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81" r:id="rId7"/>
    <p:sldId id="282" r:id="rId8"/>
    <p:sldId id="283" r:id="rId9"/>
    <p:sldId id="279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6" r:id="rId19"/>
    <p:sldId id="277" r:id="rId20"/>
    <p:sldId id="285" r:id="rId21"/>
    <p:sldId id="272" r:id="rId22"/>
    <p:sldId id="286" r:id="rId23"/>
    <p:sldId id="273" r:id="rId24"/>
    <p:sldId id="637" r:id="rId25"/>
    <p:sldId id="737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dor, Gregory" initials="TG" lastIdx="1" clrIdx="0">
    <p:extLst>
      <p:ext uri="{19B8F6BF-5375-455C-9EA6-DF929625EA0E}">
        <p15:presenceInfo xmlns:p15="http://schemas.microsoft.com/office/powerpoint/2012/main" userId="S::Gregory.Tudor@deo.myflorida.com::3c701c46-020e-4776-9f0b-5be44822a885" providerId="AD"/>
      </p:ext>
    </p:extLst>
  </p:cmAuthor>
  <p:cmAuthor id="2" name="Potts, Isabelle" initials="PI" lastIdx="12" clrIdx="1">
    <p:extLst>
      <p:ext uri="{19B8F6BF-5375-455C-9EA6-DF929625EA0E}">
        <p15:presenceInfo xmlns:p15="http://schemas.microsoft.com/office/powerpoint/2012/main" userId="S::Isabelle.Potts@deo.myflorida.com::c2286a04-c365-41ec-8be3-20b57529d6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0270" autoAdjust="0"/>
  </p:normalViewPr>
  <p:slideViewPr>
    <p:cSldViewPr snapToGrid="0">
      <p:cViewPr varScale="1">
        <p:scale>
          <a:sx n="57" d="100"/>
          <a:sy n="57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healthgrad.com/topics/jobs-careers-healthcare/" TargetMode="External"/><Relationship Id="rId1" Type="http://schemas.openxmlformats.org/officeDocument/2006/relationships/image" Target="../media/image26.jpg"/><Relationship Id="rId4" Type="http://schemas.openxmlformats.org/officeDocument/2006/relationships/hyperlink" Target="http://www.removingchains.org/team/54-i-want-to-be-a-helper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wallpaperflare.com/careers-different-career-paths-being-on-the-fast-track-leadership-wallpaper-agmtg" TargetMode="External"/><Relationship Id="rId1" Type="http://schemas.openxmlformats.org/officeDocument/2006/relationships/image" Target="../media/image28.jpg"/><Relationship Id="rId4" Type="http://schemas.openxmlformats.org/officeDocument/2006/relationships/hyperlink" Target="https://www.peoplematters.in/article/life-at-work/how-to-design-your-office-space-to-boost-productivity-17416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juku.it/changes/change-ahead-warning-sign/" TargetMode="External"/><Relationship Id="rId1" Type="http://schemas.openxmlformats.org/officeDocument/2006/relationships/image" Target="../media/image30.jpeg"/><Relationship Id="rId4" Type="http://schemas.openxmlformats.org/officeDocument/2006/relationships/hyperlink" Target="https://www.agileconnection.com/article/has-continuous-deployment-become-new-worst-practice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iwins.com/telecommuting-workers-have-poor-ergonomics-study/" TargetMode="External"/><Relationship Id="rId1" Type="http://schemas.openxmlformats.org/officeDocument/2006/relationships/image" Target="../media/image32.jpg"/><Relationship Id="rId4" Type="http://schemas.openxmlformats.org/officeDocument/2006/relationships/hyperlink" Target="https://newversenews.blogspot.com/2014_05_01_archive.html" TargetMode="Externa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healthgrad.com/topics/jobs-careers-healthcare/" TargetMode="External"/><Relationship Id="rId1" Type="http://schemas.openxmlformats.org/officeDocument/2006/relationships/image" Target="../media/image26.jpg"/><Relationship Id="rId4" Type="http://schemas.openxmlformats.org/officeDocument/2006/relationships/hyperlink" Target="http://www.removingchains.org/team/54-i-want-to-be-a-helper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wallpaperflare.com/careers-different-career-paths-being-on-the-fast-track-leadership-wallpaper-agmtg" TargetMode="External"/><Relationship Id="rId1" Type="http://schemas.openxmlformats.org/officeDocument/2006/relationships/image" Target="../media/image28.jpg"/><Relationship Id="rId4" Type="http://schemas.openxmlformats.org/officeDocument/2006/relationships/hyperlink" Target="https://www.peoplematters.in/article/life-at-work/how-to-design-your-office-space-to-boost-productivity-17416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juku.it/changes/change-ahead-warning-sign/" TargetMode="External"/><Relationship Id="rId1" Type="http://schemas.openxmlformats.org/officeDocument/2006/relationships/image" Target="../media/image30.jpeg"/><Relationship Id="rId4" Type="http://schemas.openxmlformats.org/officeDocument/2006/relationships/hyperlink" Target="https://www.agileconnection.com/article/has-continuous-deployment-become-new-worst-practice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iwins.com/telecommuting-workers-have-poor-ergonomics-study/" TargetMode="External"/><Relationship Id="rId1" Type="http://schemas.openxmlformats.org/officeDocument/2006/relationships/image" Target="../media/image32.jpg"/><Relationship Id="rId4" Type="http://schemas.openxmlformats.org/officeDocument/2006/relationships/hyperlink" Target="https://newversenews.blogspot.com/2014_05_01_archive.html" TargetMode="External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64489F-FF93-4AD1-8F8F-8F61A81A0E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004563"/>
              </a:solidFill>
            </a:rPr>
            <a:t>Job Club Definition</a:t>
          </a:r>
        </a:p>
      </dgm:t>
    </dgm:pt>
    <dgm:pt modelId="{99A53E7E-A82A-4994-8612-B019807F1152}" type="parTrans" cxnId="{E6D440A6-93F9-4030-BA69-3AEE3CC90958}">
      <dgm:prSet/>
      <dgm:spPr/>
      <dgm:t>
        <a:bodyPr/>
        <a:lstStyle/>
        <a:p>
          <a:endParaRPr lang="en-US"/>
        </a:p>
      </dgm:t>
    </dgm:pt>
    <dgm:pt modelId="{B1B3ED34-8FCE-404F-AEAC-4D3122D3BA95}" type="sibTrans" cxnId="{E6D440A6-93F9-4030-BA69-3AEE3CC90958}">
      <dgm:prSet/>
      <dgm:spPr/>
      <dgm:t>
        <a:bodyPr/>
        <a:lstStyle/>
        <a:p>
          <a:endParaRPr lang="en-US"/>
        </a:p>
      </dgm:t>
    </dgm:pt>
    <dgm:pt modelId="{664FCF42-E938-4AC9-B36A-D5ADBB0D57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004563"/>
              </a:solidFill>
            </a:rPr>
            <a:t>Benefits</a:t>
          </a:r>
        </a:p>
      </dgm:t>
    </dgm:pt>
    <dgm:pt modelId="{F90A42D1-66C7-4354-84B0-04D7E575C9A7}" type="parTrans" cxnId="{50AB7278-C3A1-45C1-8729-5BFC2C99A74D}">
      <dgm:prSet/>
      <dgm:spPr/>
      <dgm:t>
        <a:bodyPr/>
        <a:lstStyle/>
        <a:p>
          <a:endParaRPr lang="en-US"/>
        </a:p>
      </dgm:t>
    </dgm:pt>
    <dgm:pt modelId="{7AEB2EF2-A3E4-4E52-8975-F8995ED772ED}" type="sibTrans" cxnId="{50AB7278-C3A1-45C1-8729-5BFC2C99A74D}">
      <dgm:prSet/>
      <dgm:spPr/>
      <dgm:t>
        <a:bodyPr/>
        <a:lstStyle/>
        <a:p>
          <a:endParaRPr lang="en-US"/>
        </a:p>
      </dgm:t>
    </dgm:pt>
    <dgm:pt modelId="{6D444B38-EC64-4701-B99A-010FA65095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>
              <a:solidFill>
                <a:srgbClr val="004563"/>
              </a:solidFill>
            </a:rPr>
            <a:t>Types of Job Clubs</a:t>
          </a:r>
          <a:endParaRPr lang="en-US" sz="3200" dirty="0">
            <a:solidFill>
              <a:srgbClr val="004563"/>
            </a:solidFill>
          </a:endParaRPr>
        </a:p>
      </dgm:t>
    </dgm:pt>
    <dgm:pt modelId="{955E4548-2967-4CE1-9253-FF650327396A}" type="parTrans" cxnId="{5BE178CD-A8F6-4BE0-916D-1FF5DFF0BF2D}">
      <dgm:prSet/>
      <dgm:spPr/>
      <dgm:t>
        <a:bodyPr/>
        <a:lstStyle/>
        <a:p>
          <a:endParaRPr lang="en-US"/>
        </a:p>
      </dgm:t>
    </dgm:pt>
    <dgm:pt modelId="{803E6194-49DE-4E6E-AF9E-24500CD9C604}" type="sibTrans" cxnId="{5BE178CD-A8F6-4BE0-916D-1FF5DFF0BF2D}">
      <dgm:prSet/>
      <dgm:spPr/>
      <dgm:t>
        <a:bodyPr/>
        <a:lstStyle/>
        <a:p>
          <a:endParaRPr lang="en-US"/>
        </a:p>
      </dgm:t>
    </dgm:pt>
    <dgm:pt modelId="{6ABB2992-C2E2-46D8-A53A-713EF05029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>
              <a:solidFill>
                <a:srgbClr val="004563"/>
              </a:solidFill>
            </a:rPr>
            <a:t>Joining a Job Club</a:t>
          </a:r>
          <a:endParaRPr lang="en-US" sz="3200" dirty="0">
            <a:solidFill>
              <a:srgbClr val="004563"/>
            </a:solidFill>
          </a:endParaRPr>
        </a:p>
      </dgm:t>
    </dgm:pt>
    <dgm:pt modelId="{442F7B19-ACDD-49D8-9017-4EEA89A4E26E}" type="parTrans" cxnId="{5225C038-4F35-402C-AA1A-B9C945969842}">
      <dgm:prSet/>
      <dgm:spPr/>
      <dgm:t>
        <a:bodyPr/>
        <a:lstStyle/>
        <a:p>
          <a:endParaRPr lang="en-US"/>
        </a:p>
      </dgm:t>
    </dgm:pt>
    <dgm:pt modelId="{5A281C7E-F0F6-4874-95A4-428F83DAC190}" type="sibTrans" cxnId="{5225C038-4F35-402C-AA1A-B9C945969842}">
      <dgm:prSet/>
      <dgm:spPr/>
      <dgm:t>
        <a:bodyPr/>
        <a:lstStyle/>
        <a:p>
          <a:endParaRPr lang="en-US"/>
        </a:p>
      </dgm:t>
    </dgm:pt>
    <dgm:pt modelId="{0F1F79BC-BB04-47BE-A4FD-D038097A1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004563"/>
              </a:solidFill>
            </a:rPr>
            <a:t>Questions and Answers </a:t>
          </a:r>
        </a:p>
      </dgm:t>
    </dgm:pt>
    <dgm:pt modelId="{7C541478-D5EC-4B7D-93F0-0625914C3354}" type="parTrans" cxnId="{32178D83-D1F5-48D5-A763-9C9218668DAC}">
      <dgm:prSet/>
      <dgm:spPr/>
      <dgm:t>
        <a:bodyPr/>
        <a:lstStyle/>
        <a:p>
          <a:endParaRPr lang="en-US"/>
        </a:p>
      </dgm:t>
    </dgm:pt>
    <dgm:pt modelId="{FBEDB04A-E9AE-4B74-A014-79D8C9231A0A}" type="sibTrans" cxnId="{32178D83-D1F5-48D5-A763-9C9218668DAC}">
      <dgm:prSet/>
      <dgm:spPr/>
      <dgm:t>
        <a:bodyPr/>
        <a:lstStyle/>
        <a:p>
          <a:endParaRPr lang="en-US"/>
        </a:p>
      </dgm:t>
    </dgm:pt>
    <dgm:pt modelId="{6E9CF890-6E28-4B96-B0F1-0C6FF9D0D9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>
              <a:solidFill>
                <a:srgbClr val="004563"/>
              </a:solidFill>
            </a:rPr>
            <a:t>Creating A Job Club </a:t>
          </a:r>
          <a:endParaRPr lang="en-US" sz="3200" dirty="0">
            <a:solidFill>
              <a:srgbClr val="004563"/>
            </a:solidFill>
          </a:endParaRPr>
        </a:p>
      </dgm:t>
    </dgm:pt>
    <dgm:pt modelId="{8F49DE16-DC53-4E72-9CDF-30A8F1421EEE}" type="parTrans" cxnId="{CFC9B6C2-7992-41EB-BD7F-BF3786FCA473}">
      <dgm:prSet/>
      <dgm:spPr/>
      <dgm:t>
        <a:bodyPr/>
        <a:lstStyle/>
        <a:p>
          <a:endParaRPr lang="en-US"/>
        </a:p>
      </dgm:t>
    </dgm:pt>
    <dgm:pt modelId="{DA3E5187-508C-4C65-ADBB-42D2A44A3A64}" type="sibTrans" cxnId="{CFC9B6C2-7992-41EB-BD7F-BF3786FCA473}">
      <dgm:prSet/>
      <dgm:spPr/>
      <dgm:t>
        <a:bodyPr/>
        <a:lstStyle/>
        <a:p>
          <a:endParaRPr lang="en-US"/>
        </a:p>
      </dgm:t>
    </dgm:pt>
    <dgm:pt modelId="{A6CD998D-AEB1-427E-84FC-4E47BBC2E58D}" type="pres">
      <dgm:prSet presAssocID="{D9F39345-7007-4627-BA1A-10E9C48FD914}" presName="root" presStyleCnt="0">
        <dgm:presLayoutVars>
          <dgm:dir/>
          <dgm:resizeHandles val="exact"/>
        </dgm:presLayoutVars>
      </dgm:prSet>
      <dgm:spPr/>
    </dgm:pt>
    <dgm:pt modelId="{1682D2E6-CC4A-4646-9332-4CBE7ADDA01B}" type="pres">
      <dgm:prSet presAssocID="{1164489F-FF93-4AD1-8F8F-8F61A81A0E28}" presName="compNode" presStyleCnt="0"/>
      <dgm:spPr/>
    </dgm:pt>
    <dgm:pt modelId="{A19FF526-491A-42B0-BB9F-8D4C92D78CBB}" type="pres">
      <dgm:prSet presAssocID="{1164489F-FF93-4AD1-8F8F-8F61A81A0E28}" presName="bgRect" presStyleLbl="bgShp" presStyleIdx="0" presStyleCnt="6"/>
      <dgm:spPr/>
    </dgm:pt>
    <dgm:pt modelId="{0F77DDD0-E5C7-47AB-92A7-171EF6FC7B1D}" type="pres">
      <dgm:prSet presAssocID="{1164489F-FF93-4AD1-8F8F-8F61A81A0E28}" presName="iconRect" presStyleLbl="node1" presStyleIdx="0" presStyleCnt="6" custScaleX="144959" custScaleY="1405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716C932-1B88-4C09-A368-E8E353C325F6}" type="pres">
      <dgm:prSet presAssocID="{1164489F-FF93-4AD1-8F8F-8F61A81A0E28}" presName="spaceRect" presStyleCnt="0"/>
      <dgm:spPr/>
    </dgm:pt>
    <dgm:pt modelId="{54A7A5F5-1E91-43A0-A946-031780CFA8FD}" type="pres">
      <dgm:prSet presAssocID="{1164489F-FF93-4AD1-8F8F-8F61A81A0E28}" presName="parTx" presStyleLbl="revTx" presStyleIdx="0" presStyleCnt="6">
        <dgm:presLayoutVars>
          <dgm:chMax val="0"/>
          <dgm:chPref val="0"/>
        </dgm:presLayoutVars>
      </dgm:prSet>
      <dgm:spPr/>
    </dgm:pt>
    <dgm:pt modelId="{0B73905C-FFC7-4998-BDAB-22763710C8D6}" type="pres">
      <dgm:prSet presAssocID="{B1B3ED34-8FCE-404F-AEAC-4D3122D3BA95}" presName="sibTrans" presStyleCnt="0"/>
      <dgm:spPr/>
    </dgm:pt>
    <dgm:pt modelId="{7C9F05AE-E386-48F1-A472-B88E168375E3}" type="pres">
      <dgm:prSet presAssocID="{664FCF42-E938-4AC9-B36A-D5ADBB0D57C4}" presName="compNode" presStyleCnt="0"/>
      <dgm:spPr/>
    </dgm:pt>
    <dgm:pt modelId="{97874BDE-9F84-4F33-8880-60583003FA6C}" type="pres">
      <dgm:prSet presAssocID="{664FCF42-E938-4AC9-B36A-D5ADBB0D57C4}" presName="bgRect" presStyleLbl="bgShp" presStyleIdx="1" presStyleCnt="6"/>
      <dgm:spPr/>
    </dgm:pt>
    <dgm:pt modelId="{10EFC996-2D76-4735-AECF-F17BD2A36A51}" type="pres">
      <dgm:prSet presAssocID="{664FCF42-E938-4AC9-B36A-D5ADBB0D57C4}" presName="iconRect" presStyleLbl="node1" presStyleIdx="1" presStyleCnt="6" custScaleX="144959" custScaleY="1405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1E2ED79-77CF-4B03-824E-F6D399B1D112}" type="pres">
      <dgm:prSet presAssocID="{664FCF42-E938-4AC9-B36A-D5ADBB0D57C4}" presName="spaceRect" presStyleCnt="0"/>
      <dgm:spPr/>
    </dgm:pt>
    <dgm:pt modelId="{5B16436F-E534-4AAC-A47A-82CB6122208A}" type="pres">
      <dgm:prSet presAssocID="{664FCF42-E938-4AC9-B36A-D5ADBB0D57C4}" presName="parTx" presStyleLbl="revTx" presStyleIdx="1" presStyleCnt="6">
        <dgm:presLayoutVars>
          <dgm:chMax val="0"/>
          <dgm:chPref val="0"/>
        </dgm:presLayoutVars>
      </dgm:prSet>
      <dgm:spPr/>
    </dgm:pt>
    <dgm:pt modelId="{4FC9C81B-1D2A-4F54-B2B1-6F030134868A}" type="pres">
      <dgm:prSet presAssocID="{7AEB2EF2-A3E4-4E52-8975-F8995ED772ED}" presName="sibTrans" presStyleCnt="0"/>
      <dgm:spPr/>
    </dgm:pt>
    <dgm:pt modelId="{11BE5B94-C80D-4ED1-AE38-1F36CABE463D}" type="pres">
      <dgm:prSet presAssocID="{6D444B38-EC64-4701-B99A-010FA65095E0}" presName="compNode" presStyleCnt="0"/>
      <dgm:spPr/>
    </dgm:pt>
    <dgm:pt modelId="{7A799126-4A59-4055-A61B-9373AFE80694}" type="pres">
      <dgm:prSet presAssocID="{6D444B38-EC64-4701-B99A-010FA65095E0}" presName="bgRect" presStyleLbl="bgShp" presStyleIdx="2" presStyleCnt="6"/>
      <dgm:spPr/>
    </dgm:pt>
    <dgm:pt modelId="{CD80EB67-0E10-4D00-AC31-2EB0940093B8}" type="pres">
      <dgm:prSet presAssocID="{6D444B38-EC64-4701-B99A-010FA65095E0}" presName="iconRect" presStyleLbl="node1" presStyleIdx="2" presStyleCnt="6" custScaleX="144959" custScaleY="1405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"/>
        </a:ext>
      </dgm:extLst>
    </dgm:pt>
    <dgm:pt modelId="{B21BCB7F-0A1E-42AD-82B7-7E458AA195DC}" type="pres">
      <dgm:prSet presAssocID="{6D444B38-EC64-4701-B99A-010FA65095E0}" presName="spaceRect" presStyleCnt="0"/>
      <dgm:spPr/>
    </dgm:pt>
    <dgm:pt modelId="{5195C1D3-6472-4A46-928B-DD11EA5D5790}" type="pres">
      <dgm:prSet presAssocID="{6D444B38-EC64-4701-B99A-010FA65095E0}" presName="parTx" presStyleLbl="revTx" presStyleIdx="2" presStyleCnt="6">
        <dgm:presLayoutVars>
          <dgm:chMax val="0"/>
          <dgm:chPref val="0"/>
        </dgm:presLayoutVars>
      </dgm:prSet>
      <dgm:spPr/>
    </dgm:pt>
    <dgm:pt modelId="{8CC39C47-C00A-41EF-B0AF-89E7705C78AE}" type="pres">
      <dgm:prSet presAssocID="{803E6194-49DE-4E6E-AF9E-24500CD9C604}" presName="sibTrans" presStyleCnt="0"/>
      <dgm:spPr/>
    </dgm:pt>
    <dgm:pt modelId="{1B54470A-6F0D-4B88-A75F-9797BF984A19}" type="pres">
      <dgm:prSet presAssocID="{6E9CF890-6E28-4B96-B0F1-0C6FF9D0D91A}" presName="compNode" presStyleCnt="0"/>
      <dgm:spPr/>
    </dgm:pt>
    <dgm:pt modelId="{44ACBF1A-A6D8-468E-B51E-B8EDB2D4E5A8}" type="pres">
      <dgm:prSet presAssocID="{6E9CF890-6E28-4B96-B0F1-0C6FF9D0D91A}" presName="bgRect" presStyleLbl="bgShp" presStyleIdx="3" presStyleCnt="6"/>
      <dgm:spPr/>
    </dgm:pt>
    <dgm:pt modelId="{1DA4AEAB-1917-4485-A4B8-62463D1E840F}" type="pres">
      <dgm:prSet presAssocID="{6E9CF890-6E28-4B96-B0F1-0C6FF9D0D91A}" presName="iconRect" presStyleLbl="node1" presStyleIdx="3" presStyleCnt="6" custScaleX="144959" custScaleY="1405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06023A-B2AF-4BBF-88B1-446F6B22D6BD}" type="pres">
      <dgm:prSet presAssocID="{6E9CF890-6E28-4B96-B0F1-0C6FF9D0D91A}" presName="spaceRect" presStyleCnt="0"/>
      <dgm:spPr/>
    </dgm:pt>
    <dgm:pt modelId="{622DB83E-B1F8-4782-B36F-679658DE06BC}" type="pres">
      <dgm:prSet presAssocID="{6E9CF890-6E28-4B96-B0F1-0C6FF9D0D91A}" presName="parTx" presStyleLbl="revTx" presStyleIdx="3" presStyleCnt="6">
        <dgm:presLayoutVars>
          <dgm:chMax val="0"/>
          <dgm:chPref val="0"/>
        </dgm:presLayoutVars>
      </dgm:prSet>
      <dgm:spPr/>
    </dgm:pt>
    <dgm:pt modelId="{A37373C3-CF73-42D5-A24C-7144D8153076}" type="pres">
      <dgm:prSet presAssocID="{DA3E5187-508C-4C65-ADBB-42D2A44A3A64}" presName="sibTrans" presStyleCnt="0"/>
      <dgm:spPr/>
    </dgm:pt>
    <dgm:pt modelId="{BE0BF163-749F-4F5C-8ECC-C312F0FB8671}" type="pres">
      <dgm:prSet presAssocID="{6ABB2992-C2E2-46D8-A53A-713EF050293D}" presName="compNode" presStyleCnt="0"/>
      <dgm:spPr/>
    </dgm:pt>
    <dgm:pt modelId="{06F9862A-0E8C-4B10-877F-F53830B3A05D}" type="pres">
      <dgm:prSet presAssocID="{6ABB2992-C2E2-46D8-A53A-713EF050293D}" presName="bgRect" presStyleLbl="bgShp" presStyleIdx="4" presStyleCnt="6"/>
      <dgm:spPr/>
    </dgm:pt>
    <dgm:pt modelId="{994F2F33-6FEF-442F-ABB8-1D3452BE9221}" type="pres">
      <dgm:prSet presAssocID="{6ABB2992-C2E2-46D8-A53A-713EF050293D}" presName="iconRect" presStyleLbl="node1" presStyleIdx="4" presStyleCnt="6" custScaleX="144959" custScaleY="140512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077C91D-F812-4EE5-9DF0-AC9BE973A915}" type="pres">
      <dgm:prSet presAssocID="{6ABB2992-C2E2-46D8-A53A-713EF050293D}" presName="spaceRect" presStyleCnt="0"/>
      <dgm:spPr/>
    </dgm:pt>
    <dgm:pt modelId="{441EFFFA-7247-4ED3-BFF8-006FA356562C}" type="pres">
      <dgm:prSet presAssocID="{6ABB2992-C2E2-46D8-A53A-713EF050293D}" presName="parTx" presStyleLbl="revTx" presStyleIdx="4" presStyleCnt="6">
        <dgm:presLayoutVars>
          <dgm:chMax val="0"/>
          <dgm:chPref val="0"/>
        </dgm:presLayoutVars>
      </dgm:prSet>
      <dgm:spPr/>
    </dgm:pt>
    <dgm:pt modelId="{777482F4-CC70-4A4C-980D-75078D804850}" type="pres">
      <dgm:prSet presAssocID="{5A281C7E-F0F6-4874-95A4-428F83DAC190}" presName="sibTrans" presStyleCnt="0"/>
      <dgm:spPr/>
    </dgm:pt>
    <dgm:pt modelId="{380B85F4-C158-4FD0-A2EA-F40C535CEEDD}" type="pres">
      <dgm:prSet presAssocID="{0F1F79BC-BB04-47BE-A4FD-D038097A18C7}" presName="compNode" presStyleCnt="0"/>
      <dgm:spPr/>
    </dgm:pt>
    <dgm:pt modelId="{4530A296-EF9F-4F6F-AA6A-D2C51FDFB8FB}" type="pres">
      <dgm:prSet presAssocID="{0F1F79BC-BB04-47BE-A4FD-D038097A18C7}" presName="bgRect" presStyleLbl="bgShp" presStyleIdx="5" presStyleCnt="6"/>
      <dgm:spPr/>
    </dgm:pt>
    <dgm:pt modelId="{AB459EC3-08AB-4C42-B9E3-7091B8C82077}" type="pres">
      <dgm:prSet presAssocID="{0F1F79BC-BB04-47BE-A4FD-D038097A18C7}" presName="iconRect" presStyleLbl="node1" presStyleIdx="5" presStyleCnt="6" custScaleX="144959" custScaleY="140512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DB91DD5-3839-44B2-9CC9-1DF315CC233D}" type="pres">
      <dgm:prSet presAssocID="{0F1F79BC-BB04-47BE-A4FD-D038097A18C7}" presName="spaceRect" presStyleCnt="0"/>
      <dgm:spPr/>
    </dgm:pt>
    <dgm:pt modelId="{D7E81ED7-84D1-4000-977F-214C39D84E51}" type="pres">
      <dgm:prSet presAssocID="{0F1F79BC-BB04-47BE-A4FD-D038097A18C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549E31F-A746-4B2A-AB82-D25BEA545FA8}" type="presOf" srcId="{664FCF42-E938-4AC9-B36A-D5ADBB0D57C4}" destId="{5B16436F-E534-4AAC-A47A-82CB6122208A}" srcOrd="0" destOrd="0" presId="urn:microsoft.com/office/officeart/2018/2/layout/IconVerticalSolidList"/>
    <dgm:cxn modelId="{5225C038-4F35-402C-AA1A-B9C945969842}" srcId="{D9F39345-7007-4627-BA1A-10E9C48FD914}" destId="{6ABB2992-C2E2-46D8-A53A-713EF050293D}" srcOrd="4" destOrd="0" parTransId="{442F7B19-ACDD-49D8-9017-4EEA89A4E26E}" sibTransId="{5A281C7E-F0F6-4874-95A4-428F83DAC190}"/>
    <dgm:cxn modelId="{50AB7278-C3A1-45C1-8729-5BFC2C99A74D}" srcId="{D9F39345-7007-4627-BA1A-10E9C48FD914}" destId="{664FCF42-E938-4AC9-B36A-D5ADBB0D57C4}" srcOrd="1" destOrd="0" parTransId="{F90A42D1-66C7-4354-84B0-04D7E575C9A7}" sibTransId="{7AEB2EF2-A3E4-4E52-8975-F8995ED772ED}"/>
    <dgm:cxn modelId="{32178D83-D1F5-48D5-A763-9C9218668DAC}" srcId="{D9F39345-7007-4627-BA1A-10E9C48FD914}" destId="{0F1F79BC-BB04-47BE-A4FD-D038097A18C7}" srcOrd="5" destOrd="0" parTransId="{7C541478-D5EC-4B7D-93F0-0625914C3354}" sibTransId="{FBEDB04A-E9AE-4B74-A014-79D8C9231A0A}"/>
    <dgm:cxn modelId="{84942791-42B3-46B7-B243-E39A950A6BFE}" type="presOf" srcId="{1164489F-FF93-4AD1-8F8F-8F61A81A0E28}" destId="{54A7A5F5-1E91-43A0-A946-031780CFA8FD}" srcOrd="0" destOrd="0" presId="urn:microsoft.com/office/officeart/2018/2/layout/IconVerticalSolidList"/>
    <dgm:cxn modelId="{E6D440A6-93F9-4030-BA69-3AEE3CC90958}" srcId="{D9F39345-7007-4627-BA1A-10E9C48FD914}" destId="{1164489F-FF93-4AD1-8F8F-8F61A81A0E28}" srcOrd="0" destOrd="0" parTransId="{99A53E7E-A82A-4994-8612-B019807F1152}" sibTransId="{B1B3ED34-8FCE-404F-AEAC-4D3122D3BA95}"/>
    <dgm:cxn modelId="{E031F4B7-44B9-4497-9408-4885E5206BCC}" type="presOf" srcId="{D9F39345-7007-4627-BA1A-10E9C48FD914}" destId="{A6CD998D-AEB1-427E-84FC-4E47BBC2E58D}" srcOrd="0" destOrd="0" presId="urn:microsoft.com/office/officeart/2018/2/layout/IconVerticalSolidList"/>
    <dgm:cxn modelId="{CFC9B6C2-7992-41EB-BD7F-BF3786FCA473}" srcId="{D9F39345-7007-4627-BA1A-10E9C48FD914}" destId="{6E9CF890-6E28-4B96-B0F1-0C6FF9D0D91A}" srcOrd="3" destOrd="0" parTransId="{8F49DE16-DC53-4E72-9CDF-30A8F1421EEE}" sibTransId="{DA3E5187-508C-4C65-ADBB-42D2A44A3A64}"/>
    <dgm:cxn modelId="{1437B5C4-562A-4808-94AA-AC0539D2AAC4}" type="presOf" srcId="{6E9CF890-6E28-4B96-B0F1-0C6FF9D0D91A}" destId="{622DB83E-B1F8-4782-B36F-679658DE06BC}" srcOrd="0" destOrd="0" presId="urn:microsoft.com/office/officeart/2018/2/layout/IconVerticalSolidList"/>
    <dgm:cxn modelId="{CE10C3CA-23F0-416F-851A-54BB36873FBD}" type="presOf" srcId="{6D444B38-EC64-4701-B99A-010FA65095E0}" destId="{5195C1D3-6472-4A46-928B-DD11EA5D5790}" srcOrd="0" destOrd="0" presId="urn:microsoft.com/office/officeart/2018/2/layout/IconVerticalSolidList"/>
    <dgm:cxn modelId="{5BE178CD-A8F6-4BE0-916D-1FF5DFF0BF2D}" srcId="{D9F39345-7007-4627-BA1A-10E9C48FD914}" destId="{6D444B38-EC64-4701-B99A-010FA65095E0}" srcOrd="2" destOrd="0" parTransId="{955E4548-2967-4CE1-9253-FF650327396A}" sibTransId="{803E6194-49DE-4E6E-AF9E-24500CD9C604}"/>
    <dgm:cxn modelId="{9C011CEA-C941-440F-80A3-63FCB059CFEF}" type="presOf" srcId="{6ABB2992-C2E2-46D8-A53A-713EF050293D}" destId="{441EFFFA-7247-4ED3-BFF8-006FA356562C}" srcOrd="0" destOrd="0" presId="urn:microsoft.com/office/officeart/2018/2/layout/IconVerticalSolidList"/>
    <dgm:cxn modelId="{D3E6D5EC-B74A-426B-930A-3DAA9AE4C8DF}" type="presOf" srcId="{0F1F79BC-BB04-47BE-A4FD-D038097A18C7}" destId="{D7E81ED7-84D1-4000-977F-214C39D84E51}" srcOrd="0" destOrd="0" presId="urn:microsoft.com/office/officeart/2018/2/layout/IconVerticalSolidList"/>
    <dgm:cxn modelId="{65367671-5E0E-4A9D-9BDF-89B850F8E6E4}" type="presParOf" srcId="{A6CD998D-AEB1-427E-84FC-4E47BBC2E58D}" destId="{1682D2E6-CC4A-4646-9332-4CBE7ADDA01B}" srcOrd="0" destOrd="0" presId="urn:microsoft.com/office/officeart/2018/2/layout/IconVerticalSolidList"/>
    <dgm:cxn modelId="{B2CD806A-ADFB-4861-B136-6C15BBE6820E}" type="presParOf" srcId="{1682D2E6-CC4A-4646-9332-4CBE7ADDA01B}" destId="{A19FF526-491A-42B0-BB9F-8D4C92D78CBB}" srcOrd="0" destOrd="0" presId="urn:microsoft.com/office/officeart/2018/2/layout/IconVerticalSolidList"/>
    <dgm:cxn modelId="{342597E8-2308-46DE-BE3E-0371CADC8921}" type="presParOf" srcId="{1682D2E6-CC4A-4646-9332-4CBE7ADDA01B}" destId="{0F77DDD0-E5C7-47AB-92A7-171EF6FC7B1D}" srcOrd="1" destOrd="0" presId="urn:microsoft.com/office/officeart/2018/2/layout/IconVerticalSolidList"/>
    <dgm:cxn modelId="{137BD255-5D37-4A86-BB0D-B2159E075C67}" type="presParOf" srcId="{1682D2E6-CC4A-4646-9332-4CBE7ADDA01B}" destId="{7716C932-1B88-4C09-A368-E8E353C325F6}" srcOrd="2" destOrd="0" presId="urn:microsoft.com/office/officeart/2018/2/layout/IconVerticalSolidList"/>
    <dgm:cxn modelId="{20A70943-B342-441C-AB63-149F530738EC}" type="presParOf" srcId="{1682D2E6-CC4A-4646-9332-4CBE7ADDA01B}" destId="{54A7A5F5-1E91-43A0-A946-031780CFA8FD}" srcOrd="3" destOrd="0" presId="urn:microsoft.com/office/officeart/2018/2/layout/IconVerticalSolidList"/>
    <dgm:cxn modelId="{9600A023-6782-42E8-AB31-32FFFCAA030F}" type="presParOf" srcId="{A6CD998D-AEB1-427E-84FC-4E47BBC2E58D}" destId="{0B73905C-FFC7-4998-BDAB-22763710C8D6}" srcOrd="1" destOrd="0" presId="urn:microsoft.com/office/officeart/2018/2/layout/IconVerticalSolidList"/>
    <dgm:cxn modelId="{393E237F-1C83-4BBC-93EC-C0A7A481016A}" type="presParOf" srcId="{A6CD998D-AEB1-427E-84FC-4E47BBC2E58D}" destId="{7C9F05AE-E386-48F1-A472-B88E168375E3}" srcOrd="2" destOrd="0" presId="urn:microsoft.com/office/officeart/2018/2/layout/IconVerticalSolidList"/>
    <dgm:cxn modelId="{AA7C5769-D5E4-46F1-8FBF-1F88747FD0DD}" type="presParOf" srcId="{7C9F05AE-E386-48F1-A472-B88E168375E3}" destId="{97874BDE-9F84-4F33-8880-60583003FA6C}" srcOrd="0" destOrd="0" presId="urn:microsoft.com/office/officeart/2018/2/layout/IconVerticalSolidList"/>
    <dgm:cxn modelId="{457FA549-7799-43C4-9824-7DD8F19A850E}" type="presParOf" srcId="{7C9F05AE-E386-48F1-A472-B88E168375E3}" destId="{10EFC996-2D76-4735-AECF-F17BD2A36A51}" srcOrd="1" destOrd="0" presId="urn:microsoft.com/office/officeart/2018/2/layout/IconVerticalSolidList"/>
    <dgm:cxn modelId="{39870268-86B9-429F-8BDC-411FC65F39B6}" type="presParOf" srcId="{7C9F05AE-E386-48F1-A472-B88E168375E3}" destId="{91E2ED79-77CF-4B03-824E-F6D399B1D112}" srcOrd="2" destOrd="0" presId="urn:microsoft.com/office/officeart/2018/2/layout/IconVerticalSolidList"/>
    <dgm:cxn modelId="{E6BD24FB-D4F3-4E80-B433-5E8C2792E94C}" type="presParOf" srcId="{7C9F05AE-E386-48F1-A472-B88E168375E3}" destId="{5B16436F-E534-4AAC-A47A-82CB6122208A}" srcOrd="3" destOrd="0" presId="urn:microsoft.com/office/officeart/2018/2/layout/IconVerticalSolidList"/>
    <dgm:cxn modelId="{420341AD-BA63-4798-B69D-F5C075E13C33}" type="presParOf" srcId="{A6CD998D-AEB1-427E-84FC-4E47BBC2E58D}" destId="{4FC9C81B-1D2A-4F54-B2B1-6F030134868A}" srcOrd="3" destOrd="0" presId="urn:microsoft.com/office/officeart/2018/2/layout/IconVerticalSolidList"/>
    <dgm:cxn modelId="{8D1596FB-23B9-45BB-B43E-87897060D373}" type="presParOf" srcId="{A6CD998D-AEB1-427E-84FC-4E47BBC2E58D}" destId="{11BE5B94-C80D-4ED1-AE38-1F36CABE463D}" srcOrd="4" destOrd="0" presId="urn:microsoft.com/office/officeart/2018/2/layout/IconVerticalSolidList"/>
    <dgm:cxn modelId="{30F3A921-5999-411C-8C9B-9B77BF004C39}" type="presParOf" srcId="{11BE5B94-C80D-4ED1-AE38-1F36CABE463D}" destId="{7A799126-4A59-4055-A61B-9373AFE80694}" srcOrd="0" destOrd="0" presId="urn:microsoft.com/office/officeart/2018/2/layout/IconVerticalSolidList"/>
    <dgm:cxn modelId="{383ECEF9-6A7E-437D-9FB2-93A5141244BA}" type="presParOf" srcId="{11BE5B94-C80D-4ED1-AE38-1F36CABE463D}" destId="{CD80EB67-0E10-4D00-AC31-2EB0940093B8}" srcOrd="1" destOrd="0" presId="urn:microsoft.com/office/officeart/2018/2/layout/IconVerticalSolidList"/>
    <dgm:cxn modelId="{850C9360-92BD-4D6F-98B7-543C05D8FE1D}" type="presParOf" srcId="{11BE5B94-C80D-4ED1-AE38-1F36CABE463D}" destId="{B21BCB7F-0A1E-42AD-82B7-7E458AA195DC}" srcOrd="2" destOrd="0" presId="urn:microsoft.com/office/officeart/2018/2/layout/IconVerticalSolidList"/>
    <dgm:cxn modelId="{74C5AB6C-A68E-40B0-907E-4A2677F72459}" type="presParOf" srcId="{11BE5B94-C80D-4ED1-AE38-1F36CABE463D}" destId="{5195C1D3-6472-4A46-928B-DD11EA5D5790}" srcOrd="3" destOrd="0" presId="urn:microsoft.com/office/officeart/2018/2/layout/IconVerticalSolidList"/>
    <dgm:cxn modelId="{0B05A5A5-9216-4170-8C0C-7EB56CD8488A}" type="presParOf" srcId="{A6CD998D-AEB1-427E-84FC-4E47BBC2E58D}" destId="{8CC39C47-C00A-41EF-B0AF-89E7705C78AE}" srcOrd="5" destOrd="0" presId="urn:microsoft.com/office/officeart/2018/2/layout/IconVerticalSolidList"/>
    <dgm:cxn modelId="{9E3086A2-E9BD-40B6-B316-CE973F330216}" type="presParOf" srcId="{A6CD998D-AEB1-427E-84FC-4E47BBC2E58D}" destId="{1B54470A-6F0D-4B88-A75F-9797BF984A19}" srcOrd="6" destOrd="0" presId="urn:microsoft.com/office/officeart/2018/2/layout/IconVerticalSolidList"/>
    <dgm:cxn modelId="{50768628-A9CE-4ADB-AF78-8ECE12F8BAFF}" type="presParOf" srcId="{1B54470A-6F0D-4B88-A75F-9797BF984A19}" destId="{44ACBF1A-A6D8-468E-B51E-B8EDB2D4E5A8}" srcOrd="0" destOrd="0" presId="urn:microsoft.com/office/officeart/2018/2/layout/IconVerticalSolidList"/>
    <dgm:cxn modelId="{2FE15C3D-FC2F-43C1-922A-3B803A87018A}" type="presParOf" srcId="{1B54470A-6F0D-4B88-A75F-9797BF984A19}" destId="{1DA4AEAB-1917-4485-A4B8-62463D1E840F}" srcOrd="1" destOrd="0" presId="urn:microsoft.com/office/officeart/2018/2/layout/IconVerticalSolidList"/>
    <dgm:cxn modelId="{FB780418-4015-4A57-B4CB-DFD28B38D1CA}" type="presParOf" srcId="{1B54470A-6F0D-4B88-A75F-9797BF984A19}" destId="{9406023A-B2AF-4BBF-88B1-446F6B22D6BD}" srcOrd="2" destOrd="0" presId="urn:microsoft.com/office/officeart/2018/2/layout/IconVerticalSolidList"/>
    <dgm:cxn modelId="{7740A917-C839-4797-95D3-AFE911D34E27}" type="presParOf" srcId="{1B54470A-6F0D-4B88-A75F-9797BF984A19}" destId="{622DB83E-B1F8-4782-B36F-679658DE06BC}" srcOrd="3" destOrd="0" presId="urn:microsoft.com/office/officeart/2018/2/layout/IconVerticalSolidList"/>
    <dgm:cxn modelId="{11183202-1890-4E45-BC32-072AB3523BD2}" type="presParOf" srcId="{A6CD998D-AEB1-427E-84FC-4E47BBC2E58D}" destId="{A37373C3-CF73-42D5-A24C-7144D8153076}" srcOrd="7" destOrd="0" presId="urn:microsoft.com/office/officeart/2018/2/layout/IconVerticalSolidList"/>
    <dgm:cxn modelId="{B89E91AF-D3F4-47FB-BE71-6BCF03CB1E39}" type="presParOf" srcId="{A6CD998D-AEB1-427E-84FC-4E47BBC2E58D}" destId="{BE0BF163-749F-4F5C-8ECC-C312F0FB8671}" srcOrd="8" destOrd="0" presId="urn:microsoft.com/office/officeart/2018/2/layout/IconVerticalSolidList"/>
    <dgm:cxn modelId="{3AA6072F-0ECC-431B-BE40-D36B79C20AF4}" type="presParOf" srcId="{BE0BF163-749F-4F5C-8ECC-C312F0FB8671}" destId="{06F9862A-0E8C-4B10-877F-F53830B3A05D}" srcOrd="0" destOrd="0" presId="urn:microsoft.com/office/officeart/2018/2/layout/IconVerticalSolidList"/>
    <dgm:cxn modelId="{61CE9496-64B3-42C0-A979-AACC50F7CE18}" type="presParOf" srcId="{BE0BF163-749F-4F5C-8ECC-C312F0FB8671}" destId="{994F2F33-6FEF-442F-ABB8-1D3452BE9221}" srcOrd="1" destOrd="0" presId="urn:microsoft.com/office/officeart/2018/2/layout/IconVerticalSolidList"/>
    <dgm:cxn modelId="{53849B33-CFA0-43FE-BF0F-46D68DCAD6AC}" type="presParOf" srcId="{BE0BF163-749F-4F5C-8ECC-C312F0FB8671}" destId="{6077C91D-F812-4EE5-9DF0-AC9BE973A915}" srcOrd="2" destOrd="0" presId="urn:microsoft.com/office/officeart/2018/2/layout/IconVerticalSolidList"/>
    <dgm:cxn modelId="{18358AA0-C0C7-41E9-886C-31D2E42F6AAF}" type="presParOf" srcId="{BE0BF163-749F-4F5C-8ECC-C312F0FB8671}" destId="{441EFFFA-7247-4ED3-BFF8-006FA356562C}" srcOrd="3" destOrd="0" presId="urn:microsoft.com/office/officeart/2018/2/layout/IconVerticalSolidList"/>
    <dgm:cxn modelId="{31CAE096-2F33-40E8-803F-88BC2216EB35}" type="presParOf" srcId="{A6CD998D-AEB1-427E-84FC-4E47BBC2E58D}" destId="{777482F4-CC70-4A4C-980D-75078D804850}" srcOrd="9" destOrd="0" presId="urn:microsoft.com/office/officeart/2018/2/layout/IconVerticalSolidList"/>
    <dgm:cxn modelId="{A4D80C15-389F-4B3A-AEE7-B36F3DCC0EC6}" type="presParOf" srcId="{A6CD998D-AEB1-427E-84FC-4E47BBC2E58D}" destId="{380B85F4-C158-4FD0-A2EA-F40C535CEEDD}" srcOrd="10" destOrd="0" presId="urn:microsoft.com/office/officeart/2018/2/layout/IconVerticalSolidList"/>
    <dgm:cxn modelId="{666B659D-1F07-4A1B-A8B7-FEBB7EFF4741}" type="presParOf" srcId="{380B85F4-C158-4FD0-A2EA-F40C535CEEDD}" destId="{4530A296-EF9F-4F6F-AA6A-D2C51FDFB8FB}" srcOrd="0" destOrd="0" presId="urn:microsoft.com/office/officeart/2018/2/layout/IconVerticalSolidList"/>
    <dgm:cxn modelId="{11CF03F2-D76F-4A82-941B-8E05CDBCCB06}" type="presParOf" srcId="{380B85F4-C158-4FD0-A2EA-F40C535CEEDD}" destId="{AB459EC3-08AB-4C42-B9E3-7091B8C82077}" srcOrd="1" destOrd="0" presId="urn:microsoft.com/office/officeart/2018/2/layout/IconVerticalSolidList"/>
    <dgm:cxn modelId="{3668A3E2-9727-4E1D-B0FB-B9424E4C43D7}" type="presParOf" srcId="{380B85F4-C158-4FD0-A2EA-F40C535CEEDD}" destId="{8DB91DD5-3839-44B2-9CC9-1DF315CC233D}" srcOrd="2" destOrd="0" presId="urn:microsoft.com/office/officeart/2018/2/layout/IconVerticalSolidList"/>
    <dgm:cxn modelId="{5F2414CC-355B-4B66-99FC-946FE18A5D61}" type="presParOf" srcId="{380B85F4-C158-4FD0-A2EA-F40C535CEEDD}" destId="{D7E81ED7-84D1-4000-977F-214C39D84E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A3B20-7AA1-4DE2-AB88-412A1922E6A9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AE8656F-7DE0-4491-8E62-2C98A0046431}">
      <dgm:prSet/>
      <dgm:spPr/>
      <dgm:t>
        <a:bodyPr/>
        <a:lstStyle/>
        <a:p>
          <a:r>
            <a:rPr lang="en-US" dirty="0"/>
            <a:t>Enhanced Job Clubs aim to match members with careers that interest them. </a:t>
          </a:r>
        </a:p>
      </dgm:t>
    </dgm:pt>
    <dgm:pt modelId="{881D3636-99D2-42CD-8497-9181B032E7C4}" type="parTrans" cxnId="{9C276D09-92F4-4E35-BA2D-C3B7D58A22F2}">
      <dgm:prSet/>
      <dgm:spPr/>
      <dgm:t>
        <a:bodyPr/>
        <a:lstStyle/>
        <a:p>
          <a:endParaRPr lang="en-US"/>
        </a:p>
      </dgm:t>
    </dgm:pt>
    <dgm:pt modelId="{88EC56E3-4201-418C-BA46-56037653F167}" type="sibTrans" cxnId="{9C276D09-92F4-4E35-BA2D-C3B7D58A22F2}">
      <dgm:prSet/>
      <dgm:spPr/>
      <dgm:t>
        <a:bodyPr/>
        <a:lstStyle/>
        <a:p>
          <a:endParaRPr lang="en-US"/>
        </a:p>
      </dgm:t>
    </dgm:pt>
    <dgm:pt modelId="{4444D665-F1BB-4077-B46E-5E0A97A9C434}">
      <dgm:prSet/>
      <dgm:spPr/>
      <dgm:t>
        <a:bodyPr/>
        <a:lstStyle/>
        <a:p>
          <a:r>
            <a:rPr lang="en-US" dirty="0"/>
            <a:t>An enhanced Job Club may help members apply to several positions that interest them. </a:t>
          </a:r>
        </a:p>
      </dgm:t>
    </dgm:pt>
    <dgm:pt modelId="{9A0E9374-BA1A-4CDC-BBDA-123CE7D94AA0}" type="parTrans" cxnId="{A8C81604-9B53-402C-A4D8-D9973701B40E}">
      <dgm:prSet/>
      <dgm:spPr/>
      <dgm:t>
        <a:bodyPr/>
        <a:lstStyle/>
        <a:p>
          <a:endParaRPr lang="en-US"/>
        </a:p>
      </dgm:t>
    </dgm:pt>
    <dgm:pt modelId="{CC4BA253-38BA-48A6-8354-634EFC75BC9D}" type="sibTrans" cxnId="{A8C81604-9B53-402C-A4D8-D9973701B40E}">
      <dgm:prSet/>
      <dgm:spPr/>
      <dgm:t>
        <a:bodyPr/>
        <a:lstStyle/>
        <a:p>
          <a:endParaRPr lang="en-US"/>
        </a:p>
      </dgm:t>
    </dgm:pt>
    <dgm:pt modelId="{8616D9C6-2961-46F1-AA20-BE49CF125531}" type="pres">
      <dgm:prSet presAssocID="{EA1A3B20-7AA1-4DE2-AB88-412A1922E6A9}" presName="linearFlow" presStyleCnt="0">
        <dgm:presLayoutVars>
          <dgm:dir/>
          <dgm:resizeHandles val="exact"/>
        </dgm:presLayoutVars>
      </dgm:prSet>
      <dgm:spPr/>
    </dgm:pt>
    <dgm:pt modelId="{30B0E95F-950B-4920-8423-0BBB97992867}" type="pres">
      <dgm:prSet presAssocID="{BAE8656F-7DE0-4491-8E62-2C98A0046431}" presName="composite" presStyleCnt="0"/>
      <dgm:spPr/>
    </dgm:pt>
    <dgm:pt modelId="{3A952D34-16A6-4F30-932C-13608FEFF1E6}" type="pres">
      <dgm:prSet presAssocID="{BAE8656F-7DE0-4491-8E62-2C98A004643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6000" r="-56000"/>
          </a:stretch>
        </a:blipFill>
      </dgm:spPr>
    </dgm:pt>
    <dgm:pt modelId="{22ABEC6F-FF3C-4072-99C4-7C2E1E38E55C}" type="pres">
      <dgm:prSet presAssocID="{BAE8656F-7DE0-4491-8E62-2C98A0046431}" presName="txShp" presStyleLbl="node1" presStyleIdx="0" presStyleCnt="2">
        <dgm:presLayoutVars>
          <dgm:bulletEnabled val="1"/>
        </dgm:presLayoutVars>
      </dgm:prSet>
      <dgm:spPr/>
    </dgm:pt>
    <dgm:pt modelId="{35953523-E989-4AA2-B82B-DF8DBEDCE903}" type="pres">
      <dgm:prSet presAssocID="{88EC56E3-4201-418C-BA46-56037653F167}" presName="spacing" presStyleCnt="0"/>
      <dgm:spPr/>
    </dgm:pt>
    <dgm:pt modelId="{140BEA0B-EE58-4EC4-BC57-1953D12FF3E1}" type="pres">
      <dgm:prSet presAssocID="{4444D665-F1BB-4077-B46E-5E0A97A9C434}" presName="composite" presStyleCnt="0"/>
      <dgm:spPr/>
    </dgm:pt>
    <dgm:pt modelId="{B3FE1A39-9A18-4969-AA9D-BA453BC40033}" type="pres">
      <dgm:prSet presAssocID="{4444D665-F1BB-4077-B46E-5E0A97A9C434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1000" b="-11000"/>
          </a:stretch>
        </a:blipFill>
      </dgm:spPr>
    </dgm:pt>
    <dgm:pt modelId="{4A5435BB-8FC8-44D7-9F62-EFEAA39DFAF0}" type="pres">
      <dgm:prSet presAssocID="{4444D665-F1BB-4077-B46E-5E0A97A9C434}" presName="txShp" presStyleLbl="node1" presStyleIdx="1" presStyleCnt="2">
        <dgm:presLayoutVars>
          <dgm:bulletEnabled val="1"/>
        </dgm:presLayoutVars>
      </dgm:prSet>
      <dgm:spPr/>
    </dgm:pt>
  </dgm:ptLst>
  <dgm:cxnLst>
    <dgm:cxn modelId="{A8C81604-9B53-402C-A4D8-D9973701B40E}" srcId="{EA1A3B20-7AA1-4DE2-AB88-412A1922E6A9}" destId="{4444D665-F1BB-4077-B46E-5E0A97A9C434}" srcOrd="1" destOrd="0" parTransId="{9A0E9374-BA1A-4CDC-BBDA-123CE7D94AA0}" sibTransId="{CC4BA253-38BA-48A6-8354-634EFC75BC9D}"/>
    <dgm:cxn modelId="{9C276D09-92F4-4E35-BA2D-C3B7D58A22F2}" srcId="{EA1A3B20-7AA1-4DE2-AB88-412A1922E6A9}" destId="{BAE8656F-7DE0-4491-8E62-2C98A0046431}" srcOrd="0" destOrd="0" parTransId="{881D3636-99D2-42CD-8497-9181B032E7C4}" sibTransId="{88EC56E3-4201-418C-BA46-56037653F167}"/>
    <dgm:cxn modelId="{9660D33D-7FDE-4014-BA63-29D1BA2F8F7D}" type="presOf" srcId="{4444D665-F1BB-4077-B46E-5E0A97A9C434}" destId="{4A5435BB-8FC8-44D7-9F62-EFEAA39DFAF0}" srcOrd="0" destOrd="0" presId="urn:microsoft.com/office/officeart/2005/8/layout/vList3"/>
    <dgm:cxn modelId="{784F3165-7B44-4DF3-8299-431EE1320DDD}" type="presOf" srcId="{BAE8656F-7DE0-4491-8E62-2C98A0046431}" destId="{22ABEC6F-FF3C-4072-99C4-7C2E1E38E55C}" srcOrd="0" destOrd="0" presId="urn:microsoft.com/office/officeart/2005/8/layout/vList3"/>
    <dgm:cxn modelId="{F6AD7C58-6880-4AF3-B47F-9E4595729DEE}" type="presOf" srcId="{EA1A3B20-7AA1-4DE2-AB88-412A1922E6A9}" destId="{8616D9C6-2961-46F1-AA20-BE49CF125531}" srcOrd="0" destOrd="0" presId="urn:microsoft.com/office/officeart/2005/8/layout/vList3"/>
    <dgm:cxn modelId="{52667CF7-2BE4-4479-8592-5CE8E34E95E8}" type="presParOf" srcId="{8616D9C6-2961-46F1-AA20-BE49CF125531}" destId="{30B0E95F-950B-4920-8423-0BBB97992867}" srcOrd="0" destOrd="0" presId="urn:microsoft.com/office/officeart/2005/8/layout/vList3"/>
    <dgm:cxn modelId="{5E1A88D4-248A-4316-8E53-A10AC42B9CAE}" type="presParOf" srcId="{30B0E95F-950B-4920-8423-0BBB97992867}" destId="{3A952D34-16A6-4F30-932C-13608FEFF1E6}" srcOrd="0" destOrd="0" presId="urn:microsoft.com/office/officeart/2005/8/layout/vList3"/>
    <dgm:cxn modelId="{00AFDA05-31C9-4FED-A095-DEE1EB3AFF18}" type="presParOf" srcId="{30B0E95F-950B-4920-8423-0BBB97992867}" destId="{22ABEC6F-FF3C-4072-99C4-7C2E1E38E55C}" srcOrd="1" destOrd="0" presId="urn:microsoft.com/office/officeart/2005/8/layout/vList3"/>
    <dgm:cxn modelId="{361BE6E7-BF1C-400A-9004-A2BB7BAAF092}" type="presParOf" srcId="{8616D9C6-2961-46F1-AA20-BE49CF125531}" destId="{35953523-E989-4AA2-B82B-DF8DBEDCE903}" srcOrd="1" destOrd="0" presId="urn:microsoft.com/office/officeart/2005/8/layout/vList3"/>
    <dgm:cxn modelId="{AED9EC1D-6B3F-4847-ACFB-D9141F83C921}" type="presParOf" srcId="{8616D9C6-2961-46F1-AA20-BE49CF125531}" destId="{140BEA0B-EE58-4EC4-BC57-1953D12FF3E1}" srcOrd="2" destOrd="0" presId="urn:microsoft.com/office/officeart/2005/8/layout/vList3"/>
    <dgm:cxn modelId="{CA3B7B99-7751-4771-A11D-744C45B2210E}" type="presParOf" srcId="{140BEA0B-EE58-4EC4-BC57-1953D12FF3E1}" destId="{B3FE1A39-9A18-4969-AA9D-BA453BC40033}" srcOrd="0" destOrd="0" presId="urn:microsoft.com/office/officeart/2005/8/layout/vList3"/>
    <dgm:cxn modelId="{04018215-BEAD-4FD0-B137-A9005500B046}" type="presParOf" srcId="{140BEA0B-EE58-4EC4-BC57-1953D12FF3E1}" destId="{4A5435BB-8FC8-44D7-9F62-EFEAA39DFA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05F627-0C56-4F3E-B867-26909EA37C84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6E67F09-DB8A-454A-B03E-BF729F429A59}">
      <dgm:prSet custT="1"/>
      <dgm:spPr/>
      <dgm:t>
        <a:bodyPr/>
        <a:lstStyle/>
        <a:p>
          <a:r>
            <a:rPr lang="en-US" sz="2800" dirty="0">
              <a:solidFill>
                <a:srgbClr val="004563"/>
              </a:solidFill>
            </a:rPr>
            <a:t>Traditional Job Clubs attempt to match members with many types of suitable positions. </a:t>
          </a:r>
        </a:p>
      </dgm:t>
    </dgm:pt>
    <dgm:pt modelId="{586667EC-B4E5-4DBC-92B2-ED3DDEDD9C80}" type="parTrans" cxnId="{89FD1E1F-DA81-4E0E-9276-2C7255C059AD}">
      <dgm:prSet/>
      <dgm:spPr/>
      <dgm:t>
        <a:bodyPr/>
        <a:lstStyle/>
        <a:p>
          <a:endParaRPr lang="en-US"/>
        </a:p>
      </dgm:t>
    </dgm:pt>
    <dgm:pt modelId="{F99C3E8C-88C8-47A1-9DA1-916B556A55AC}" type="sibTrans" cxnId="{89FD1E1F-DA81-4E0E-9276-2C7255C059AD}">
      <dgm:prSet/>
      <dgm:spPr/>
      <dgm:t>
        <a:bodyPr/>
        <a:lstStyle/>
        <a:p>
          <a:endParaRPr lang="en-US"/>
        </a:p>
      </dgm:t>
    </dgm:pt>
    <dgm:pt modelId="{351CF693-0D06-4DB5-BDD7-A7A7DD31396B}">
      <dgm:prSet custT="1"/>
      <dgm:spPr/>
      <dgm:t>
        <a:bodyPr/>
        <a:lstStyle/>
        <a:p>
          <a:r>
            <a:rPr lang="en-US" sz="2800" dirty="0">
              <a:solidFill>
                <a:srgbClr val="004563"/>
              </a:solidFill>
            </a:rPr>
            <a:t>A traditional Job Club may help members apply for many jobs.</a:t>
          </a:r>
        </a:p>
      </dgm:t>
    </dgm:pt>
    <dgm:pt modelId="{EF3A2ED0-70CB-4CAE-AA20-45FD9E27D390}" type="parTrans" cxnId="{B14CE91E-CD76-42E2-82D2-6172C7E97EFD}">
      <dgm:prSet/>
      <dgm:spPr/>
      <dgm:t>
        <a:bodyPr/>
        <a:lstStyle/>
        <a:p>
          <a:endParaRPr lang="en-US"/>
        </a:p>
      </dgm:t>
    </dgm:pt>
    <dgm:pt modelId="{11660485-75E8-4476-BF7B-1990BD9020A7}" type="sibTrans" cxnId="{B14CE91E-CD76-42E2-82D2-6172C7E97EFD}">
      <dgm:prSet/>
      <dgm:spPr/>
      <dgm:t>
        <a:bodyPr/>
        <a:lstStyle/>
        <a:p>
          <a:endParaRPr lang="en-US"/>
        </a:p>
      </dgm:t>
    </dgm:pt>
    <dgm:pt modelId="{B6241A5A-74AA-4B7F-B9BC-EEEC754312A2}" type="pres">
      <dgm:prSet presAssocID="{4605F627-0C56-4F3E-B867-26909EA37C84}" presName="Name0" presStyleCnt="0">
        <dgm:presLayoutVars>
          <dgm:dir/>
          <dgm:resizeHandles val="exact"/>
        </dgm:presLayoutVars>
      </dgm:prSet>
      <dgm:spPr/>
    </dgm:pt>
    <dgm:pt modelId="{556FA85A-10D7-49A8-B72E-9AF54ECB1016}" type="pres">
      <dgm:prSet presAssocID="{C6E67F09-DB8A-454A-B03E-BF729F429A59}" presName="compNode" presStyleCnt="0"/>
      <dgm:spPr/>
    </dgm:pt>
    <dgm:pt modelId="{3D31CB82-A3D0-4A4A-B126-2E9807FC89EC}" type="pres">
      <dgm:prSet presAssocID="{C6E67F09-DB8A-454A-B03E-BF729F429A59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6DF75730-8183-4C68-B82F-7822B06415B4}" type="pres">
      <dgm:prSet presAssocID="{C6E67F09-DB8A-454A-B03E-BF729F429A59}" presName="textRect" presStyleLbl="revTx" presStyleIdx="0" presStyleCnt="2">
        <dgm:presLayoutVars>
          <dgm:bulletEnabled val="1"/>
        </dgm:presLayoutVars>
      </dgm:prSet>
      <dgm:spPr/>
    </dgm:pt>
    <dgm:pt modelId="{B3D722A0-9A11-46A1-9FC0-5167463B1EF6}" type="pres">
      <dgm:prSet presAssocID="{F99C3E8C-88C8-47A1-9DA1-916B556A55AC}" presName="sibTrans" presStyleLbl="sibTrans2D1" presStyleIdx="0" presStyleCnt="0"/>
      <dgm:spPr/>
    </dgm:pt>
    <dgm:pt modelId="{8F978404-FC87-424B-B5C2-36F83EDA4888}" type="pres">
      <dgm:prSet presAssocID="{351CF693-0D06-4DB5-BDD7-A7A7DD31396B}" presName="compNode" presStyleCnt="0"/>
      <dgm:spPr/>
    </dgm:pt>
    <dgm:pt modelId="{90B8CA5E-98D6-4132-93CC-9AD91EFB9FB0}" type="pres">
      <dgm:prSet presAssocID="{351CF693-0D06-4DB5-BDD7-A7A7DD31396B}" presName="pict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  <dgm:pt modelId="{9666DACA-90BD-4350-AF75-D27CBF196589}" type="pres">
      <dgm:prSet presAssocID="{351CF693-0D06-4DB5-BDD7-A7A7DD31396B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B14CE91E-CD76-42E2-82D2-6172C7E97EFD}" srcId="{4605F627-0C56-4F3E-B867-26909EA37C84}" destId="{351CF693-0D06-4DB5-BDD7-A7A7DD31396B}" srcOrd="1" destOrd="0" parTransId="{EF3A2ED0-70CB-4CAE-AA20-45FD9E27D390}" sibTransId="{11660485-75E8-4476-BF7B-1990BD9020A7}"/>
    <dgm:cxn modelId="{89FD1E1F-DA81-4E0E-9276-2C7255C059AD}" srcId="{4605F627-0C56-4F3E-B867-26909EA37C84}" destId="{C6E67F09-DB8A-454A-B03E-BF729F429A59}" srcOrd="0" destOrd="0" parTransId="{586667EC-B4E5-4DBC-92B2-ED3DDEDD9C80}" sibTransId="{F99C3E8C-88C8-47A1-9DA1-916B556A55AC}"/>
    <dgm:cxn modelId="{5B9F3B49-DB50-4FED-B739-4743712BD769}" type="presOf" srcId="{4605F627-0C56-4F3E-B867-26909EA37C84}" destId="{B6241A5A-74AA-4B7F-B9BC-EEEC754312A2}" srcOrd="0" destOrd="0" presId="urn:microsoft.com/office/officeart/2005/8/layout/pList1"/>
    <dgm:cxn modelId="{56CD8E6D-3CCE-4914-B4C5-C1CC6F273A9F}" type="presOf" srcId="{C6E67F09-DB8A-454A-B03E-BF729F429A59}" destId="{6DF75730-8183-4C68-B82F-7822B06415B4}" srcOrd="0" destOrd="0" presId="urn:microsoft.com/office/officeart/2005/8/layout/pList1"/>
    <dgm:cxn modelId="{D54143E9-9BCD-4A3A-9216-EA630418A0FD}" type="presOf" srcId="{F99C3E8C-88C8-47A1-9DA1-916B556A55AC}" destId="{B3D722A0-9A11-46A1-9FC0-5167463B1EF6}" srcOrd="0" destOrd="0" presId="urn:microsoft.com/office/officeart/2005/8/layout/pList1"/>
    <dgm:cxn modelId="{17444EF9-A00D-436B-A142-26AD54E9F906}" type="presOf" srcId="{351CF693-0D06-4DB5-BDD7-A7A7DD31396B}" destId="{9666DACA-90BD-4350-AF75-D27CBF196589}" srcOrd="0" destOrd="0" presId="urn:microsoft.com/office/officeart/2005/8/layout/pList1"/>
    <dgm:cxn modelId="{4C89BAA3-F064-4D9C-B9CA-B1D37410711F}" type="presParOf" srcId="{B6241A5A-74AA-4B7F-B9BC-EEEC754312A2}" destId="{556FA85A-10D7-49A8-B72E-9AF54ECB1016}" srcOrd="0" destOrd="0" presId="urn:microsoft.com/office/officeart/2005/8/layout/pList1"/>
    <dgm:cxn modelId="{DB5B6EF8-939A-4952-8230-7B70A05BFBB6}" type="presParOf" srcId="{556FA85A-10D7-49A8-B72E-9AF54ECB1016}" destId="{3D31CB82-A3D0-4A4A-B126-2E9807FC89EC}" srcOrd="0" destOrd="0" presId="urn:microsoft.com/office/officeart/2005/8/layout/pList1"/>
    <dgm:cxn modelId="{FB0B2794-BDE6-4D06-B9B4-76326784B312}" type="presParOf" srcId="{556FA85A-10D7-49A8-B72E-9AF54ECB1016}" destId="{6DF75730-8183-4C68-B82F-7822B06415B4}" srcOrd="1" destOrd="0" presId="urn:microsoft.com/office/officeart/2005/8/layout/pList1"/>
    <dgm:cxn modelId="{C1B788FC-5781-41DB-8B9D-709DCF7796F0}" type="presParOf" srcId="{B6241A5A-74AA-4B7F-B9BC-EEEC754312A2}" destId="{B3D722A0-9A11-46A1-9FC0-5167463B1EF6}" srcOrd="1" destOrd="0" presId="urn:microsoft.com/office/officeart/2005/8/layout/pList1"/>
    <dgm:cxn modelId="{04813E7D-2703-476E-BC9C-E09F9DA22A7E}" type="presParOf" srcId="{B6241A5A-74AA-4B7F-B9BC-EEEC754312A2}" destId="{8F978404-FC87-424B-B5C2-36F83EDA4888}" srcOrd="2" destOrd="0" presId="urn:microsoft.com/office/officeart/2005/8/layout/pList1"/>
    <dgm:cxn modelId="{A26ADE50-8972-4867-9CE1-9BB942C50FF4}" type="presParOf" srcId="{8F978404-FC87-424B-B5C2-36F83EDA4888}" destId="{90B8CA5E-98D6-4132-93CC-9AD91EFB9FB0}" srcOrd="0" destOrd="0" presId="urn:microsoft.com/office/officeart/2005/8/layout/pList1"/>
    <dgm:cxn modelId="{1FA0CD93-51E5-4D2D-8552-19EB10A4D264}" type="presParOf" srcId="{8F978404-FC87-424B-B5C2-36F83EDA4888}" destId="{9666DACA-90BD-4350-AF75-D27CBF19658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B09DFD-77E7-4676-95A1-BC7C693209DF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6A0522A-9AB5-4408-AA6D-85AB78A8B1D5}">
      <dgm:prSet/>
      <dgm:spPr/>
      <dgm:t>
        <a:bodyPr/>
        <a:lstStyle/>
        <a:p>
          <a:r>
            <a:rPr lang="en-US" dirty="0"/>
            <a:t>While other Job Clubs may only operate for a certain period, continuous Job Clubs operate until all members find employment.</a:t>
          </a:r>
        </a:p>
      </dgm:t>
    </dgm:pt>
    <dgm:pt modelId="{D617ADEB-9ACC-46C6-A3A9-CF551B3BD5FB}" type="parTrans" cxnId="{E9112609-91FA-4061-9F72-7AE24EABA775}">
      <dgm:prSet/>
      <dgm:spPr/>
      <dgm:t>
        <a:bodyPr/>
        <a:lstStyle/>
        <a:p>
          <a:endParaRPr lang="en-US"/>
        </a:p>
      </dgm:t>
    </dgm:pt>
    <dgm:pt modelId="{3E45EF73-E480-4202-8694-50ABEB59D3A0}" type="sibTrans" cxnId="{E9112609-91FA-4061-9F72-7AE24EABA775}">
      <dgm:prSet/>
      <dgm:spPr/>
      <dgm:t>
        <a:bodyPr/>
        <a:lstStyle/>
        <a:p>
          <a:endParaRPr lang="en-US"/>
        </a:p>
      </dgm:t>
    </dgm:pt>
    <dgm:pt modelId="{63546173-DD0A-4903-B1D5-3ABE66BA713C}">
      <dgm:prSet/>
      <dgm:spPr/>
      <dgm:t>
        <a:bodyPr/>
        <a:lstStyle/>
        <a:p>
          <a:r>
            <a:rPr lang="en-US" dirty="0"/>
            <a:t> Continuous Job Clubs may also continue to operate indefinitely, so long as there are members attending meetings. </a:t>
          </a:r>
        </a:p>
      </dgm:t>
    </dgm:pt>
    <dgm:pt modelId="{F46EEA16-FB05-407A-B4E6-2A0080B3C60C}" type="parTrans" cxnId="{2E60DB8C-5FCE-431B-8477-E071F9C46040}">
      <dgm:prSet/>
      <dgm:spPr/>
      <dgm:t>
        <a:bodyPr/>
        <a:lstStyle/>
        <a:p>
          <a:endParaRPr lang="en-US"/>
        </a:p>
      </dgm:t>
    </dgm:pt>
    <dgm:pt modelId="{D63F8247-067E-49EC-A4C9-F1B2D524F14F}" type="sibTrans" cxnId="{2E60DB8C-5FCE-431B-8477-E071F9C46040}">
      <dgm:prSet/>
      <dgm:spPr/>
      <dgm:t>
        <a:bodyPr/>
        <a:lstStyle/>
        <a:p>
          <a:endParaRPr lang="en-US"/>
        </a:p>
      </dgm:t>
    </dgm:pt>
    <dgm:pt modelId="{E13A88D3-A05A-4464-88D0-D5049D79F8BF}" type="pres">
      <dgm:prSet presAssocID="{1AB09DFD-77E7-4676-95A1-BC7C693209DF}" presName="linearFlow" presStyleCnt="0">
        <dgm:presLayoutVars>
          <dgm:dir/>
          <dgm:resizeHandles val="exact"/>
        </dgm:presLayoutVars>
      </dgm:prSet>
      <dgm:spPr/>
    </dgm:pt>
    <dgm:pt modelId="{CD778CC3-0007-4FCD-A66F-AC0E618A3CD3}" type="pres">
      <dgm:prSet presAssocID="{A6A0522A-9AB5-4408-AA6D-85AB78A8B1D5}" presName="composite" presStyleCnt="0"/>
      <dgm:spPr/>
    </dgm:pt>
    <dgm:pt modelId="{2BB940C4-84E8-4866-A305-287D180EE7BB}" type="pres">
      <dgm:prSet presAssocID="{A6A0522A-9AB5-4408-AA6D-85AB78A8B1D5}" presName="imgShp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1840" t="799" r="-51840" b="-799"/>
          </a:stretch>
        </a:blipFill>
      </dgm:spPr>
    </dgm:pt>
    <dgm:pt modelId="{33C8729F-C424-4FB5-8AAC-5EAD47346A3B}" type="pres">
      <dgm:prSet presAssocID="{A6A0522A-9AB5-4408-AA6D-85AB78A8B1D5}" presName="txShp" presStyleLbl="node1" presStyleIdx="0" presStyleCnt="2">
        <dgm:presLayoutVars>
          <dgm:bulletEnabled val="1"/>
        </dgm:presLayoutVars>
      </dgm:prSet>
      <dgm:spPr/>
    </dgm:pt>
    <dgm:pt modelId="{B70CA135-8E0D-4FF9-91AB-8CF4E898C22B}" type="pres">
      <dgm:prSet presAssocID="{3E45EF73-E480-4202-8694-50ABEB59D3A0}" presName="spacing" presStyleCnt="0"/>
      <dgm:spPr/>
    </dgm:pt>
    <dgm:pt modelId="{22450835-995E-4DFC-88DD-964DFE662280}" type="pres">
      <dgm:prSet presAssocID="{63546173-DD0A-4903-B1D5-3ABE66BA713C}" presName="composite" presStyleCnt="0"/>
      <dgm:spPr/>
    </dgm:pt>
    <dgm:pt modelId="{652AC398-860A-4EC9-BCCD-2AAF5D830F04}" type="pres">
      <dgm:prSet presAssocID="{63546173-DD0A-4903-B1D5-3ABE66BA713C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2000" r="-62000"/>
          </a:stretch>
        </a:blipFill>
      </dgm:spPr>
    </dgm:pt>
    <dgm:pt modelId="{4F859661-6FBF-43FE-9948-F4B6B8769ABF}" type="pres">
      <dgm:prSet presAssocID="{63546173-DD0A-4903-B1D5-3ABE66BA713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9112609-91FA-4061-9F72-7AE24EABA775}" srcId="{1AB09DFD-77E7-4676-95A1-BC7C693209DF}" destId="{A6A0522A-9AB5-4408-AA6D-85AB78A8B1D5}" srcOrd="0" destOrd="0" parTransId="{D617ADEB-9ACC-46C6-A3A9-CF551B3BD5FB}" sibTransId="{3E45EF73-E480-4202-8694-50ABEB59D3A0}"/>
    <dgm:cxn modelId="{9853EF2B-A6DA-4915-8EC7-D6C4657AD7C6}" type="presOf" srcId="{63546173-DD0A-4903-B1D5-3ABE66BA713C}" destId="{4F859661-6FBF-43FE-9948-F4B6B8769ABF}" srcOrd="0" destOrd="0" presId="urn:microsoft.com/office/officeart/2005/8/layout/vList3"/>
    <dgm:cxn modelId="{2E60DB8C-5FCE-431B-8477-E071F9C46040}" srcId="{1AB09DFD-77E7-4676-95A1-BC7C693209DF}" destId="{63546173-DD0A-4903-B1D5-3ABE66BA713C}" srcOrd="1" destOrd="0" parTransId="{F46EEA16-FB05-407A-B4E6-2A0080B3C60C}" sibTransId="{D63F8247-067E-49EC-A4C9-F1B2D524F14F}"/>
    <dgm:cxn modelId="{BB3E908E-FA07-4779-B1BF-AE62EAAA89CF}" type="presOf" srcId="{A6A0522A-9AB5-4408-AA6D-85AB78A8B1D5}" destId="{33C8729F-C424-4FB5-8AAC-5EAD47346A3B}" srcOrd="0" destOrd="0" presId="urn:microsoft.com/office/officeart/2005/8/layout/vList3"/>
    <dgm:cxn modelId="{C7409FF3-7BD3-4151-9C27-9A9B35F70016}" type="presOf" srcId="{1AB09DFD-77E7-4676-95A1-BC7C693209DF}" destId="{E13A88D3-A05A-4464-88D0-D5049D79F8BF}" srcOrd="0" destOrd="0" presId="urn:microsoft.com/office/officeart/2005/8/layout/vList3"/>
    <dgm:cxn modelId="{27DC40C4-5083-4E7C-9D3B-16D70F95DDB9}" type="presParOf" srcId="{E13A88D3-A05A-4464-88D0-D5049D79F8BF}" destId="{CD778CC3-0007-4FCD-A66F-AC0E618A3CD3}" srcOrd="0" destOrd="0" presId="urn:microsoft.com/office/officeart/2005/8/layout/vList3"/>
    <dgm:cxn modelId="{E777083C-D7FF-4E7B-96C2-251CFB2E6F3B}" type="presParOf" srcId="{CD778CC3-0007-4FCD-A66F-AC0E618A3CD3}" destId="{2BB940C4-84E8-4866-A305-287D180EE7BB}" srcOrd="0" destOrd="0" presId="urn:microsoft.com/office/officeart/2005/8/layout/vList3"/>
    <dgm:cxn modelId="{8FAA087C-E4E8-4B08-BCA4-5B9EA1FE3284}" type="presParOf" srcId="{CD778CC3-0007-4FCD-A66F-AC0E618A3CD3}" destId="{33C8729F-C424-4FB5-8AAC-5EAD47346A3B}" srcOrd="1" destOrd="0" presId="urn:microsoft.com/office/officeart/2005/8/layout/vList3"/>
    <dgm:cxn modelId="{DDC10DA7-FD84-41B3-B8ED-A768A25BB94B}" type="presParOf" srcId="{E13A88D3-A05A-4464-88D0-D5049D79F8BF}" destId="{B70CA135-8E0D-4FF9-91AB-8CF4E898C22B}" srcOrd="1" destOrd="0" presId="urn:microsoft.com/office/officeart/2005/8/layout/vList3"/>
    <dgm:cxn modelId="{B14C0D1F-3F11-4C3B-AA98-33E0010E1ADF}" type="presParOf" srcId="{E13A88D3-A05A-4464-88D0-D5049D79F8BF}" destId="{22450835-995E-4DFC-88DD-964DFE662280}" srcOrd="2" destOrd="0" presId="urn:microsoft.com/office/officeart/2005/8/layout/vList3"/>
    <dgm:cxn modelId="{1FCF9440-E27D-476A-87F1-A2ECDC2DA406}" type="presParOf" srcId="{22450835-995E-4DFC-88DD-964DFE662280}" destId="{652AC398-860A-4EC9-BCCD-2AAF5D830F04}" srcOrd="0" destOrd="0" presId="urn:microsoft.com/office/officeart/2005/8/layout/vList3"/>
    <dgm:cxn modelId="{2EF44E45-18B8-40E7-8EF0-5AD86F90F1F6}" type="presParOf" srcId="{22450835-995E-4DFC-88DD-964DFE662280}" destId="{4F859661-6FBF-43FE-9948-F4B6B8769A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C540D1-C2B6-4753-B8E3-68057EBE7DA1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199D488-DC0A-4650-AF90-DBB8EE51F1D4}">
      <dgm:prSet/>
      <dgm:spPr/>
      <dgm:t>
        <a:bodyPr/>
        <a:lstStyle/>
        <a:p>
          <a:r>
            <a:rPr lang="en-US" dirty="0"/>
            <a:t>Remote Job Clubs meet via teleconferencing software instead of in person. </a:t>
          </a:r>
        </a:p>
      </dgm:t>
    </dgm:pt>
    <dgm:pt modelId="{5CC2A3F9-FE3E-4330-BBDE-F88B3CE904C3}" type="parTrans" cxnId="{97855C66-E139-4022-BD1C-7E8CE81DAE60}">
      <dgm:prSet/>
      <dgm:spPr/>
      <dgm:t>
        <a:bodyPr/>
        <a:lstStyle/>
        <a:p>
          <a:endParaRPr lang="en-US"/>
        </a:p>
      </dgm:t>
    </dgm:pt>
    <dgm:pt modelId="{885F368C-D02A-4F7A-A6C7-2177531429ED}" type="sibTrans" cxnId="{97855C66-E139-4022-BD1C-7E8CE81DAE60}">
      <dgm:prSet/>
      <dgm:spPr/>
      <dgm:t>
        <a:bodyPr/>
        <a:lstStyle/>
        <a:p>
          <a:endParaRPr lang="en-US"/>
        </a:p>
      </dgm:t>
    </dgm:pt>
    <dgm:pt modelId="{68E4FD49-6A24-4B36-BEF0-902EB0095159}">
      <dgm:prSet/>
      <dgm:spPr/>
      <dgm:t>
        <a:bodyPr/>
        <a:lstStyle/>
        <a:p>
          <a:r>
            <a:rPr lang="en-US" dirty="0"/>
            <a:t>This is a good option for Transitioning Service Members or Veterans interested in relocating. </a:t>
          </a:r>
        </a:p>
      </dgm:t>
    </dgm:pt>
    <dgm:pt modelId="{7781CABD-0458-4DB3-B9B7-601F39A30087}" type="parTrans" cxnId="{E49F257F-420E-4ABC-8D98-7833CD412CBD}">
      <dgm:prSet/>
      <dgm:spPr/>
      <dgm:t>
        <a:bodyPr/>
        <a:lstStyle/>
        <a:p>
          <a:endParaRPr lang="en-US"/>
        </a:p>
      </dgm:t>
    </dgm:pt>
    <dgm:pt modelId="{D1FA578D-8654-4577-B621-D5A38914C203}" type="sibTrans" cxnId="{E49F257F-420E-4ABC-8D98-7833CD412CBD}">
      <dgm:prSet/>
      <dgm:spPr/>
      <dgm:t>
        <a:bodyPr/>
        <a:lstStyle/>
        <a:p>
          <a:endParaRPr lang="en-US"/>
        </a:p>
      </dgm:t>
    </dgm:pt>
    <dgm:pt modelId="{82ABDAFF-C7CC-4278-BEB8-339AC7A46C15}" type="pres">
      <dgm:prSet presAssocID="{00C540D1-C2B6-4753-B8E3-68057EBE7DA1}" presName="linear" presStyleCnt="0">
        <dgm:presLayoutVars>
          <dgm:dir/>
          <dgm:resizeHandles val="exact"/>
        </dgm:presLayoutVars>
      </dgm:prSet>
      <dgm:spPr/>
    </dgm:pt>
    <dgm:pt modelId="{7612B782-4D98-44CF-8895-47E297D70B14}" type="pres">
      <dgm:prSet presAssocID="{8199D488-DC0A-4650-AF90-DBB8EE51F1D4}" presName="comp" presStyleCnt="0"/>
      <dgm:spPr/>
    </dgm:pt>
    <dgm:pt modelId="{C7007781-284F-4170-A4B2-E264A6CDE70E}" type="pres">
      <dgm:prSet presAssocID="{8199D488-DC0A-4650-AF90-DBB8EE51F1D4}" presName="box" presStyleLbl="node1" presStyleIdx="0" presStyleCnt="2"/>
      <dgm:spPr/>
    </dgm:pt>
    <dgm:pt modelId="{0F8D6EB2-91FE-4699-B350-2249A0498EBB}" type="pres">
      <dgm:prSet presAssocID="{8199D488-DC0A-4650-AF90-DBB8EE51F1D4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4952" t="4544" r="-61048" b="-4544"/>
          </a:stretch>
        </a:blipFill>
      </dgm:spPr>
    </dgm:pt>
    <dgm:pt modelId="{5265656E-B136-4E93-9552-B06CD3F02842}" type="pres">
      <dgm:prSet presAssocID="{8199D488-DC0A-4650-AF90-DBB8EE51F1D4}" presName="text" presStyleLbl="node1" presStyleIdx="0" presStyleCnt="2">
        <dgm:presLayoutVars>
          <dgm:bulletEnabled val="1"/>
        </dgm:presLayoutVars>
      </dgm:prSet>
      <dgm:spPr/>
    </dgm:pt>
    <dgm:pt modelId="{A8EC8E36-1F2D-48D8-92A4-1167B80938F0}" type="pres">
      <dgm:prSet presAssocID="{885F368C-D02A-4F7A-A6C7-2177531429ED}" presName="spacer" presStyleCnt="0"/>
      <dgm:spPr/>
    </dgm:pt>
    <dgm:pt modelId="{8D127918-9143-4A53-9E62-6570924E567F}" type="pres">
      <dgm:prSet presAssocID="{68E4FD49-6A24-4B36-BEF0-902EB0095159}" presName="comp" presStyleCnt="0"/>
      <dgm:spPr/>
    </dgm:pt>
    <dgm:pt modelId="{ADA0AE96-27BD-44C1-B23C-4359625E81D2}" type="pres">
      <dgm:prSet presAssocID="{68E4FD49-6A24-4B36-BEF0-902EB0095159}" presName="box" presStyleLbl="node1" presStyleIdx="1" presStyleCnt="2"/>
      <dgm:spPr/>
    </dgm:pt>
    <dgm:pt modelId="{9E37E54B-BD76-4CB5-9650-72A4220C4B27}" type="pres">
      <dgm:prSet presAssocID="{68E4FD49-6A24-4B36-BEF0-902EB0095159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6000" r="-56000"/>
          </a:stretch>
        </a:blipFill>
      </dgm:spPr>
    </dgm:pt>
    <dgm:pt modelId="{59DF979E-40B4-410D-8C53-713ED8CA1AFE}" type="pres">
      <dgm:prSet presAssocID="{68E4FD49-6A24-4B36-BEF0-902EB0095159}" presName="text" presStyleLbl="node1" presStyleIdx="1" presStyleCnt="2">
        <dgm:presLayoutVars>
          <dgm:bulletEnabled val="1"/>
        </dgm:presLayoutVars>
      </dgm:prSet>
      <dgm:spPr/>
    </dgm:pt>
  </dgm:ptLst>
  <dgm:cxnLst>
    <dgm:cxn modelId="{50A20000-B76C-4ADA-B96A-AB6A7D605897}" type="presOf" srcId="{8199D488-DC0A-4650-AF90-DBB8EE51F1D4}" destId="{5265656E-B136-4E93-9552-B06CD3F02842}" srcOrd="1" destOrd="0" presId="urn:microsoft.com/office/officeart/2005/8/layout/vList4"/>
    <dgm:cxn modelId="{D9D40B22-CAE0-4FB1-8766-2F38DD1AA8F2}" type="presOf" srcId="{68E4FD49-6A24-4B36-BEF0-902EB0095159}" destId="{59DF979E-40B4-410D-8C53-713ED8CA1AFE}" srcOrd="1" destOrd="0" presId="urn:microsoft.com/office/officeart/2005/8/layout/vList4"/>
    <dgm:cxn modelId="{97855C66-E139-4022-BD1C-7E8CE81DAE60}" srcId="{00C540D1-C2B6-4753-B8E3-68057EBE7DA1}" destId="{8199D488-DC0A-4650-AF90-DBB8EE51F1D4}" srcOrd="0" destOrd="0" parTransId="{5CC2A3F9-FE3E-4330-BBDE-F88B3CE904C3}" sibTransId="{885F368C-D02A-4F7A-A6C7-2177531429ED}"/>
    <dgm:cxn modelId="{E49F257F-420E-4ABC-8D98-7833CD412CBD}" srcId="{00C540D1-C2B6-4753-B8E3-68057EBE7DA1}" destId="{68E4FD49-6A24-4B36-BEF0-902EB0095159}" srcOrd="1" destOrd="0" parTransId="{7781CABD-0458-4DB3-B9B7-601F39A30087}" sibTransId="{D1FA578D-8654-4577-B621-D5A38914C203}"/>
    <dgm:cxn modelId="{5882FAC7-ACAD-4445-844D-E9DDE8C48F4A}" type="presOf" srcId="{68E4FD49-6A24-4B36-BEF0-902EB0095159}" destId="{ADA0AE96-27BD-44C1-B23C-4359625E81D2}" srcOrd="0" destOrd="0" presId="urn:microsoft.com/office/officeart/2005/8/layout/vList4"/>
    <dgm:cxn modelId="{CD2E1AD5-0DF1-4D21-B92E-E41714CC03DC}" type="presOf" srcId="{00C540D1-C2B6-4753-B8E3-68057EBE7DA1}" destId="{82ABDAFF-C7CC-4278-BEB8-339AC7A46C15}" srcOrd="0" destOrd="0" presId="urn:microsoft.com/office/officeart/2005/8/layout/vList4"/>
    <dgm:cxn modelId="{12DE37EA-CACB-4B8B-B0F1-1B2DCFF1E8F4}" type="presOf" srcId="{8199D488-DC0A-4650-AF90-DBB8EE51F1D4}" destId="{C7007781-284F-4170-A4B2-E264A6CDE70E}" srcOrd="0" destOrd="0" presId="urn:microsoft.com/office/officeart/2005/8/layout/vList4"/>
    <dgm:cxn modelId="{AE90D035-B020-4ADE-9411-D3E50B910B50}" type="presParOf" srcId="{82ABDAFF-C7CC-4278-BEB8-339AC7A46C15}" destId="{7612B782-4D98-44CF-8895-47E297D70B14}" srcOrd="0" destOrd="0" presId="urn:microsoft.com/office/officeart/2005/8/layout/vList4"/>
    <dgm:cxn modelId="{D8A14E8B-FACC-4E2C-AB77-7D12524AEF66}" type="presParOf" srcId="{7612B782-4D98-44CF-8895-47E297D70B14}" destId="{C7007781-284F-4170-A4B2-E264A6CDE70E}" srcOrd="0" destOrd="0" presId="urn:microsoft.com/office/officeart/2005/8/layout/vList4"/>
    <dgm:cxn modelId="{5AE3A055-5436-42E3-B41F-8463078CF421}" type="presParOf" srcId="{7612B782-4D98-44CF-8895-47E297D70B14}" destId="{0F8D6EB2-91FE-4699-B350-2249A0498EBB}" srcOrd="1" destOrd="0" presId="urn:microsoft.com/office/officeart/2005/8/layout/vList4"/>
    <dgm:cxn modelId="{084CA1DA-EB6B-4E33-8287-BDA138486626}" type="presParOf" srcId="{7612B782-4D98-44CF-8895-47E297D70B14}" destId="{5265656E-B136-4E93-9552-B06CD3F02842}" srcOrd="2" destOrd="0" presId="urn:microsoft.com/office/officeart/2005/8/layout/vList4"/>
    <dgm:cxn modelId="{0CC1B2F6-4440-4ED7-96C1-CDF03005A3DB}" type="presParOf" srcId="{82ABDAFF-C7CC-4278-BEB8-339AC7A46C15}" destId="{A8EC8E36-1F2D-48D8-92A4-1167B80938F0}" srcOrd="1" destOrd="0" presId="urn:microsoft.com/office/officeart/2005/8/layout/vList4"/>
    <dgm:cxn modelId="{B558B48B-B08E-4CF7-9F88-E892BA02BE42}" type="presParOf" srcId="{82ABDAFF-C7CC-4278-BEB8-339AC7A46C15}" destId="{8D127918-9143-4A53-9E62-6570924E567F}" srcOrd="2" destOrd="0" presId="urn:microsoft.com/office/officeart/2005/8/layout/vList4"/>
    <dgm:cxn modelId="{AA0A1B00-3165-40C2-B791-741BF7669E3B}" type="presParOf" srcId="{8D127918-9143-4A53-9E62-6570924E567F}" destId="{ADA0AE96-27BD-44C1-B23C-4359625E81D2}" srcOrd="0" destOrd="0" presId="urn:microsoft.com/office/officeart/2005/8/layout/vList4"/>
    <dgm:cxn modelId="{52831FD6-72CD-463A-BF56-5F42EEBC5CA9}" type="presParOf" srcId="{8D127918-9143-4A53-9E62-6570924E567F}" destId="{9E37E54B-BD76-4CB5-9650-72A4220C4B27}" srcOrd="1" destOrd="0" presId="urn:microsoft.com/office/officeart/2005/8/layout/vList4"/>
    <dgm:cxn modelId="{92EB7EBA-53D0-4BAA-9246-6F1269D3937D}" type="presParOf" srcId="{8D127918-9143-4A53-9E62-6570924E567F}" destId="{59DF979E-40B4-410D-8C53-713ED8CA1A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C0152D-66CE-4508-BDD2-6E40646840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1F56CAD-2D2E-424E-8CDF-DDF26BF32844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Clubs should have 8-12 members</a:t>
          </a:r>
        </a:p>
      </dgm:t>
    </dgm:pt>
    <dgm:pt modelId="{CE2032E8-58E6-44F3-9345-6F3241A24546}" type="parTrans" cxnId="{D49EEF62-9960-4D02-9698-4F7168FC63B3}">
      <dgm:prSet/>
      <dgm:spPr/>
      <dgm:t>
        <a:bodyPr/>
        <a:lstStyle/>
        <a:p>
          <a:endParaRPr lang="en-US"/>
        </a:p>
      </dgm:t>
    </dgm:pt>
    <dgm:pt modelId="{EEA8E1A5-41DD-4DFB-AD27-3E2777B8B7D3}" type="sibTrans" cxnId="{D49EEF62-9960-4D02-9698-4F7168FC63B3}">
      <dgm:prSet/>
      <dgm:spPr/>
      <dgm:t>
        <a:bodyPr/>
        <a:lstStyle/>
        <a:p>
          <a:endParaRPr lang="en-US"/>
        </a:p>
      </dgm:t>
    </dgm:pt>
    <dgm:pt modelId="{C53FA44C-8B82-426C-A493-DDCC50541AE0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Not everyone must be unemployed</a:t>
          </a:r>
        </a:p>
      </dgm:t>
    </dgm:pt>
    <dgm:pt modelId="{01E82CEF-DE16-4D57-919A-B7867D49AC9E}" type="parTrans" cxnId="{7108D444-E9F4-4E39-9B4E-88B72B453FE7}">
      <dgm:prSet/>
      <dgm:spPr/>
      <dgm:t>
        <a:bodyPr/>
        <a:lstStyle/>
        <a:p>
          <a:endParaRPr lang="en-US"/>
        </a:p>
      </dgm:t>
    </dgm:pt>
    <dgm:pt modelId="{A96B09B9-FC28-4413-A557-FD585D2A089B}" type="sibTrans" cxnId="{7108D444-E9F4-4E39-9B4E-88B72B453FE7}">
      <dgm:prSet/>
      <dgm:spPr/>
      <dgm:t>
        <a:bodyPr/>
        <a:lstStyle/>
        <a:p>
          <a:endParaRPr lang="en-US"/>
        </a:p>
      </dgm:t>
    </dgm:pt>
    <dgm:pt modelId="{F7BF400E-6A7E-4D09-B5A3-E8128C60D8B4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Job club can serve members in different industries </a:t>
          </a:r>
        </a:p>
      </dgm:t>
    </dgm:pt>
    <dgm:pt modelId="{50DB5905-5F14-4971-A96F-F86E47874EB2}" type="parTrans" cxnId="{3EADC8EF-EFD3-462B-A57C-55A71B6241E8}">
      <dgm:prSet/>
      <dgm:spPr/>
      <dgm:t>
        <a:bodyPr/>
        <a:lstStyle/>
        <a:p>
          <a:endParaRPr lang="en-US"/>
        </a:p>
      </dgm:t>
    </dgm:pt>
    <dgm:pt modelId="{3836D780-D58E-40DE-A5F9-856530351DF0}" type="sibTrans" cxnId="{3EADC8EF-EFD3-462B-A57C-55A71B6241E8}">
      <dgm:prSet/>
      <dgm:spPr/>
      <dgm:t>
        <a:bodyPr/>
        <a:lstStyle/>
        <a:p>
          <a:endParaRPr lang="en-US"/>
        </a:p>
      </dgm:t>
    </dgm:pt>
    <dgm:pt modelId="{69C27437-A172-4613-A94F-836F423BD3D4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Mix up the ages </a:t>
          </a:r>
        </a:p>
      </dgm:t>
    </dgm:pt>
    <dgm:pt modelId="{FAC2764C-8212-427E-8377-E4FBC1E1ABD9}" type="parTrans" cxnId="{56DF7AF3-725A-4D23-A3F0-AC05435FAA9E}">
      <dgm:prSet/>
      <dgm:spPr/>
      <dgm:t>
        <a:bodyPr/>
        <a:lstStyle/>
        <a:p>
          <a:endParaRPr lang="en-US"/>
        </a:p>
      </dgm:t>
    </dgm:pt>
    <dgm:pt modelId="{3B49B248-2685-4C2E-B3F0-931395635DD1}" type="sibTrans" cxnId="{56DF7AF3-725A-4D23-A3F0-AC05435FAA9E}">
      <dgm:prSet/>
      <dgm:spPr/>
      <dgm:t>
        <a:bodyPr/>
        <a:lstStyle/>
        <a:p>
          <a:endParaRPr lang="en-US"/>
        </a:p>
      </dgm:t>
    </dgm:pt>
    <dgm:pt modelId="{8573F69C-F65A-4F0B-A908-601B76A24170}" type="pres">
      <dgm:prSet presAssocID="{61C0152D-66CE-4508-BDD2-6E40646840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6C5F13-479D-4F76-962B-DEE66E790FC5}" type="pres">
      <dgm:prSet presAssocID="{A1F56CAD-2D2E-424E-8CDF-DDF26BF32844}" presName="hierRoot1" presStyleCnt="0"/>
      <dgm:spPr/>
    </dgm:pt>
    <dgm:pt modelId="{2617DDD5-8E0E-4E6D-A3F8-810DC3F82A77}" type="pres">
      <dgm:prSet presAssocID="{A1F56CAD-2D2E-424E-8CDF-DDF26BF32844}" presName="composite" presStyleCnt="0"/>
      <dgm:spPr/>
    </dgm:pt>
    <dgm:pt modelId="{605D938E-22C1-413F-8F89-E2997AA59528}" type="pres">
      <dgm:prSet presAssocID="{A1F56CAD-2D2E-424E-8CDF-DDF26BF32844}" presName="background" presStyleLbl="node0" presStyleIdx="0" presStyleCnt="4"/>
      <dgm:spPr/>
    </dgm:pt>
    <dgm:pt modelId="{DCB461B1-C31F-4B7C-BD8A-1CD7B77CDF58}" type="pres">
      <dgm:prSet presAssocID="{A1F56CAD-2D2E-424E-8CDF-DDF26BF32844}" presName="text" presStyleLbl="fgAcc0" presStyleIdx="0" presStyleCnt="4">
        <dgm:presLayoutVars>
          <dgm:chPref val="3"/>
        </dgm:presLayoutVars>
      </dgm:prSet>
      <dgm:spPr/>
    </dgm:pt>
    <dgm:pt modelId="{99C1DDDC-D26C-40C6-8510-18CE50E492C6}" type="pres">
      <dgm:prSet presAssocID="{A1F56CAD-2D2E-424E-8CDF-DDF26BF32844}" presName="hierChild2" presStyleCnt="0"/>
      <dgm:spPr/>
    </dgm:pt>
    <dgm:pt modelId="{6314FC0C-2F1E-4B27-917D-282AAFFCBC8F}" type="pres">
      <dgm:prSet presAssocID="{C53FA44C-8B82-426C-A493-DDCC50541AE0}" presName="hierRoot1" presStyleCnt="0"/>
      <dgm:spPr/>
    </dgm:pt>
    <dgm:pt modelId="{3977EC44-E7D2-4AE2-B9F0-B16DA62215F6}" type="pres">
      <dgm:prSet presAssocID="{C53FA44C-8B82-426C-A493-DDCC50541AE0}" presName="composite" presStyleCnt="0"/>
      <dgm:spPr/>
    </dgm:pt>
    <dgm:pt modelId="{96BA60ED-18DF-4DB9-8FA0-92770CE18467}" type="pres">
      <dgm:prSet presAssocID="{C53FA44C-8B82-426C-A493-DDCC50541AE0}" presName="background" presStyleLbl="node0" presStyleIdx="1" presStyleCnt="4"/>
      <dgm:spPr/>
    </dgm:pt>
    <dgm:pt modelId="{B696240C-84F5-4938-B209-44472E0FAFE4}" type="pres">
      <dgm:prSet presAssocID="{C53FA44C-8B82-426C-A493-DDCC50541AE0}" presName="text" presStyleLbl="fgAcc0" presStyleIdx="1" presStyleCnt="4">
        <dgm:presLayoutVars>
          <dgm:chPref val="3"/>
        </dgm:presLayoutVars>
      </dgm:prSet>
      <dgm:spPr/>
    </dgm:pt>
    <dgm:pt modelId="{ACBF044C-026F-458F-8B0C-D71BD1F57927}" type="pres">
      <dgm:prSet presAssocID="{C53FA44C-8B82-426C-A493-DDCC50541AE0}" presName="hierChild2" presStyleCnt="0"/>
      <dgm:spPr/>
    </dgm:pt>
    <dgm:pt modelId="{EEF789D9-8ECE-40A2-8FFE-9B3768695A2E}" type="pres">
      <dgm:prSet presAssocID="{F7BF400E-6A7E-4D09-B5A3-E8128C60D8B4}" presName="hierRoot1" presStyleCnt="0"/>
      <dgm:spPr/>
    </dgm:pt>
    <dgm:pt modelId="{195112AD-9C82-49AF-BD57-74D91F073AC7}" type="pres">
      <dgm:prSet presAssocID="{F7BF400E-6A7E-4D09-B5A3-E8128C60D8B4}" presName="composite" presStyleCnt="0"/>
      <dgm:spPr/>
    </dgm:pt>
    <dgm:pt modelId="{297BA62C-7F8E-487E-8149-CC6B7560767D}" type="pres">
      <dgm:prSet presAssocID="{F7BF400E-6A7E-4D09-B5A3-E8128C60D8B4}" presName="background" presStyleLbl="node0" presStyleIdx="2" presStyleCnt="4"/>
      <dgm:spPr/>
    </dgm:pt>
    <dgm:pt modelId="{CF0A4B49-91F8-4A9C-9C26-3AE9C891C64A}" type="pres">
      <dgm:prSet presAssocID="{F7BF400E-6A7E-4D09-B5A3-E8128C60D8B4}" presName="text" presStyleLbl="fgAcc0" presStyleIdx="2" presStyleCnt="4">
        <dgm:presLayoutVars>
          <dgm:chPref val="3"/>
        </dgm:presLayoutVars>
      </dgm:prSet>
      <dgm:spPr/>
    </dgm:pt>
    <dgm:pt modelId="{97ED8371-E6C4-44BC-935C-1EF5FF0AC8B4}" type="pres">
      <dgm:prSet presAssocID="{F7BF400E-6A7E-4D09-B5A3-E8128C60D8B4}" presName="hierChild2" presStyleCnt="0"/>
      <dgm:spPr/>
    </dgm:pt>
    <dgm:pt modelId="{886B70C1-2295-4D4C-8DD2-65C8566D255A}" type="pres">
      <dgm:prSet presAssocID="{69C27437-A172-4613-A94F-836F423BD3D4}" presName="hierRoot1" presStyleCnt="0"/>
      <dgm:spPr/>
    </dgm:pt>
    <dgm:pt modelId="{DCA09978-E024-45EE-9C5C-C9BAB7FA596F}" type="pres">
      <dgm:prSet presAssocID="{69C27437-A172-4613-A94F-836F423BD3D4}" presName="composite" presStyleCnt="0"/>
      <dgm:spPr/>
    </dgm:pt>
    <dgm:pt modelId="{A52E8785-14E1-4011-812A-9A43456687B9}" type="pres">
      <dgm:prSet presAssocID="{69C27437-A172-4613-A94F-836F423BD3D4}" presName="background" presStyleLbl="node0" presStyleIdx="3" presStyleCnt="4"/>
      <dgm:spPr/>
    </dgm:pt>
    <dgm:pt modelId="{5A96F47B-62F9-4401-AD5B-FA649F818B54}" type="pres">
      <dgm:prSet presAssocID="{69C27437-A172-4613-A94F-836F423BD3D4}" presName="text" presStyleLbl="fgAcc0" presStyleIdx="3" presStyleCnt="4">
        <dgm:presLayoutVars>
          <dgm:chPref val="3"/>
        </dgm:presLayoutVars>
      </dgm:prSet>
      <dgm:spPr/>
    </dgm:pt>
    <dgm:pt modelId="{AB8D4DAF-0FC9-4B21-92D9-51103F88BA30}" type="pres">
      <dgm:prSet presAssocID="{69C27437-A172-4613-A94F-836F423BD3D4}" presName="hierChild2" presStyleCnt="0"/>
      <dgm:spPr/>
    </dgm:pt>
  </dgm:ptLst>
  <dgm:cxnLst>
    <dgm:cxn modelId="{93973A33-2632-4199-8E0B-C3F8BAF08756}" type="presOf" srcId="{A1F56CAD-2D2E-424E-8CDF-DDF26BF32844}" destId="{DCB461B1-C31F-4B7C-BD8A-1CD7B77CDF58}" srcOrd="0" destOrd="0" presId="urn:microsoft.com/office/officeart/2005/8/layout/hierarchy1"/>
    <dgm:cxn modelId="{58FF5E5C-CC1D-4AF7-AF96-A02072901710}" type="presOf" srcId="{61C0152D-66CE-4508-BDD2-6E406468407B}" destId="{8573F69C-F65A-4F0B-A908-601B76A24170}" srcOrd="0" destOrd="0" presId="urn:microsoft.com/office/officeart/2005/8/layout/hierarchy1"/>
    <dgm:cxn modelId="{D49EEF62-9960-4D02-9698-4F7168FC63B3}" srcId="{61C0152D-66CE-4508-BDD2-6E406468407B}" destId="{A1F56CAD-2D2E-424E-8CDF-DDF26BF32844}" srcOrd="0" destOrd="0" parTransId="{CE2032E8-58E6-44F3-9345-6F3241A24546}" sibTransId="{EEA8E1A5-41DD-4DFB-AD27-3E2777B8B7D3}"/>
    <dgm:cxn modelId="{7108D444-E9F4-4E39-9B4E-88B72B453FE7}" srcId="{61C0152D-66CE-4508-BDD2-6E406468407B}" destId="{C53FA44C-8B82-426C-A493-DDCC50541AE0}" srcOrd="1" destOrd="0" parTransId="{01E82CEF-DE16-4D57-919A-B7867D49AC9E}" sibTransId="{A96B09B9-FC28-4413-A557-FD585D2A089B}"/>
    <dgm:cxn modelId="{9285484B-F877-4E38-B29E-32029687C2D6}" type="presOf" srcId="{69C27437-A172-4613-A94F-836F423BD3D4}" destId="{5A96F47B-62F9-4401-AD5B-FA649F818B54}" srcOrd="0" destOrd="0" presId="urn:microsoft.com/office/officeart/2005/8/layout/hierarchy1"/>
    <dgm:cxn modelId="{C57F9286-313E-4008-97EA-AD3706710631}" type="presOf" srcId="{C53FA44C-8B82-426C-A493-DDCC50541AE0}" destId="{B696240C-84F5-4938-B209-44472E0FAFE4}" srcOrd="0" destOrd="0" presId="urn:microsoft.com/office/officeart/2005/8/layout/hierarchy1"/>
    <dgm:cxn modelId="{637C8587-BBAC-4855-817C-E9FBB299774F}" type="presOf" srcId="{F7BF400E-6A7E-4D09-B5A3-E8128C60D8B4}" destId="{CF0A4B49-91F8-4A9C-9C26-3AE9C891C64A}" srcOrd="0" destOrd="0" presId="urn:microsoft.com/office/officeart/2005/8/layout/hierarchy1"/>
    <dgm:cxn modelId="{3EADC8EF-EFD3-462B-A57C-55A71B6241E8}" srcId="{61C0152D-66CE-4508-BDD2-6E406468407B}" destId="{F7BF400E-6A7E-4D09-B5A3-E8128C60D8B4}" srcOrd="2" destOrd="0" parTransId="{50DB5905-5F14-4971-A96F-F86E47874EB2}" sibTransId="{3836D780-D58E-40DE-A5F9-856530351DF0}"/>
    <dgm:cxn modelId="{56DF7AF3-725A-4D23-A3F0-AC05435FAA9E}" srcId="{61C0152D-66CE-4508-BDD2-6E406468407B}" destId="{69C27437-A172-4613-A94F-836F423BD3D4}" srcOrd="3" destOrd="0" parTransId="{FAC2764C-8212-427E-8377-E4FBC1E1ABD9}" sibTransId="{3B49B248-2685-4C2E-B3F0-931395635DD1}"/>
    <dgm:cxn modelId="{96D43BAD-92FA-4F9E-91BE-206CE887E0C1}" type="presParOf" srcId="{8573F69C-F65A-4F0B-A908-601B76A24170}" destId="{576C5F13-479D-4F76-962B-DEE66E790FC5}" srcOrd="0" destOrd="0" presId="urn:microsoft.com/office/officeart/2005/8/layout/hierarchy1"/>
    <dgm:cxn modelId="{9063E612-23E2-4B4D-8D46-18C7B4222354}" type="presParOf" srcId="{576C5F13-479D-4F76-962B-DEE66E790FC5}" destId="{2617DDD5-8E0E-4E6D-A3F8-810DC3F82A77}" srcOrd="0" destOrd="0" presId="urn:microsoft.com/office/officeart/2005/8/layout/hierarchy1"/>
    <dgm:cxn modelId="{6BB98BF2-29F1-4A16-9A1B-6374272B8843}" type="presParOf" srcId="{2617DDD5-8E0E-4E6D-A3F8-810DC3F82A77}" destId="{605D938E-22C1-413F-8F89-E2997AA59528}" srcOrd="0" destOrd="0" presId="urn:microsoft.com/office/officeart/2005/8/layout/hierarchy1"/>
    <dgm:cxn modelId="{F48D67E8-8EB4-47A3-958B-F066A3D11066}" type="presParOf" srcId="{2617DDD5-8E0E-4E6D-A3F8-810DC3F82A77}" destId="{DCB461B1-C31F-4B7C-BD8A-1CD7B77CDF58}" srcOrd="1" destOrd="0" presId="urn:microsoft.com/office/officeart/2005/8/layout/hierarchy1"/>
    <dgm:cxn modelId="{A9C8FE3C-6CCA-451F-ACC3-6486362F7D48}" type="presParOf" srcId="{576C5F13-479D-4F76-962B-DEE66E790FC5}" destId="{99C1DDDC-D26C-40C6-8510-18CE50E492C6}" srcOrd="1" destOrd="0" presId="urn:microsoft.com/office/officeart/2005/8/layout/hierarchy1"/>
    <dgm:cxn modelId="{A33E8034-840F-4417-AC64-5BB85F9BA237}" type="presParOf" srcId="{8573F69C-F65A-4F0B-A908-601B76A24170}" destId="{6314FC0C-2F1E-4B27-917D-282AAFFCBC8F}" srcOrd="1" destOrd="0" presId="urn:microsoft.com/office/officeart/2005/8/layout/hierarchy1"/>
    <dgm:cxn modelId="{22A6D3F2-6ABB-4784-B649-129D61263812}" type="presParOf" srcId="{6314FC0C-2F1E-4B27-917D-282AAFFCBC8F}" destId="{3977EC44-E7D2-4AE2-B9F0-B16DA62215F6}" srcOrd="0" destOrd="0" presId="urn:microsoft.com/office/officeart/2005/8/layout/hierarchy1"/>
    <dgm:cxn modelId="{C166202C-B20C-4D3F-9D57-453480D0F4B7}" type="presParOf" srcId="{3977EC44-E7D2-4AE2-B9F0-B16DA62215F6}" destId="{96BA60ED-18DF-4DB9-8FA0-92770CE18467}" srcOrd="0" destOrd="0" presId="urn:microsoft.com/office/officeart/2005/8/layout/hierarchy1"/>
    <dgm:cxn modelId="{36CD586C-91C3-4728-925B-F271AC47861D}" type="presParOf" srcId="{3977EC44-E7D2-4AE2-B9F0-B16DA62215F6}" destId="{B696240C-84F5-4938-B209-44472E0FAFE4}" srcOrd="1" destOrd="0" presId="urn:microsoft.com/office/officeart/2005/8/layout/hierarchy1"/>
    <dgm:cxn modelId="{F31B34E3-58F2-4A66-837F-E255848924DE}" type="presParOf" srcId="{6314FC0C-2F1E-4B27-917D-282AAFFCBC8F}" destId="{ACBF044C-026F-458F-8B0C-D71BD1F57927}" srcOrd="1" destOrd="0" presId="urn:microsoft.com/office/officeart/2005/8/layout/hierarchy1"/>
    <dgm:cxn modelId="{64945CDF-1260-4DCA-A80D-AFE137FDDDAF}" type="presParOf" srcId="{8573F69C-F65A-4F0B-A908-601B76A24170}" destId="{EEF789D9-8ECE-40A2-8FFE-9B3768695A2E}" srcOrd="2" destOrd="0" presId="urn:microsoft.com/office/officeart/2005/8/layout/hierarchy1"/>
    <dgm:cxn modelId="{EDD46BC6-7B8D-4573-A1EA-B1DC9359726A}" type="presParOf" srcId="{EEF789D9-8ECE-40A2-8FFE-9B3768695A2E}" destId="{195112AD-9C82-49AF-BD57-74D91F073AC7}" srcOrd="0" destOrd="0" presId="urn:microsoft.com/office/officeart/2005/8/layout/hierarchy1"/>
    <dgm:cxn modelId="{38EABDE2-DCAC-43B7-BD2A-B2D89177D2DD}" type="presParOf" srcId="{195112AD-9C82-49AF-BD57-74D91F073AC7}" destId="{297BA62C-7F8E-487E-8149-CC6B7560767D}" srcOrd="0" destOrd="0" presId="urn:microsoft.com/office/officeart/2005/8/layout/hierarchy1"/>
    <dgm:cxn modelId="{483CEDE2-9C9D-4A30-83A5-BB845E1DA71F}" type="presParOf" srcId="{195112AD-9C82-49AF-BD57-74D91F073AC7}" destId="{CF0A4B49-91F8-4A9C-9C26-3AE9C891C64A}" srcOrd="1" destOrd="0" presId="urn:microsoft.com/office/officeart/2005/8/layout/hierarchy1"/>
    <dgm:cxn modelId="{16C8105C-09BC-455E-9480-DC776F050C9A}" type="presParOf" srcId="{EEF789D9-8ECE-40A2-8FFE-9B3768695A2E}" destId="{97ED8371-E6C4-44BC-935C-1EF5FF0AC8B4}" srcOrd="1" destOrd="0" presId="urn:microsoft.com/office/officeart/2005/8/layout/hierarchy1"/>
    <dgm:cxn modelId="{7116CFA4-5ABB-47D7-AEAF-AC9B0D6D94D7}" type="presParOf" srcId="{8573F69C-F65A-4F0B-A908-601B76A24170}" destId="{886B70C1-2295-4D4C-8DD2-65C8566D255A}" srcOrd="3" destOrd="0" presId="urn:microsoft.com/office/officeart/2005/8/layout/hierarchy1"/>
    <dgm:cxn modelId="{3D3B8A9B-0A22-4E7C-BD97-460379E1B242}" type="presParOf" srcId="{886B70C1-2295-4D4C-8DD2-65C8566D255A}" destId="{DCA09978-E024-45EE-9C5C-C9BAB7FA596F}" srcOrd="0" destOrd="0" presId="urn:microsoft.com/office/officeart/2005/8/layout/hierarchy1"/>
    <dgm:cxn modelId="{D6A878E3-145A-4BCD-A12E-7130C2097357}" type="presParOf" srcId="{DCA09978-E024-45EE-9C5C-C9BAB7FA596F}" destId="{A52E8785-14E1-4011-812A-9A43456687B9}" srcOrd="0" destOrd="0" presId="urn:microsoft.com/office/officeart/2005/8/layout/hierarchy1"/>
    <dgm:cxn modelId="{2B28D449-D190-4E41-B86E-B74DF607905E}" type="presParOf" srcId="{DCA09978-E024-45EE-9C5C-C9BAB7FA596F}" destId="{5A96F47B-62F9-4401-AD5B-FA649F818B54}" srcOrd="1" destOrd="0" presId="urn:microsoft.com/office/officeart/2005/8/layout/hierarchy1"/>
    <dgm:cxn modelId="{1F15BEAB-BA26-4ABE-B77B-A2117D1ACFF5}" type="presParOf" srcId="{886B70C1-2295-4D4C-8DD2-65C8566D255A}" destId="{AB8D4DAF-0FC9-4B21-92D9-51103F88BA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87D660-59F1-4D28-AEFF-21055912528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36861B-9655-4E54-9100-3BB98CA521A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>
              <a:solidFill>
                <a:srgbClr val="004563"/>
              </a:solidFill>
            </a:rPr>
            <a:t>Invite</a:t>
          </a:r>
        </a:p>
      </dgm:t>
    </dgm:pt>
    <dgm:pt modelId="{2FBF0A32-7B9E-4342-BED3-A5CEF7CB524F}" type="parTrans" cxnId="{80388F80-8FE4-4AF4-9DDE-B86A792F550C}">
      <dgm:prSet/>
      <dgm:spPr/>
      <dgm:t>
        <a:bodyPr/>
        <a:lstStyle/>
        <a:p>
          <a:endParaRPr lang="en-US"/>
        </a:p>
      </dgm:t>
    </dgm:pt>
    <dgm:pt modelId="{96CB6AB2-4BEA-42E1-A26D-D9A21A9A41B9}" type="sibTrans" cxnId="{80388F80-8FE4-4AF4-9DDE-B86A792F550C}">
      <dgm:prSet/>
      <dgm:spPr/>
      <dgm:t>
        <a:bodyPr/>
        <a:lstStyle/>
        <a:p>
          <a:endParaRPr lang="en-US"/>
        </a:p>
      </dgm:t>
    </dgm:pt>
    <dgm:pt modelId="{B461BDBE-51B7-423D-9338-1331A4F133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004563"/>
              </a:solidFill>
            </a:rPr>
            <a:t>Invite individuals to join </a:t>
          </a:r>
        </a:p>
      </dgm:t>
    </dgm:pt>
    <dgm:pt modelId="{48DC0FF6-754F-4BB3-BBF7-EB151CAA789C}" type="parTrans" cxnId="{0FD8D75C-D613-465D-8769-0E8244B359A7}">
      <dgm:prSet/>
      <dgm:spPr/>
      <dgm:t>
        <a:bodyPr/>
        <a:lstStyle/>
        <a:p>
          <a:endParaRPr lang="en-US"/>
        </a:p>
      </dgm:t>
    </dgm:pt>
    <dgm:pt modelId="{4D38CA6C-9111-4FE6-9E1E-D7B943F63412}" type="sibTrans" cxnId="{0FD8D75C-D613-465D-8769-0E8244B359A7}">
      <dgm:prSet/>
      <dgm:spPr/>
      <dgm:t>
        <a:bodyPr/>
        <a:lstStyle/>
        <a:p>
          <a:endParaRPr lang="en-US"/>
        </a:p>
      </dgm:t>
    </dgm:pt>
    <dgm:pt modelId="{A1CA89FA-2F41-468F-980F-0ABF973A5C4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>
              <a:solidFill>
                <a:srgbClr val="004563"/>
              </a:solidFill>
            </a:rPr>
            <a:t>Choose</a:t>
          </a:r>
        </a:p>
      </dgm:t>
    </dgm:pt>
    <dgm:pt modelId="{83C709E4-0AE2-48DC-BBAA-B5DE571CF311}" type="parTrans" cxnId="{A1F219E6-2A8D-4D77-95A2-54E86124262F}">
      <dgm:prSet/>
      <dgm:spPr/>
      <dgm:t>
        <a:bodyPr/>
        <a:lstStyle/>
        <a:p>
          <a:endParaRPr lang="en-US"/>
        </a:p>
      </dgm:t>
    </dgm:pt>
    <dgm:pt modelId="{E518EF75-6C55-42A3-92E6-647B55743214}" type="sibTrans" cxnId="{A1F219E6-2A8D-4D77-95A2-54E86124262F}">
      <dgm:prSet/>
      <dgm:spPr/>
      <dgm:t>
        <a:bodyPr/>
        <a:lstStyle/>
        <a:p>
          <a:endParaRPr lang="en-US"/>
        </a:p>
      </dgm:t>
    </dgm:pt>
    <dgm:pt modelId="{428D6F4D-25CC-4A1D-869B-9CDB89B46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563"/>
              </a:solidFill>
            </a:rPr>
            <a:t>Choose a good time and location</a:t>
          </a:r>
        </a:p>
      </dgm:t>
    </dgm:pt>
    <dgm:pt modelId="{4B5D5A7A-CAC9-424A-A208-9563D054D590}" type="parTrans" cxnId="{11171315-4718-4BB0-86DA-883E5D012311}">
      <dgm:prSet/>
      <dgm:spPr/>
      <dgm:t>
        <a:bodyPr/>
        <a:lstStyle/>
        <a:p>
          <a:endParaRPr lang="en-US"/>
        </a:p>
      </dgm:t>
    </dgm:pt>
    <dgm:pt modelId="{04D334C6-4395-4977-B4B9-D95B3F00E760}" type="sibTrans" cxnId="{11171315-4718-4BB0-86DA-883E5D012311}">
      <dgm:prSet/>
      <dgm:spPr/>
      <dgm:t>
        <a:bodyPr/>
        <a:lstStyle/>
        <a:p>
          <a:endParaRPr lang="en-US"/>
        </a:p>
      </dgm:t>
    </dgm:pt>
    <dgm:pt modelId="{849FFCEB-D546-439A-A162-3D56467ED95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rgbClr val="004563"/>
              </a:solidFill>
            </a:rPr>
            <a:t>Guest</a:t>
          </a:r>
        </a:p>
      </dgm:t>
    </dgm:pt>
    <dgm:pt modelId="{19E66DDB-25FD-4663-BA8C-E1A8C4A199F4}" type="parTrans" cxnId="{BF42DE97-1293-4700-9F62-5BE45F0ED8B6}">
      <dgm:prSet/>
      <dgm:spPr/>
      <dgm:t>
        <a:bodyPr/>
        <a:lstStyle/>
        <a:p>
          <a:endParaRPr lang="en-US"/>
        </a:p>
      </dgm:t>
    </dgm:pt>
    <dgm:pt modelId="{6F3055E4-AE08-475C-A380-86803C231C89}" type="sibTrans" cxnId="{BF42DE97-1293-4700-9F62-5BE45F0ED8B6}">
      <dgm:prSet/>
      <dgm:spPr/>
      <dgm:t>
        <a:bodyPr/>
        <a:lstStyle/>
        <a:p>
          <a:endParaRPr lang="en-US"/>
        </a:p>
      </dgm:t>
    </dgm:pt>
    <dgm:pt modelId="{5893D9EE-0BDA-444A-BA2D-2477AC499D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004563"/>
              </a:solidFill>
            </a:rPr>
            <a:t>Invite guests to speak at meetings</a:t>
          </a:r>
        </a:p>
      </dgm:t>
    </dgm:pt>
    <dgm:pt modelId="{CF543FA6-898E-4426-8ADE-8A81A664C58C}" type="parTrans" cxnId="{7F0DB961-7C82-4CA8-944E-B7079400CD13}">
      <dgm:prSet/>
      <dgm:spPr/>
      <dgm:t>
        <a:bodyPr/>
        <a:lstStyle/>
        <a:p>
          <a:endParaRPr lang="en-US"/>
        </a:p>
      </dgm:t>
    </dgm:pt>
    <dgm:pt modelId="{84CFB4F5-260E-431F-A4D8-E76B3961FEB8}" type="sibTrans" cxnId="{7F0DB961-7C82-4CA8-944E-B7079400CD13}">
      <dgm:prSet/>
      <dgm:spPr/>
      <dgm:t>
        <a:bodyPr/>
        <a:lstStyle/>
        <a:p>
          <a:endParaRPr lang="en-US"/>
        </a:p>
      </dgm:t>
    </dgm:pt>
    <dgm:pt modelId="{1D93BA05-A993-4AC9-A89E-4266494B700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>
              <a:solidFill>
                <a:srgbClr val="004563"/>
              </a:solidFill>
            </a:rPr>
            <a:t>Keep</a:t>
          </a:r>
        </a:p>
      </dgm:t>
    </dgm:pt>
    <dgm:pt modelId="{6127B031-72A1-4D41-A5D6-1A8AD4F97869}" type="parTrans" cxnId="{D4BC63F8-4585-4B11-93BA-535D9BC0D7DA}">
      <dgm:prSet/>
      <dgm:spPr/>
      <dgm:t>
        <a:bodyPr/>
        <a:lstStyle/>
        <a:p>
          <a:endParaRPr lang="en-US"/>
        </a:p>
      </dgm:t>
    </dgm:pt>
    <dgm:pt modelId="{6CB15231-57D0-42FF-9C6D-E9AC99A184B3}" type="sibTrans" cxnId="{D4BC63F8-4585-4B11-93BA-535D9BC0D7DA}">
      <dgm:prSet/>
      <dgm:spPr/>
      <dgm:t>
        <a:bodyPr/>
        <a:lstStyle/>
        <a:p>
          <a:endParaRPr lang="en-US"/>
        </a:p>
      </dgm:t>
    </dgm:pt>
    <dgm:pt modelId="{13FF1BC7-5C75-4415-9ECB-6E46A5D1CE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rgbClr val="004563"/>
              </a:solidFill>
            </a:rPr>
            <a:t>Keep it light/ Keep it focused/ Keep it professional </a:t>
          </a:r>
        </a:p>
      </dgm:t>
    </dgm:pt>
    <dgm:pt modelId="{E2029DE1-8825-4978-B06D-8F31A9C12FA7}" type="parTrans" cxnId="{1E34A2B0-D7E2-44B7-B359-5B97EE7810C8}">
      <dgm:prSet/>
      <dgm:spPr/>
      <dgm:t>
        <a:bodyPr/>
        <a:lstStyle/>
        <a:p>
          <a:endParaRPr lang="en-US"/>
        </a:p>
      </dgm:t>
    </dgm:pt>
    <dgm:pt modelId="{6BFB3A8E-1BEE-4B49-9116-1C62690ED019}" type="sibTrans" cxnId="{1E34A2B0-D7E2-44B7-B359-5B97EE7810C8}">
      <dgm:prSet/>
      <dgm:spPr/>
      <dgm:t>
        <a:bodyPr/>
        <a:lstStyle/>
        <a:p>
          <a:endParaRPr lang="en-US"/>
        </a:p>
      </dgm:t>
    </dgm:pt>
    <dgm:pt modelId="{608D63AF-FB79-42EC-A307-DD74BB1E95E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>
              <a:solidFill>
                <a:srgbClr val="004563"/>
              </a:solidFill>
            </a:rPr>
            <a:t>Track</a:t>
          </a:r>
        </a:p>
      </dgm:t>
    </dgm:pt>
    <dgm:pt modelId="{4BF4202C-CAB1-4966-919C-AEFDCE91ABFE}" type="parTrans" cxnId="{470C8206-DF8E-4289-A5B5-CCDE4178CA4A}">
      <dgm:prSet/>
      <dgm:spPr/>
      <dgm:t>
        <a:bodyPr/>
        <a:lstStyle/>
        <a:p>
          <a:endParaRPr lang="en-US"/>
        </a:p>
      </dgm:t>
    </dgm:pt>
    <dgm:pt modelId="{02743B71-ED50-4646-A3B0-1576F3C3EEC6}" type="sibTrans" cxnId="{470C8206-DF8E-4289-A5B5-CCDE4178CA4A}">
      <dgm:prSet/>
      <dgm:spPr/>
      <dgm:t>
        <a:bodyPr/>
        <a:lstStyle/>
        <a:p>
          <a:endParaRPr lang="en-US"/>
        </a:p>
      </dgm:t>
    </dgm:pt>
    <dgm:pt modelId="{1A50F588-5BEE-478D-A100-BED4C5BC33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004563"/>
              </a:solidFill>
            </a:rPr>
            <a:t>Track progress  </a:t>
          </a:r>
        </a:p>
      </dgm:t>
    </dgm:pt>
    <dgm:pt modelId="{94275195-402D-40B8-9A9D-F7785EFEA207}" type="parTrans" cxnId="{C8D83087-EE7D-43E9-8C9C-E20B36D563CC}">
      <dgm:prSet/>
      <dgm:spPr/>
      <dgm:t>
        <a:bodyPr/>
        <a:lstStyle/>
        <a:p>
          <a:endParaRPr lang="en-US"/>
        </a:p>
      </dgm:t>
    </dgm:pt>
    <dgm:pt modelId="{72E07183-3581-41E1-8E3B-7CAEE976A2F4}" type="sibTrans" cxnId="{C8D83087-EE7D-43E9-8C9C-E20B36D563CC}">
      <dgm:prSet/>
      <dgm:spPr/>
      <dgm:t>
        <a:bodyPr/>
        <a:lstStyle/>
        <a:p>
          <a:endParaRPr lang="en-US"/>
        </a:p>
      </dgm:t>
    </dgm:pt>
    <dgm:pt modelId="{683FDD8A-8632-42E4-9BEA-E99006F14220}" type="pres">
      <dgm:prSet presAssocID="{3787D660-59F1-4D28-AEFF-210559125280}" presName="root" presStyleCnt="0">
        <dgm:presLayoutVars>
          <dgm:dir/>
          <dgm:resizeHandles val="exact"/>
        </dgm:presLayoutVars>
      </dgm:prSet>
      <dgm:spPr/>
    </dgm:pt>
    <dgm:pt modelId="{7E12BAF1-AB61-4A9F-B4F8-2958F3919A93}" type="pres">
      <dgm:prSet presAssocID="{C536861B-9655-4E54-9100-3BB98CA521AF}" presName="compNode" presStyleCnt="0"/>
      <dgm:spPr/>
    </dgm:pt>
    <dgm:pt modelId="{C96CE311-AC2B-4D27-A203-EF7B253C1C90}" type="pres">
      <dgm:prSet presAssocID="{C536861B-9655-4E54-9100-3BB98CA521AF}" presName="iconRect" presStyleLbl="node1" presStyleIdx="0" presStyleCnt="5" custScaleX="163196" custScaleY="1560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C675CE-9559-41D0-8DC6-B8A4FB1A48FC}" type="pres">
      <dgm:prSet presAssocID="{C536861B-9655-4E54-9100-3BB98CA521AF}" presName="iconSpace" presStyleCnt="0"/>
      <dgm:spPr/>
    </dgm:pt>
    <dgm:pt modelId="{74BA7956-5FEC-458B-AC16-0E87FA0D6C0D}" type="pres">
      <dgm:prSet presAssocID="{C536861B-9655-4E54-9100-3BB98CA521AF}" presName="parTx" presStyleLbl="revTx" presStyleIdx="0" presStyleCnt="10">
        <dgm:presLayoutVars>
          <dgm:chMax val="0"/>
          <dgm:chPref val="0"/>
        </dgm:presLayoutVars>
      </dgm:prSet>
      <dgm:spPr/>
    </dgm:pt>
    <dgm:pt modelId="{60FCE058-4214-44F5-9500-C4417F2FB6F6}" type="pres">
      <dgm:prSet presAssocID="{C536861B-9655-4E54-9100-3BB98CA521AF}" presName="txSpace" presStyleCnt="0"/>
      <dgm:spPr/>
    </dgm:pt>
    <dgm:pt modelId="{A4CC2C99-BC66-41CC-9B6E-3F95C6CC2149}" type="pres">
      <dgm:prSet presAssocID="{C536861B-9655-4E54-9100-3BB98CA521AF}" presName="desTx" presStyleLbl="revTx" presStyleIdx="1" presStyleCnt="10">
        <dgm:presLayoutVars/>
      </dgm:prSet>
      <dgm:spPr/>
    </dgm:pt>
    <dgm:pt modelId="{1969D711-51F9-4599-9A23-16510A40FC8C}" type="pres">
      <dgm:prSet presAssocID="{96CB6AB2-4BEA-42E1-A26D-D9A21A9A41B9}" presName="sibTrans" presStyleCnt="0"/>
      <dgm:spPr/>
    </dgm:pt>
    <dgm:pt modelId="{8A9BD215-9A85-40AE-B8A2-104DBB34C7EA}" type="pres">
      <dgm:prSet presAssocID="{A1CA89FA-2F41-468F-980F-0ABF973A5C4D}" presName="compNode" presStyleCnt="0"/>
      <dgm:spPr/>
    </dgm:pt>
    <dgm:pt modelId="{89B22A11-AFBC-44BC-9B52-56F5C6342F57}" type="pres">
      <dgm:prSet presAssocID="{A1CA89FA-2F41-468F-980F-0ABF973A5C4D}" presName="iconRect" presStyleLbl="node1" presStyleIdx="1" presStyleCnt="5" custScaleX="163196" custScaleY="1560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2D7EB61-FCE0-403C-9698-DED7B8E7D3E0}" type="pres">
      <dgm:prSet presAssocID="{A1CA89FA-2F41-468F-980F-0ABF973A5C4D}" presName="iconSpace" presStyleCnt="0"/>
      <dgm:spPr/>
    </dgm:pt>
    <dgm:pt modelId="{421F87E4-5110-4BC0-815D-99109BDC90B6}" type="pres">
      <dgm:prSet presAssocID="{A1CA89FA-2F41-468F-980F-0ABF973A5C4D}" presName="parTx" presStyleLbl="revTx" presStyleIdx="2" presStyleCnt="10">
        <dgm:presLayoutVars>
          <dgm:chMax val="0"/>
          <dgm:chPref val="0"/>
        </dgm:presLayoutVars>
      </dgm:prSet>
      <dgm:spPr/>
    </dgm:pt>
    <dgm:pt modelId="{D8C9AF17-5C6A-4233-8F7A-BAF385A956A3}" type="pres">
      <dgm:prSet presAssocID="{A1CA89FA-2F41-468F-980F-0ABF973A5C4D}" presName="txSpace" presStyleCnt="0"/>
      <dgm:spPr/>
    </dgm:pt>
    <dgm:pt modelId="{2800E3D8-FEDB-4871-8F57-2E02EBC95DF0}" type="pres">
      <dgm:prSet presAssocID="{A1CA89FA-2F41-468F-980F-0ABF973A5C4D}" presName="desTx" presStyleLbl="revTx" presStyleIdx="3" presStyleCnt="10">
        <dgm:presLayoutVars/>
      </dgm:prSet>
      <dgm:spPr/>
    </dgm:pt>
    <dgm:pt modelId="{0083F726-7CF7-4B8E-9E61-140B17C9E7F8}" type="pres">
      <dgm:prSet presAssocID="{E518EF75-6C55-42A3-92E6-647B55743214}" presName="sibTrans" presStyleCnt="0"/>
      <dgm:spPr/>
    </dgm:pt>
    <dgm:pt modelId="{EA68C713-160A-4AC7-9B76-791B1E3B1F5C}" type="pres">
      <dgm:prSet presAssocID="{849FFCEB-D546-439A-A162-3D56467ED95C}" presName="compNode" presStyleCnt="0"/>
      <dgm:spPr/>
    </dgm:pt>
    <dgm:pt modelId="{B756C6DD-88E0-414C-BEF3-CCBCFD50436B}" type="pres">
      <dgm:prSet presAssocID="{849FFCEB-D546-439A-A162-3D56467ED95C}" presName="iconRect" presStyleLbl="node1" presStyleIdx="2" presStyleCnt="5" custScaleX="163196" custScaleY="15604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AB6A19A-B31C-4AF3-8095-D80D03ED276C}" type="pres">
      <dgm:prSet presAssocID="{849FFCEB-D546-439A-A162-3D56467ED95C}" presName="iconSpace" presStyleCnt="0"/>
      <dgm:spPr/>
    </dgm:pt>
    <dgm:pt modelId="{764537A3-5FCE-4058-8E19-CFA70215D1B5}" type="pres">
      <dgm:prSet presAssocID="{849FFCEB-D546-439A-A162-3D56467ED95C}" presName="parTx" presStyleLbl="revTx" presStyleIdx="4" presStyleCnt="10">
        <dgm:presLayoutVars>
          <dgm:chMax val="0"/>
          <dgm:chPref val="0"/>
        </dgm:presLayoutVars>
      </dgm:prSet>
      <dgm:spPr/>
    </dgm:pt>
    <dgm:pt modelId="{56ABD427-8BAE-4013-B8D1-645CDC36A6AF}" type="pres">
      <dgm:prSet presAssocID="{849FFCEB-D546-439A-A162-3D56467ED95C}" presName="txSpace" presStyleCnt="0"/>
      <dgm:spPr/>
    </dgm:pt>
    <dgm:pt modelId="{80AFCEA2-740D-42C3-B31B-92B88A43728A}" type="pres">
      <dgm:prSet presAssocID="{849FFCEB-D546-439A-A162-3D56467ED95C}" presName="desTx" presStyleLbl="revTx" presStyleIdx="5" presStyleCnt="10">
        <dgm:presLayoutVars/>
      </dgm:prSet>
      <dgm:spPr/>
    </dgm:pt>
    <dgm:pt modelId="{E7DE0D5C-912C-42AF-931C-C6E15F71DDE5}" type="pres">
      <dgm:prSet presAssocID="{6F3055E4-AE08-475C-A380-86803C231C89}" presName="sibTrans" presStyleCnt="0"/>
      <dgm:spPr/>
    </dgm:pt>
    <dgm:pt modelId="{5201DF02-BFDF-43BC-9B74-98F4791C63EA}" type="pres">
      <dgm:prSet presAssocID="{1D93BA05-A993-4AC9-A89E-4266494B700D}" presName="compNode" presStyleCnt="0"/>
      <dgm:spPr/>
    </dgm:pt>
    <dgm:pt modelId="{CE33DCA7-5605-4ABF-8766-97AB078C64A6}" type="pres">
      <dgm:prSet presAssocID="{1D93BA05-A993-4AC9-A89E-4266494B700D}" presName="iconRect" presStyleLbl="node1" presStyleIdx="3" presStyleCnt="5" custScaleX="163196" custScaleY="15604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AD062157-0F54-4139-BCE9-1DC2B743E5D6}" type="pres">
      <dgm:prSet presAssocID="{1D93BA05-A993-4AC9-A89E-4266494B700D}" presName="iconSpace" presStyleCnt="0"/>
      <dgm:spPr/>
    </dgm:pt>
    <dgm:pt modelId="{5C8D4958-3BA0-4415-B603-F4E55BE96B1D}" type="pres">
      <dgm:prSet presAssocID="{1D93BA05-A993-4AC9-A89E-4266494B700D}" presName="parTx" presStyleLbl="revTx" presStyleIdx="6" presStyleCnt="10">
        <dgm:presLayoutVars>
          <dgm:chMax val="0"/>
          <dgm:chPref val="0"/>
        </dgm:presLayoutVars>
      </dgm:prSet>
      <dgm:spPr/>
    </dgm:pt>
    <dgm:pt modelId="{26BE0D68-1ED5-4D8F-A464-03D57559C2BE}" type="pres">
      <dgm:prSet presAssocID="{1D93BA05-A993-4AC9-A89E-4266494B700D}" presName="txSpace" presStyleCnt="0"/>
      <dgm:spPr/>
    </dgm:pt>
    <dgm:pt modelId="{68D973F2-01BF-41C7-BA29-CBEF9E3E99BB}" type="pres">
      <dgm:prSet presAssocID="{1D93BA05-A993-4AC9-A89E-4266494B700D}" presName="desTx" presStyleLbl="revTx" presStyleIdx="7" presStyleCnt="10">
        <dgm:presLayoutVars/>
      </dgm:prSet>
      <dgm:spPr/>
    </dgm:pt>
    <dgm:pt modelId="{80026C51-2FAC-45A3-83EE-1D7BC4AFCBA5}" type="pres">
      <dgm:prSet presAssocID="{6CB15231-57D0-42FF-9C6D-E9AC99A184B3}" presName="sibTrans" presStyleCnt="0"/>
      <dgm:spPr/>
    </dgm:pt>
    <dgm:pt modelId="{6D0A3512-61D9-4D67-BCD1-8C351740C55E}" type="pres">
      <dgm:prSet presAssocID="{608D63AF-FB79-42EC-A307-DD74BB1E95E3}" presName="compNode" presStyleCnt="0"/>
      <dgm:spPr/>
    </dgm:pt>
    <dgm:pt modelId="{222C8971-C5B5-4A75-AECC-441C07D9E989}" type="pres">
      <dgm:prSet presAssocID="{608D63AF-FB79-42EC-A307-DD74BB1E95E3}" presName="iconRect" presStyleLbl="node1" presStyleIdx="4" presStyleCnt="5" custScaleX="163196" custScaleY="15604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2DD771-AF54-480B-A48B-D45570F9C844}" type="pres">
      <dgm:prSet presAssocID="{608D63AF-FB79-42EC-A307-DD74BB1E95E3}" presName="iconSpace" presStyleCnt="0"/>
      <dgm:spPr/>
    </dgm:pt>
    <dgm:pt modelId="{11B75208-325B-49CA-A855-3BB2BB036855}" type="pres">
      <dgm:prSet presAssocID="{608D63AF-FB79-42EC-A307-DD74BB1E95E3}" presName="parTx" presStyleLbl="revTx" presStyleIdx="8" presStyleCnt="10">
        <dgm:presLayoutVars>
          <dgm:chMax val="0"/>
          <dgm:chPref val="0"/>
        </dgm:presLayoutVars>
      </dgm:prSet>
      <dgm:spPr/>
    </dgm:pt>
    <dgm:pt modelId="{EF9B68BE-1D1E-48C9-BCBA-1D272C1C1708}" type="pres">
      <dgm:prSet presAssocID="{608D63AF-FB79-42EC-A307-DD74BB1E95E3}" presName="txSpace" presStyleCnt="0"/>
      <dgm:spPr/>
    </dgm:pt>
    <dgm:pt modelId="{F2866740-1D8D-4F05-8BC7-5F979CAEF081}" type="pres">
      <dgm:prSet presAssocID="{608D63AF-FB79-42EC-A307-DD74BB1E95E3}" presName="desTx" presStyleLbl="revTx" presStyleIdx="9" presStyleCnt="10">
        <dgm:presLayoutVars/>
      </dgm:prSet>
      <dgm:spPr/>
    </dgm:pt>
  </dgm:ptLst>
  <dgm:cxnLst>
    <dgm:cxn modelId="{470C8206-DF8E-4289-A5B5-CCDE4178CA4A}" srcId="{3787D660-59F1-4D28-AEFF-210559125280}" destId="{608D63AF-FB79-42EC-A307-DD74BB1E95E3}" srcOrd="4" destOrd="0" parTransId="{4BF4202C-CAB1-4966-919C-AEFDCE91ABFE}" sibTransId="{02743B71-ED50-4646-A3B0-1576F3C3EEC6}"/>
    <dgm:cxn modelId="{25002D0D-E4B8-4E5F-8052-7012AF0E55BC}" type="presOf" srcId="{428D6F4D-25CC-4A1D-869B-9CDB89B4606A}" destId="{2800E3D8-FEDB-4871-8F57-2E02EBC95DF0}" srcOrd="0" destOrd="0" presId="urn:microsoft.com/office/officeart/2018/5/layout/CenteredIconLabelDescriptionList"/>
    <dgm:cxn modelId="{CD1A850D-D89B-4506-B0D6-B2EB8511AB7C}" type="presOf" srcId="{A1CA89FA-2F41-468F-980F-0ABF973A5C4D}" destId="{421F87E4-5110-4BC0-815D-99109BDC90B6}" srcOrd="0" destOrd="0" presId="urn:microsoft.com/office/officeart/2018/5/layout/CenteredIconLabelDescriptionList"/>
    <dgm:cxn modelId="{6D134910-882F-407C-A153-0B1114CC82ED}" type="presOf" srcId="{1D93BA05-A993-4AC9-A89E-4266494B700D}" destId="{5C8D4958-3BA0-4415-B603-F4E55BE96B1D}" srcOrd="0" destOrd="0" presId="urn:microsoft.com/office/officeart/2018/5/layout/CenteredIconLabelDescriptionList"/>
    <dgm:cxn modelId="{11171315-4718-4BB0-86DA-883E5D012311}" srcId="{A1CA89FA-2F41-468F-980F-0ABF973A5C4D}" destId="{428D6F4D-25CC-4A1D-869B-9CDB89B4606A}" srcOrd="0" destOrd="0" parTransId="{4B5D5A7A-CAC9-424A-A208-9563D054D590}" sibTransId="{04D334C6-4395-4977-B4B9-D95B3F00E760}"/>
    <dgm:cxn modelId="{B70C2E2F-547F-4E7B-8723-F5B500EC8877}" type="presOf" srcId="{C536861B-9655-4E54-9100-3BB98CA521AF}" destId="{74BA7956-5FEC-458B-AC16-0E87FA0D6C0D}" srcOrd="0" destOrd="0" presId="urn:microsoft.com/office/officeart/2018/5/layout/CenteredIconLabelDescriptionList"/>
    <dgm:cxn modelId="{0FD8D75C-D613-465D-8769-0E8244B359A7}" srcId="{C536861B-9655-4E54-9100-3BB98CA521AF}" destId="{B461BDBE-51B7-423D-9338-1331A4F133CA}" srcOrd="0" destOrd="0" parTransId="{48DC0FF6-754F-4BB3-BBF7-EB151CAA789C}" sibTransId="{4D38CA6C-9111-4FE6-9E1E-D7B943F63412}"/>
    <dgm:cxn modelId="{7F0DB961-7C82-4CA8-944E-B7079400CD13}" srcId="{849FFCEB-D546-439A-A162-3D56467ED95C}" destId="{5893D9EE-0BDA-444A-BA2D-2477AC499D1E}" srcOrd="0" destOrd="0" parTransId="{CF543FA6-898E-4426-8ADE-8A81A664C58C}" sibTransId="{84CFB4F5-260E-431F-A4D8-E76B3961FEB8}"/>
    <dgm:cxn modelId="{9332C97D-8252-4EF9-9531-E121295A9980}" type="presOf" srcId="{849FFCEB-D546-439A-A162-3D56467ED95C}" destId="{764537A3-5FCE-4058-8E19-CFA70215D1B5}" srcOrd="0" destOrd="0" presId="urn:microsoft.com/office/officeart/2018/5/layout/CenteredIconLabelDescriptionList"/>
    <dgm:cxn modelId="{80388F80-8FE4-4AF4-9DDE-B86A792F550C}" srcId="{3787D660-59F1-4D28-AEFF-210559125280}" destId="{C536861B-9655-4E54-9100-3BB98CA521AF}" srcOrd="0" destOrd="0" parTransId="{2FBF0A32-7B9E-4342-BED3-A5CEF7CB524F}" sibTransId="{96CB6AB2-4BEA-42E1-A26D-D9A21A9A41B9}"/>
    <dgm:cxn modelId="{C8D83087-EE7D-43E9-8C9C-E20B36D563CC}" srcId="{608D63AF-FB79-42EC-A307-DD74BB1E95E3}" destId="{1A50F588-5BEE-478D-A100-BED4C5BC3319}" srcOrd="0" destOrd="0" parTransId="{94275195-402D-40B8-9A9D-F7785EFEA207}" sibTransId="{72E07183-3581-41E1-8E3B-7CAEE976A2F4}"/>
    <dgm:cxn modelId="{BF42DE97-1293-4700-9F62-5BE45F0ED8B6}" srcId="{3787D660-59F1-4D28-AEFF-210559125280}" destId="{849FFCEB-D546-439A-A162-3D56467ED95C}" srcOrd="2" destOrd="0" parTransId="{19E66DDB-25FD-4663-BA8C-E1A8C4A199F4}" sibTransId="{6F3055E4-AE08-475C-A380-86803C231C89}"/>
    <dgm:cxn modelId="{E4D04B9B-71FE-466B-AD9C-16A647081C97}" type="presOf" srcId="{5893D9EE-0BDA-444A-BA2D-2477AC499D1E}" destId="{80AFCEA2-740D-42C3-B31B-92B88A43728A}" srcOrd="0" destOrd="0" presId="urn:microsoft.com/office/officeart/2018/5/layout/CenteredIconLabelDescriptionList"/>
    <dgm:cxn modelId="{DC8DFCA3-F847-4D00-9365-B05EF521DAEE}" type="presOf" srcId="{3787D660-59F1-4D28-AEFF-210559125280}" destId="{683FDD8A-8632-42E4-9BEA-E99006F14220}" srcOrd="0" destOrd="0" presId="urn:microsoft.com/office/officeart/2018/5/layout/CenteredIconLabelDescriptionList"/>
    <dgm:cxn modelId="{1E34A2B0-D7E2-44B7-B359-5B97EE7810C8}" srcId="{1D93BA05-A993-4AC9-A89E-4266494B700D}" destId="{13FF1BC7-5C75-4415-9ECB-6E46A5D1CE31}" srcOrd="0" destOrd="0" parTransId="{E2029DE1-8825-4978-B06D-8F31A9C12FA7}" sibTransId="{6BFB3A8E-1BEE-4B49-9116-1C62690ED019}"/>
    <dgm:cxn modelId="{E4D386B4-62B0-4B8C-A9BD-4E1A743A9CB9}" type="presOf" srcId="{608D63AF-FB79-42EC-A307-DD74BB1E95E3}" destId="{11B75208-325B-49CA-A855-3BB2BB036855}" srcOrd="0" destOrd="0" presId="urn:microsoft.com/office/officeart/2018/5/layout/CenteredIconLabelDescriptionList"/>
    <dgm:cxn modelId="{AB62ECB9-7E93-41CB-BD37-82197BE5F34D}" type="presOf" srcId="{B461BDBE-51B7-423D-9338-1331A4F133CA}" destId="{A4CC2C99-BC66-41CC-9B6E-3F95C6CC2149}" srcOrd="0" destOrd="0" presId="urn:microsoft.com/office/officeart/2018/5/layout/CenteredIconLabelDescriptionList"/>
    <dgm:cxn modelId="{0BC94FE1-4B27-40DD-81C7-8A5E6B051D3F}" type="presOf" srcId="{13FF1BC7-5C75-4415-9ECB-6E46A5D1CE31}" destId="{68D973F2-01BF-41C7-BA29-CBEF9E3E99BB}" srcOrd="0" destOrd="0" presId="urn:microsoft.com/office/officeart/2018/5/layout/CenteredIconLabelDescriptionList"/>
    <dgm:cxn modelId="{A1F219E6-2A8D-4D77-95A2-54E86124262F}" srcId="{3787D660-59F1-4D28-AEFF-210559125280}" destId="{A1CA89FA-2F41-468F-980F-0ABF973A5C4D}" srcOrd="1" destOrd="0" parTransId="{83C709E4-0AE2-48DC-BBAA-B5DE571CF311}" sibTransId="{E518EF75-6C55-42A3-92E6-647B55743214}"/>
    <dgm:cxn modelId="{E29704EE-B682-4820-83F5-3254329D4A21}" type="presOf" srcId="{1A50F588-5BEE-478D-A100-BED4C5BC3319}" destId="{F2866740-1D8D-4F05-8BC7-5F979CAEF081}" srcOrd="0" destOrd="0" presId="urn:microsoft.com/office/officeart/2018/5/layout/CenteredIconLabelDescriptionList"/>
    <dgm:cxn modelId="{D4BC63F8-4585-4B11-93BA-535D9BC0D7DA}" srcId="{3787D660-59F1-4D28-AEFF-210559125280}" destId="{1D93BA05-A993-4AC9-A89E-4266494B700D}" srcOrd="3" destOrd="0" parTransId="{6127B031-72A1-4D41-A5D6-1A8AD4F97869}" sibTransId="{6CB15231-57D0-42FF-9C6D-E9AC99A184B3}"/>
    <dgm:cxn modelId="{8CAC058F-A1BF-4A8F-92D8-7ED07D6CB345}" type="presParOf" srcId="{683FDD8A-8632-42E4-9BEA-E99006F14220}" destId="{7E12BAF1-AB61-4A9F-B4F8-2958F3919A93}" srcOrd="0" destOrd="0" presId="urn:microsoft.com/office/officeart/2018/5/layout/CenteredIconLabelDescriptionList"/>
    <dgm:cxn modelId="{5B764AE6-376E-4A1C-A43D-C297327E8582}" type="presParOf" srcId="{7E12BAF1-AB61-4A9F-B4F8-2958F3919A93}" destId="{C96CE311-AC2B-4D27-A203-EF7B253C1C90}" srcOrd="0" destOrd="0" presId="urn:microsoft.com/office/officeart/2018/5/layout/CenteredIconLabelDescriptionList"/>
    <dgm:cxn modelId="{E58769A6-CB3D-4F0F-AEAB-7FA26D1F9CEA}" type="presParOf" srcId="{7E12BAF1-AB61-4A9F-B4F8-2958F3919A93}" destId="{FDC675CE-9559-41D0-8DC6-B8A4FB1A48FC}" srcOrd="1" destOrd="0" presId="urn:microsoft.com/office/officeart/2018/5/layout/CenteredIconLabelDescriptionList"/>
    <dgm:cxn modelId="{A65BC13A-25C5-48CE-BA14-2DBFBEBCFE95}" type="presParOf" srcId="{7E12BAF1-AB61-4A9F-B4F8-2958F3919A93}" destId="{74BA7956-5FEC-458B-AC16-0E87FA0D6C0D}" srcOrd="2" destOrd="0" presId="urn:microsoft.com/office/officeart/2018/5/layout/CenteredIconLabelDescriptionList"/>
    <dgm:cxn modelId="{B3B453B1-4D1F-4F5D-A891-0F2DB9E7BE4E}" type="presParOf" srcId="{7E12BAF1-AB61-4A9F-B4F8-2958F3919A93}" destId="{60FCE058-4214-44F5-9500-C4417F2FB6F6}" srcOrd="3" destOrd="0" presId="urn:microsoft.com/office/officeart/2018/5/layout/CenteredIconLabelDescriptionList"/>
    <dgm:cxn modelId="{316E729F-D2D5-45C9-9ADF-31CD4D49971A}" type="presParOf" srcId="{7E12BAF1-AB61-4A9F-B4F8-2958F3919A93}" destId="{A4CC2C99-BC66-41CC-9B6E-3F95C6CC2149}" srcOrd="4" destOrd="0" presId="urn:microsoft.com/office/officeart/2018/5/layout/CenteredIconLabelDescriptionList"/>
    <dgm:cxn modelId="{B62F1710-F0F8-4AD8-9ADA-A27AA9A0D8B4}" type="presParOf" srcId="{683FDD8A-8632-42E4-9BEA-E99006F14220}" destId="{1969D711-51F9-4599-9A23-16510A40FC8C}" srcOrd="1" destOrd="0" presId="urn:microsoft.com/office/officeart/2018/5/layout/CenteredIconLabelDescriptionList"/>
    <dgm:cxn modelId="{EDE2F578-D8D8-494D-804E-90B07120372C}" type="presParOf" srcId="{683FDD8A-8632-42E4-9BEA-E99006F14220}" destId="{8A9BD215-9A85-40AE-B8A2-104DBB34C7EA}" srcOrd="2" destOrd="0" presId="urn:microsoft.com/office/officeart/2018/5/layout/CenteredIconLabelDescriptionList"/>
    <dgm:cxn modelId="{23853D9C-7C80-4103-8C53-47F495851AA8}" type="presParOf" srcId="{8A9BD215-9A85-40AE-B8A2-104DBB34C7EA}" destId="{89B22A11-AFBC-44BC-9B52-56F5C6342F57}" srcOrd="0" destOrd="0" presId="urn:microsoft.com/office/officeart/2018/5/layout/CenteredIconLabelDescriptionList"/>
    <dgm:cxn modelId="{E3C75191-7C1E-4DA1-980B-26C2F6A4A18E}" type="presParOf" srcId="{8A9BD215-9A85-40AE-B8A2-104DBB34C7EA}" destId="{B2D7EB61-FCE0-403C-9698-DED7B8E7D3E0}" srcOrd="1" destOrd="0" presId="urn:microsoft.com/office/officeart/2018/5/layout/CenteredIconLabelDescriptionList"/>
    <dgm:cxn modelId="{19575369-C30C-46EC-AC15-6A935E36E9B8}" type="presParOf" srcId="{8A9BD215-9A85-40AE-B8A2-104DBB34C7EA}" destId="{421F87E4-5110-4BC0-815D-99109BDC90B6}" srcOrd="2" destOrd="0" presId="urn:microsoft.com/office/officeart/2018/5/layout/CenteredIconLabelDescriptionList"/>
    <dgm:cxn modelId="{E821C9F4-EF2E-4C06-A7EC-51B3C6F1BC39}" type="presParOf" srcId="{8A9BD215-9A85-40AE-B8A2-104DBB34C7EA}" destId="{D8C9AF17-5C6A-4233-8F7A-BAF385A956A3}" srcOrd="3" destOrd="0" presId="urn:microsoft.com/office/officeart/2018/5/layout/CenteredIconLabelDescriptionList"/>
    <dgm:cxn modelId="{8D0ECFDF-971E-4DC6-8A6F-8824A831A2B7}" type="presParOf" srcId="{8A9BD215-9A85-40AE-B8A2-104DBB34C7EA}" destId="{2800E3D8-FEDB-4871-8F57-2E02EBC95DF0}" srcOrd="4" destOrd="0" presId="urn:microsoft.com/office/officeart/2018/5/layout/CenteredIconLabelDescriptionList"/>
    <dgm:cxn modelId="{4E552808-93DB-468B-8AEB-22D80E467955}" type="presParOf" srcId="{683FDD8A-8632-42E4-9BEA-E99006F14220}" destId="{0083F726-7CF7-4B8E-9E61-140B17C9E7F8}" srcOrd="3" destOrd="0" presId="urn:microsoft.com/office/officeart/2018/5/layout/CenteredIconLabelDescriptionList"/>
    <dgm:cxn modelId="{026BE27F-0CAD-48A0-9601-A89E28125499}" type="presParOf" srcId="{683FDD8A-8632-42E4-9BEA-E99006F14220}" destId="{EA68C713-160A-4AC7-9B76-791B1E3B1F5C}" srcOrd="4" destOrd="0" presId="urn:microsoft.com/office/officeart/2018/5/layout/CenteredIconLabelDescriptionList"/>
    <dgm:cxn modelId="{1BEA48D2-332A-4DE2-A8B2-4A487A60A4B8}" type="presParOf" srcId="{EA68C713-160A-4AC7-9B76-791B1E3B1F5C}" destId="{B756C6DD-88E0-414C-BEF3-CCBCFD50436B}" srcOrd="0" destOrd="0" presId="urn:microsoft.com/office/officeart/2018/5/layout/CenteredIconLabelDescriptionList"/>
    <dgm:cxn modelId="{F4830FCE-05C2-4827-8C59-385F9F8553E1}" type="presParOf" srcId="{EA68C713-160A-4AC7-9B76-791B1E3B1F5C}" destId="{2AB6A19A-B31C-4AF3-8095-D80D03ED276C}" srcOrd="1" destOrd="0" presId="urn:microsoft.com/office/officeart/2018/5/layout/CenteredIconLabelDescriptionList"/>
    <dgm:cxn modelId="{123852A2-9E06-47E0-8D78-9B97E69DC585}" type="presParOf" srcId="{EA68C713-160A-4AC7-9B76-791B1E3B1F5C}" destId="{764537A3-5FCE-4058-8E19-CFA70215D1B5}" srcOrd="2" destOrd="0" presId="urn:microsoft.com/office/officeart/2018/5/layout/CenteredIconLabelDescriptionList"/>
    <dgm:cxn modelId="{9C3F8463-3EA1-41F4-BE5F-8B0E7909FF6E}" type="presParOf" srcId="{EA68C713-160A-4AC7-9B76-791B1E3B1F5C}" destId="{56ABD427-8BAE-4013-B8D1-645CDC36A6AF}" srcOrd="3" destOrd="0" presId="urn:microsoft.com/office/officeart/2018/5/layout/CenteredIconLabelDescriptionList"/>
    <dgm:cxn modelId="{4D034CFD-04D7-4C09-ADD8-A2ED4DA8601E}" type="presParOf" srcId="{EA68C713-160A-4AC7-9B76-791B1E3B1F5C}" destId="{80AFCEA2-740D-42C3-B31B-92B88A43728A}" srcOrd="4" destOrd="0" presId="urn:microsoft.com/office/officeart/2018/5/layout/CenteredIconLabelDescriptionList"/>
    <dgm:cxn modelId="{2ECAEE34-E3BE-4B30-BB3B-441817FDFBEC}" type="presParOf" srcId="{683FDD8A-8632-42E4-9BEA-E99006F14220}" destId="{E7DE0D5C-912C-42AF-931C-C6E15F71DDE5}" srcOrd="5" destOrd="0" presId="urn:microsoft.com/office/officeart/2018/5/layout/CenteredIconLabelDescriptionList"/>
    <dgm:cxn modelId="{16E693FC-DD5E-4A90-9023-4491713765B8}" type="presParOf" srcId="{683FDD8A-8632-42E4-9BEA-E99006F14220}" destId="{5201DF02-BFDF-43BC-9B74-98F4791C63EA}" srcOrd="6" destOrd="0" presId="urn:microsoft.com/office/officeart/2018/5/layout/CenteredIconLabelDescriptionList"/>
    <dgm:cxn modelId="{84A7DF7D-2387-4B2F-B4A5-74D12487818A}" type="presParOf" srcId="{5201DF02-BFDF-43BC-9B74-98F4791C63EA}" destId="{CE33DCA7-5605-4ABF-8766-97AB078C64A6}" srcOrd="0" destOrd="0" presId="urn:microsoft.com/office/officeart/2018/5/layout/CenteredIconLabelDescriptionList"/>
    <dgm:cxn modelId="{71665156-A0F1-47D3-8C8B-7DC78352A59A}" type="presParOf" srcId="{5201DF02-BFDF-43BC-9B74-98F4791C63EA}" destId="{AD062157-0F54-4139-BCE9-1DC2B743E5D6}" srcOrd="1" destOrd="0" presId="urn:microsoft.com/office/officeart/2018/5/layout/CenteredIconLabelDescriptionList"/>
    <dgm:cxn modelId="{B697F379-FFBD-4104-BA60-6BEA50E65FDB}" type="presParOf" srcId="{5201DF02-BFDF-43BC-9B74-98F4791C63EA}" destId="{5C8D4958-3BA0-4415-B603-F4E55BE96B1D}" srcOrd="2" destOrd="0" presId="urn:microsoft.com/office/officeart/2018/5/layout/CenteredIconLabelDescriptionList"/>
    <dgm:cxn modelId="{22EBAEE1-C5D8-4B1B-A3C2-A61D70987BA8}" type="presParOf" srcId="{5201DF02-BFDF-43BC-9B74-98F4791C63EA}" destId="{26BE0D68-1ED5-4D8F-A464-03D57559C2BE}" srcOrd="3" destOrd="0" presId="urn:microsoft.com/office/officeart/2018/5/layout/CenteredIconLabelDescriptionList"/>
    <dgm:cxn modelId="{24CDED63-85EC-4B15-B8C0-6AFCD6AE2BC5}" type="presParOf" srcId="{5201DF02-BFDF-43BC-9B74-98F4791C63EA}" destId="{68D973F2-01BF-41C7-BA29-CBEF9E3E99BB}" srcOrd="4" destOrd="0" presId="urn:microsoft.com/office/officeart/2018/5/layout/CenteredIconLabelDescriptionList"/>
    <dgm:cxn modelId="{FEAE6D2D-19AA-4438-8A1E-4E621D6BE628}" type="presParOf" srcId="{683FDD8A-8632-42E4-9BEA-E99006F14220}" destId="{80026C51-2FAC-45A3-83EE-1D7BC4AFCBA5}" srcOrd="7" destOrd="0" presId="urn:microsoft.com/office/officeart/2018/5/layout/CenteredIconLabelDescriptionList"/>
    <dgm:cxn modelId="{97E4E1A2-908E-4EF4-905E-1F46FBB75024}" type="presParOf" srcId="{683FDD8A-8632-42E4-9BEA-E99006F14220}" destId="{6D0A3512-61D9-4D67-BCD1-8C351740C55E}" srcOrd="8" destOrd="0" presId="urn:microsoft.com/office/officeart/2018/5/layout/CenteredIconLabelDescriptionList"/>
    <dgm:cxn modelId="{5890D6A5-E78F-46A5-AAD4-675FF21F7348}" type="presParOf" srcId="{6D0A3512-61D9-4D67-BCD1-8C351740C55E}" destId="{222C8971-C5B5-4A75-AECC-441C07D9E989}" srcOrd="0" destOrd="0" presId="urn:microsoft.com/office/officeart/2018/5/layout/CenteredIconLabelDescriptionList"/>
    <dgm:cxn modelId="{0120D3EC-D532-4E77-9427-D43D7AA91327}" type="presParOf" srcId="{6D0A3512-61D9-4D67-BCD1-8C351740C55E}" destId="{D02DD771-AF54-480B-A48B-D45570F9C844}" srcOrd="1" destOrd="0" presId="urn:microsoft.com/office/officeart/2018/5/layout/CenteredIconLabelDescriptionList"/>
    <dgm:cxn modelId="{9D174070-613B-4DB8-8C38-3EBCB8531D76}" type="presParOf" srcId="{6D0A3512-61D9-4D67-BCD1-8C351740C55E}" destId="{11B75208-325B-49CA-A855-3BB2BB036855}" srcOrd="2" destOrd="0" presId="urn:microsoft.com/office/officeart/2018/5/layout/CenteredIconLabelDescriptionList"/>
    <dgm:cxn modelId="{57FEF4E4-4D47-404A-9EB5-FB100B01372D}" type="presParOf" srcId="{6D0A3512-61D9-4D67-BCD1-8C351740C55E}" destId="{EF9B68BE-1D1E-48C9-BCBA-1D272C1C1708}" srcOrd="3" destOrd="0" presId="urn:microsoft.com/office/officeart/2018/5/layout/CenteredIconLabelDescriptionList"/>
    <dgm:cxn modelId="{C0A38F86-CCA6-4DCE-AACC-AE26F7B459D5}" type="presParOf" srcId="{6D0A3512-61D9-4D67-BCD1-8C351740C55E}" destId="{F2866740-1D8D-4F05-8BC7-5F979CAEF08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87D660-59F1-4D28-AEFF-21055912528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2B4B0-05B4-42E0-AF38-D4D3877367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</a:rPr>
            <a:t>Be encouraged, inspired, energized, educated, evaluated, and accountable.</a:t>
          </a:r>
        </a:p>
      </dgm:t>
    </dgm:pt>
    <dgm:pt modelId="{87AD4148-C6F3-479F-93F2-7CD41B5F4CAC}" type="parTrans" cxnId="{7C95CC44-9FC4-4ACE-93DF-7389A276C5A4}">
      <dgm:prSet/>
      <dgm:spPr/>
      <dgm:t>
        <a:bodyPr/>
        <a:lstStyle/>
        <a:p>
          <a:endParaRPr lang="en-US"/>
        </a:p>
      </dgm:t>
    </dgm:pt>
    <dgm:pt modelId="{3CD96822-04C7-43B0-A31A-B381344166C0}" type="sibTrans" cxnId="{7C95CC44-9FC4-4ACE-93DF-7389A276C5A4}">
      <dgm:prSet phldrT="3"/>
      <dgm:spPr/>
      <dgm:t>
        <a:bodyPr/>
        <a:lstStyle/>
        <a:p>
          <a:endParaRPr lang="en-US"/>
        </a:p>
      </dgm:t>
    </dgm:pt>
    <dgm:pt modelId="{2926AAE4-06DA-41BB-818F-AB8BF65F6176}" type="pres">
      <dgm:prSet presAssocID="{3787D660-59F1-4D28-AEFF-210559125280}" presName="root" presStyleCnt="0">
        <dgm:presLayoutVars>
          <dgm:dir/>
          <dgm:resizeHandles val="exact"/>
        </dgm:presLayoutVars>
      </dgm:prSet>
      <dgm:spPr/>
    </dgm:pt>
    <dgm:pt modelId="{79A7FFA8-D07A-4F60-B2F1-1110C41D558C}" type="pres">
      <dgm:prSet presAssocID="{87A2B4B0-05B4-42E0-AF38-D4D3877367DA}" presName="compNode" presStyleCnt="0"/>
      <dgm:spPr/>
    </dgm:pt>
    <dgm:pt modelId="{3D0415BD-8346-4FE8-BB90-D6C9CC92C392}" type="pres">
      <dgm:prSet presAssocID="{87A2B4B0-05B4-42E0-AF38-D4D3877367DA}" presName="iconRect" presStyleLbl="node1" presStyleIdx="0" presStyleCnt="1" custScaleX="123435" custScaleY="1136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95FBA822-4E4B-44AB-AB84-E5E741609E8F}" type="pres">
      <dgm:prSet presAssocID="{87A2B4B0-05B4-42E0-AF38-D4D3877367DA}" presName="spaceRect" presStyleCnt="0"/>
      <dgm:spPr/>
    </dgm:pt>
    <dgm:pt modelId="{54B772C4-E22F-4B7E-BD7C-B3083061A1FF}" type="pres">
      <dgm:prSet presAssocID="{87A2B4B0-05B4-42E0-AF38-D4D3877367DA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53024A02-AB0E-4957-9066-F9D9C99CAC78}" type="presOf" srcId="{87A2B4B0-05B4-42E0-AF38-D4D3877367DA}" destId="{54B772C4-E22F-4B7E-BD7C-B3083061A1FF}" srcOrd="0" destOrd="0" presId="urn:microsoft.com/office/officeart/2018/2/layout/IconLabelList"/>
    <dgm:cxn modelId="{7C95CC44-9FC4-4ACE-93DF-7389A276C5A4}" srcId="{3787D660-59F1-4D28-AEFF-210559125280}" destId="{87A2B4B0-05B4-42E0-AF38-D4D3877367DA}" srcOrd="0" destOrd="0" parTransId="{87AD4148-C6F3-479F-93F2-7CD41B5F4CAC}" sibTransId="{3CD96822-04C7-43B0-A31A-B381344166C0}"/>
    <dgm:cxn modelId="{B518ECBE-54E4-49E6-8EA7-27F80E1427FB}" type="presOf" srcId="{3787D660-59F1-4D28-AEFF-210559125280}" destId="{2926AAE4-06DA-41BB-818F-AB8BF65F6176}" srcOrd="0" destOrd="0" presId="urn:microsoft.com/office/officeart/2018/2/layout/IconLabelList"/>
    <dgm:cxn modelId="{69287D33-19B1-4C04-A0E4-685D1169DE50}" type="presParOf" srcId="{2926AAE4-06DA-41BB-818F-AB8BF65F6176}" destId="{79A7FFA8-D07A-4F60-B2F1-1110C41D558C}" srcOrd="0" destOrd="0" presId="urn:microsoft.com/office/officeart/2018/2/layout/IconLabelList"/>
    <dgm:cxn modelId="{11452208-DEF9-4E8D-8EF9-AB7397B92E94}" type="presParOf" srcId="{79A7FFA8-D07A-4F60-B2F1-1110C41D558C}" destId="{3D0415BD-8346-4FE8-BB90-D6C9CC92C392}" srcOrd="0" destOrd="0" presId="urn:microsoft.com/office/officeart/2018/2/layout/IconLabelList"/>
    <dgm:cxn modelId="{A9B5DFCE-D533-437F-B217-A767F01D6442}" type="presParOf" srcId="{79A7FFA8-D07A-4F60-B2F1-1110C41D558C}" destId="{95FBA822-4E4B-44AB-AB84-E5E741609E8F}" srcOrd="1" destOrd="0" presId="urn:microsoft.com/office/officeart/2018/2/layout/IconLabelList"/>
    <dgm:cxn modelId="{5DBB3450-6157-4044-AD3D-F5B46C30BBA5}" type="presParOf" srcId="{79A7FFA8-D07A-4F60-B2F1-1110C41D558C}" destId="{54B772C4-E22F-4B7E-BD7C-B3083061A1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073F23-2D4A-4E59-A3F6-837129DD17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462CF2-662A-466E-A15B-75F77DAA268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Consider how closely the job seeker’s goals align with the goals of specific Job Clubs. </a:t>
          </a:r>
        </a:p>
      </dgm:t>
    </dgm:pt>
    <dgm:pt modelId="{B183303F-469B-4247-B650-F8127274A82E}" type="parTrans" cxnId="{C38FD4B1-BC4D-442D-8F0D-306BD3ADF612}">
      <dgm:prSet/>
      <dgm:spPr/>
      <dgm:t>
        <a:bodyPr/>
        <a:lstStyle/>
        <a:p>
          <a:pPr algn="ctr"/>
          <a:endParaRPr lang="en-US" sz="2000"/>
        </a:p>
      </dgm:t>
    </dgm:pt>
    <dgm:pt modelId="{483D76F2-9E2D-4B04-9D1F-036D971CACF4}" type="sibTrans" cxnId="{C38FD4B1-BC4D-442D-8F0D-306BD3ADF612}">
      <dgm:prSet/>
      <dgm:spPr/>
      <dgm:t>
        <a:bodyPr/>
        <a:lstStyle/>
        <a:p>
          <a:endParaRPr lang="en-US"/>
        </a:p>
      </dgm:t>
    </dgm:pt>
    <dgm:pt modelId="{6F1D3C3E-974B-49AA-BC27-4690579CD772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/>
            <a:t>Determine the job seeker’s personal goals before joining a Job Club.</a:t>
          </a:r>
        </a:p>
      </dgm:t>
    </dgm:pt>
    <dgm:pt modelId="{5CD7B618-F788-4F9D-A27C-3E341D8D60EC}" type="parTrans" cxnId="{D2FC95FA-C718-4574-9A50-B9F0EF150A92}">
      <dgm:prSet/>
      <dgm:spPr/>
      <dgm:t>
        <a:bodyPr/>
        <a:lstStyle/>
        <a:p>
          <a:endParaRPr lang="en-US"/>
        </a:p>
      </dgm:t>
    </dgm:pt>
    <dgm:pt modelId="{C7D9511A-2A78-4B41-B938-11CC8664BE13}" type="sibTrans" cxnId="{D2FC95FA-C718-4574-9A50-B9F0EF150A92}">
      <dgm:prSet/>
      <dgm:spPr/>
      <dgm:t>
        <a:bodyPr/>
        <a:lstStyle/>
        <a:p>
          <a:endParaRPr lang="en-US"/>
        </a:p>
      </dgm:t>
    </dgm:pt>
    <dgm:pt modelId="{08A44E52-AE44-496B-A5EF-61AC13C026E3}" type="pres">
      <dgm:prSet presAssocID="{AC073F23-2D4A-4E59-A3F6-837129DD17BF}" presName="outerComposite" presStyleCnt="0">
        <dgm:presLayoutVars>
          <dgm:chMax val="5"/>
          <dgm:dir/>
          <dgm:resizeHandles val="exact"/>
        </dgm:presLayoutVars>
      </dgm:prSet>
      <dgm:spPr/>
    </dgm:pt>
    <dgm:pt modelId="{DBC7FC89-B81C-4029-A6A0-9221DDAB07D2}" type="pres">
      <dgm:prSet presAssocID="{AC073F23-2D4A-4E59-A3F6-837129DD17BF}" presName="dummyMaxCanvas" presStyleCnt="0">
        <dgm:presLayoutVars/>
      </dgm:prSet>
      <dgm:spPr/>
    </dgm:pt>
    <dgm:pt modelId="{F8BBA2A7-BE60-4821-9718-0D4F162810E2}" type="pres">
      <dgm:prSet presAssocID="{AC073F23-2D4A-4E59-A3F6-837129DD17BF}" presName="TwoNodes_1" presStyleLbl="node1" presStyleIdx="0" presStyleCnt="2">
        <dgm:presLayoutVars>
          <dgm:bulletEnabled val="1"/>
        </dgm:presLayoutVars>
      </dgm:prSet>
      <dgm:spPr/>
    </dgm:pt>
    <dgm:pt modelId="{6A320B18-A66B-427E-BA96-FF23E40B212C}" type="pres">
      <dgm:prSet presAssocID="{AC073F23-2D4A-4E59-A3F6-837129DD17BF}" presName="TwoNodes_2" presStyleLbl="node1" presStyleIdx="1" presStyleCnt="2">
        <dgm:presLayoutVars>
          <dgm:bulletEnabled val="1"/>
        </dgm:presLayoutVars>
      </dgm:prSet>
      <dgm:spPr/>
    </dgm:pt>
    <dgm:pt modelId="{ABE82137-5EFA-404D-A47C-7BC585D67ADA}" type="pres">
      <dgm:prSet presAssocID="{AC073F23-2D4A-4E59-A3F6-837129DD17BF}" presName="TwoConn_1-2" presStyleLbl="fgAccFollowNode1" presStyleIdx="0" presStyleCnt="1">
        <dgm:presLayoutVars>
          <dgm:bulletEnabled val="1"/>
        </dgm:presLayoutVars>
      </dgm:prSet>
      <dgm:spPr/>
    </dgm:pt>
    <dgm:pt modelId="{C931CCD1-8921-4EAB-B62D-1BB8EF8C1F0E}" type="pres">
      <dgm:prSet presAssocID="{AC073F23-2D4A-4E59-A3F6-837129DD17BF}" presName="TwoNodes_1_text" presStyleLbl="node1" presStyleIdx="1" presStyleCnt="2">
        <dgm:presLayoutVars>
          <dgm:bulletEnabled val="1"/>
        </dgm:presLayoutVars>
      </dgm:prSet>
      <dgm:spPr/>
    </dgm:pt>
    <dgm:pt modelId="{8CAA09B0-938E-45F0-AF43-642D7538D574}" type="pres">
      <dgm:prSet presAssocID="{AC073F23-2D4A-4E59-A3F6-837129DD17B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6BECE09-7CB3-4A43-A4D2-3B993A0E277D}" type="presOf" srcId="{87462CF2-662A-466E-A15B-75F77DAA2685}" destId="{F8BBA2A7-BE60-4821-9718-0D4F162810E2}" srcOrd="0" destOrd="0" presId="urn:microsoft.com/office/officeart/2005/8/layout/vProcess5"/>
    <dgm:cxn modelId="{577A9C26-9848-4A44-A8ED-DDAB7733B4C5}" type="presOf" srcId="{483D76F2-9E2D-4B04-9D1F-036D971CACF4}" destId="{ABE82137-5EFA-404D-A47C-7BC585D67ADA}" srcOrd="0" destOrd="0" presId="urn:microsoft.com/office/officeart/2005/8/layout/vProcess5"/>
    <dgm:cxn modelId="{DE0FB668-BBA8-4C05-A4D4-7B76F5CF250A}" type="presOf" srcId="{AC073F23-2D4A-4E59-A3F6-837129DD17BF}" destId="{08A44E52-AE44-496B-A5EF-61AC13C026E3}" srcOrd="0" destOrd="0" presId="urn:microsoft.com/office/officeart/2005/8/layout/vProcess5"/>
    <dgm:cxn modelId="{F4144E49-4945-4F5F-9F87-FF7538390789}" type="presOf" srcId="{87462CF2-662A-466E-A15B-75F77DAA2685}" destId="{C931CCD1-8921-4EAB-B62D-1BB8EF8C1F0E}" srcOrd="1" destOrd="0" presId="urn:microsoft.com/office/officeart/2005/8/layout/vProcess5"/>
    <dgm:cxn modelId="{146E50A7-5F82-4369-94D2-95D1BA353616}" type="presOf" srcId="{6F1D3C3E-974B-49AA-BC27-4690579CD772}" destId="{8CAA09B0-938E-45F0-AF43-642D7538D574}" srcOrd="1" destOrd="0" presId="urn:microsoft.com/office/officeart/2005/8/layout/vProcess5"/>
    <dgm:cxn modelId="{C38FD4B1-BC4D-442D-8F0D-306BD3ADF612}" srcId="{AC073F23-2D4A-4E59-A3F6-837129DD17BF}" destId="{87462CF2-662A-466E-A15B-75F77DAA2685}" srcOrd="0" destOrd="0" parTransId="{B183303F-469B-4247-B650-F8127274A82E}" sibTransId="{483D76F2-9E2D-4B04-9D1F-036D971CACF4}"/>
    <dgm:cxn modelId="{13F055C1-19CE-4BF8-86C1-FCD6ABA2EE00}" type="presOf" srcId="{6F1D3C3E-974B-49AA-BC27-4690579CD772}" destId="{6A320B18-A66B-427E-BA96-FF23E40B212C}" srcOrd="0" destOrd="0" presId="urn:microsoft.com/office/officeart/2005/8/layout/vProcess5"/>
    <dgm:cxn modelId="{D2FC95FA-C718-4574-9A50-B9F0EF150A92}" srcId="{AC073F23-2D4A-4E59-A3F6-837129DD17BF}" destId="{6F1D3C3E-974B-49AA-BC27-4690579CD772}" srcOrd="1" destOrd="0" parTransId="{5CD7B618-F788-4F9D-A27C-3E341D8D60EC}" sibTransId="{C7D9511A-2A78-4B41-B938-11CC8664BE13}"/>
    <dgm:cxn modelId="{0D7F109A-D335-4815-9EBE-4C735A28D806}" type="presParOf" srcId="{08A44E52-AE44-496B-A5EF-61AC13C026E3}" destId="{DBC7FC89-B81C-4029-A6A0-9221DDAB07D2}" srcOrd="0" destOrd="0" presId="urn:microsoft.com/office/officeart/2005/8/layout/vProcess5"/>
    <dgm:cxn modelId="{A8F217EB-2B63-4C39-8514-9DF06DD30C1B}" type="presParOf" srcId="{08A44E52-AE44-496B-A5EF-61AC13C026E3}" destId="{F8BBA2A7-BE60-4821-9718-0D4F162810E2}" srcOrd="1" destOrd="0" presId="urn:microsoft.com/office/officeart/2005/8/layout/vProcess5"/>
    <dgm:cxn modelId="{036B57D6-FA2A-4558-AB50-072CD6C596B0}" type="presParOf" srcId="{08A44E52-AE44-496B-A5EF-61AC13C026E3}" destId="{6A320B18-A66B-427E-BA96-FF23E40B212C}" srcOrd="2" destOrd="0" presId="urn:microsoft.com/office/officeart/2005/8/layout/vProcess5"/>
    <dgm:cxn modelId="{B299EBE4-C8BB-4284-8020-7BFD28B3F1F0}" type="presParOf" srcId="{08A44E52-AE44-496B-A5EF-61AC13C026E3}" destId="{ABE82137-5EFA-404D-A47C-7BC585D67ADA}" srcOrd="3" destOrd="0" presId="urn:microsoft.com/office/officeart/2005/8/layout/vProcess5"/>
    <dgm:cxn modelId="{DC7BDD5C-0C96-4BFD-8E69-D625F0092A2A}" type="presParOf" srcId="{08A44E52-AE44-496B-A5EF-61AC13C026E3}" destId="{C931CCD1-8921-4EAB-B62D-1BB8EF8C1F0E}" srcOrd="4" destOrd="0" presId="urn:microsoft.com/office/officeart/2005/8/layout/vProcess5"/>
    <dgm:cxn modelId="{4A30E8F9-2B4B-4672-BB26-AF45D9975D5F}" type="presParOf" srcId="{08A44E52-AE44-496B-A5EF-61AC13C026E3}" destId="{8CAA09B0-938E-45F0-AF43-642D7538D57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073F23-2D4A-4E59-A3F6-837129DD17B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462CF2-662A-466E-A15B-75F77DAA268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dirty="0">
              <a:solidFill>
                <a:srgbClr val="004563"/>
              </a:solidFill>
            </a:rPr>
            <a:t>Do some research on? </a:t>
          </a:r>
        </a:p>
      </dgm:t>
    </dgm:pt>
    <dgm:pt modelId="{B183303F-469B-4247-B650-F8127274A82E}" type="parTrans" cxnId="{C38FD4B1-BC4D-442D-8F0D-306BD3ADF612}">
      <dgm:prSet/>
      <dgm:spPr/>
      <dgm:t>
        <a:bodyPr/>
        <a:lstStyle/>
        <a:p>
          <a:pPr algn="ctr"/>
          <a:endParaRPr lang="en-US" sz="2000"/>
        </a:p>
      </dgm:t>
    </dgm:pt>
    <dgm:pt modelId="{483D76F2-9E2D-4B04-9D1F-036D971CACF4}" type="sibTrans" cxnId="{C38FD4B1-BC4D-442D-8F0D-306BD3ADF612}">
      <dgm:prSet/>
      <dgm:spPr/>
      <dgm:t>
        <a:bodyPr/>
        <a:lstStyle/>
        <a:p>
          <a:pPr algn="ctr"/>
          <a:endParaRPr lang="en-US" sz="2000"/>
        </a:p>
      </dgm:t>
    </dgm:pt>
    <dgm:pt modelId="{03F028F0-7778-4873-B0ED-9A4DB7D0DBC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dirty="0">
              <a:solidFill>
                <a:srgbClr val="004563"/>
              </a:solidFill>
            </a:rPr>
            <a:t>Job seekers with similar career goals and interests may provide valuable networking opportunities.</a:t>
          </a:r>
        </a:p>
      </dgm:t>
    </dgm:pt>
    <dgm:pt modelId="{F71D3FBB-25A3-43C4-A050-C4E3070DA97B}" type="parTrans" cxnId="{32E006A8-D6EC-4A5A-8F53-921383D8D18D}">
      <dgm:prSet/>
      <dgm:spPr/>
      <dgm:t>
        <a:bodyPr/>
        <a:lstStyle/>
        <a:p>
          <a:pPr algn="ctr"/>
          <a:endParaRPr lang="en-US" sz="2000"/>
        </a:p>
      </dgm:t>
    </dgm:pt>
    <dgm:pt modelId="{B24A44B4-C82C-4BAE-BAB7-823D359156F0}" type="sibTrans" cxnId="{32E006A8-D6EC-4A5A-8F53-921383D8D18D}">
      <dgm:prSet/>
      <dgm:spPr/>
      <dgm:t>
        <a:bodyPr/>
        <a:lstStyle/>
        <a:p>
          <a:pPr algn="ctr"/>
          <a:endParaRPr lang="en-US" sz="2000"/>
        </a:p>
      </dgm:t>
    </dgm:pt>
    <dgm:pt modelId="{D62F458A-5A04-4D0C-B02A-C0121104FA0D}" type="pres">
      <dgm:prSet presAssocID="{AC073F23-2D4A-4E59-A3F6-837129DD17BF}" presName="root" presStyleCnt="0">
        <dgm:presLayoutVars>
          <dgm:dir/>
          <dgm:resizeHandles val="exact"/>
        </dgm:presLayoutVars>
      </dgm:prSet>
      <dgm:spPr/>
    </dgm:pt>
    <dgm:pt modelId="{B76B2EC7-3A74-452C-8AA0-734DA4299D25}" type="pres">
      <dgm:prSet presAssocID="{87462CF2-662A-466E-A15B-75F77DAA2685}" presName="compNode" presStyleCnt="0"/>
      <dgm:spPr/>
    </dgm:pt>
    <dgm:pt modelId="{06B4E258-6FA2-4E6F-8B86-3578931BA262}" type="pres">
      <dgm:prSet presAssocID="{87462CF2-662A-466E-A15B-75F77DAA26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6E3C69D7-0E05-4549-A9BB-ED743716DCCD}" type="pres">
      <dgm:prSet presAssocID="{87462CF2-662A-466E-A15B-75F77DAA2685}" presName="spaceRect" presStyleCnt="0"/>
      <dgm:spPr/>
    </dgm:pt>
    <dgm:pt modelId="{511ADAF9-5079-4CEB-A000-10BD3E649648}" type="pres">
      <dgm:prSet presAssocID="{87462CF2-662A-466E-A15B-75F77DAA2685}" presName="textRect" presStyleLbl="revTx" presStyleIdx="0" presStyleCnt="2">
        <dgm:presLayoutVars>
          <dgm:chMax val="1"/>
          <dgm:chPref val="1"/>
        </dgm:presLayoutVars>
      </dgm:prSet>
      <dgm:spPr/>
    </dgm:pt>
    <dgm:pt modelId="{CD2A9F3F-DF5D-427B-9341-32FF5C76549B}" type="pres">
      <dgm:prSet presAssocID="{483D76F2-9E2D-4B04-9D1F-036D971CACF4}" presName="sibTrans" presStyleCnt="0"/>
      <dgm:spPr/>
    </dgm:pt>
    <dgm:pt modelId="{29BE6E00-700C-4EC9-8587-0CA5C2DEEB2C}" type="pres">
      <dgm:prSet presAssocID="{03F028F0-7778-4873-B0ED-9A4DB7D0DBCD}" presName="compNode" presStyleCnt="0"/>
      <dgm:spPr/>
    </dgm:pt>
    <dgm:pt modelId="{EAB3AC10-C4A6-4503-A4ED-A14F07DDF400}" type="pres">
      <dgm:prSet presAssocID="{03F028F0-7778-4873-B0ED-9A4DB7D0DB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10BD1D1-B357-46AB-A2C9-8C3E7C544C4F}" type="pres">
      <dgm:prSet presAssocID="{03F028F0-7778-4873-B0ED-9A4DB7D0DBCD}" presName="spaceRect" presStyleCnt="0"/>
      <dgm:spPr/>
    </dgm:pt>
    <dgm:pt modelId="{6D06395C-5CFC-4ED9-AFDD-6279DFBEAAFE}" type="pres">
      <dgm:prSet presAssocID="{03F028F0-7778-4873-B0ED-9A4DB7D0DBCD}" presName="textRect" presStyleLbl="revTx" presStyleIdx="1" presStyleCnt="2" custLinFactNeighborX="1323" custLinFactNeighborY="-15946">
        <dgm:presLayoutVars>
          <dgm:chMax val="1"/>
          <dgm:chPref val="1"/>
        </dgm:presLayoutVars>
      </dgm:prSet>
      <dgm:spPr/>
    </dgm:pt>
  </dgm:ptLst>
  <dgm:cxnLst>
    <dgm:cxn modelId="{400F7220-1DDA-412D-B63A-0FDD1DF6E79A}" type="presOf" srcId="{03F028F0-7778-4873-B0ED-9A4DB7D0DBCD}" destId="{6D06395C-5CFC-4ED9-AFDD-6279DFBEAAFE}" srcOrd="0" destOrd="0" presId="urn:microsoft.com/office/officeart/2018/2/layout/IconLabelList"/>
    <dgm:cxn modelId="{A26AB43E-02C7-4000-A4CD-86C2B39CA29A}" type="presOf" srcId="{AC073F23-2D4A-4E59-A3F6-837129DD17BF}" destId="{D62F458A-5A04-4D0C-B02A-C0121104FA0D}" srcOrd="0" destOrd="0" presId="urn:microsoft.com/office/officeart/2018/2/layout/IconLabelList"/>
    <dgm:cxn modelId="{32E006A8-D6EC-4A5A-8F53-921383D8D18D}" srcId="{AC073F23-2D4A-4E59-A3F6-837129DD17BF}" destId="{03F028F0-7778-4873-B0ED-9A4DB7D0DBCD}" srcOrd="1" destOrd="0" parTransId="{F71D3FBB-25A3-43C4-A050-C4E3070DA97B}" sibTransId="{B24A44B4-C82C-4BAE-BAB7-823D359156F0}"/>
    <dgm:cxn modelId="{C38FD4B1-BC4D-442D-8F0D-306BD3ADF612}" srcId="{AC073F23-2D4A-4E59-A3F6-837129DD17BF}" destId="{87462CF2-662A-466E-A15B-75F77DAA2685}" srcOrd="0" destOrd="0" parTransId="{B183303F-469B-4247-B650-F8127274A82E}" sibTransId="{483D76F2-9E2D-4B04-9D1F-036D971CACF4}"/>
    <dgm:cxn modelId="{1C34D0F0-4025-4AFA-A642-FD7864E9920E}" type="presOf" srcId="{87462CF2-662A-466E-A15B-75F77DAA2685}" destId="{511ADAF9-5079-4CEB-A000-10BD3E649648}" srcOrd="0" destOrd="0" presId="urn:microsoft.com/office/officeart/2018/2/layout/IconLabelList"/>
    <dgm:cxn modelId="{61FD7595-445E-494C-89DF-A85683891FE4}" type="presParOf" srcId="{D62F458A-5A04-4D0C-B02A-C0121104FA0D}" destId="{B76B2EC7-3A74-452C-8AA0-734DA4299D25}" srcOrd="0" destOrd="0" presId="urn:microsoft.com/office/officeart/2018/2/layout/IconLabelList"/>
    <dgm:cxn modelId="{DCAF0676-9AE1-4A63-BFA2-8151A1A039C8}" type="presParOf" srcId="{B76B2EC7-3A74-452C-8AA0-734DA4299D25}" destId="{06B4E258-6FA2-4E6F-8B86-3578931BA262}" srcOrd="0" destOrd="0" presId="urn:microsoft.com/office/officeart/2018/2/layout/IconLabelList"/>
    <dgm:cxn modelId="{536CBA3E-16AD-49B7-A120-D9BC46140202}" type="presParOf" srcId="{B76B2EC7-3A74-452C-8AA0-734DA4299D25}" destId="{6E3C69D7-0E05-4549-A9BB-ED743716DCCD}" srcOrd="1" destOrd="0" presId="urn:microsoft.com/office/officeart/2018/2/layout/IconLabelList"/>
    <dgm:cxn modelId="{38932718-DA18-45D7-8BAA-C6FF45E58550}" type="presParOf" srcId="{B76B2EC7-3A74-452C-8AA0-734DA4299D25}" destId="{511ADAF9-5079-4CEB-A000-10BD3E649648}" srcOrd="2" destOrd="0" presId="urn:microsoft.com/office/officeart/2018/2/layout/IconLabelList"/>
    <dgm:cxn modelId="{089206A8-857B-4919-8495-E550DA37AF3E}" type="presParOf" srcId="{D62F458A-5A04-4D0C-B02A-C0121104FA0D}" destId="{CD2A9F3F-DF5D-427B-9341-32FF5C76549B}" srcOrd="1" destOrd="0" presId="urn:microsoft.com/office/officeart/2018/2/layout/IconLabelList"/>
    <dgm:cxn modelId="{9A3B2BEC-7582-433E-8FD0-F4CE45C31BE2}" type="presParOf" srcId="{D62F458A-5A04-4D0C-B02A-C0121104FA0D}" destId="{29BE6E00-700C-4EC9-8587-0CA5C2DEEB2C}" srcOrd="2" destOrd="0" presId="urn:microsoft.com/office/officeart/2018/2/layout/IconLabelList"/>
    <dgm:cxn modelId="{CECCD34D-D43E-4AA9-9543-66180C0E6DEF}" type="presParOf" srcId="{29BE6E00-700C-4EC9-8587-0CA5C2DEEB2C}" destId="{EAB3AC10-C4A6-4503-A4ED-A14F07DDF400}" srcOrd="0" destOrd="0" presId="urn:microsoft.com/office/officeart/2018/2/layout/IconLabelList"/>
    <dgm:cxn modelId="{C48805AC-41C2-4CB5-8829-F1E5FCDE7362}" type="presParOf" srcId="{29BE6E00-700C-4EC9-8587-0CA5C2DEEB2C}" destId="{710BD1D1-B357-46AB-A2C9-8C3E7C544C4F}" srcOrd="1" destOrd="0" presId="urn:microsoft.com/office/officeart/2018/2/layout/IconLabelList"/>
    <dgm:cxn modelId="{1F247D7C-52A8-4B29-A894-C46E39DA7B15}" type="presParOf" srcId="{29BE6E00-700C-4EC9-8587-0CA5C2DEEB2C}" destId="{6D06395C-5CFC-4ED9-AFDD-6279DFBEAAF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94C868-F836-4319-9A49-5F412375C37F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A85496-A6CC-4D8F-ACEB-94CDF1011288}">
      <dgm:prSet/>
      <dgm:spPr>
        <a:ln w="57150">
          <a:solidFill>
            <a:srgbClr val="FFFF00"/>
          </a:solidFill>
        </a:ln>
      </dgm:spPr>
      <dgm:t>
        <a:bodyPr/>
        <a:lstStyle/>
        <a:p>
          <a:r>
            <a:rPr lang="en-US" dirty="0">
              <a:solidFill>
                <a:srgbClr val="004563"/>
              </a:solidFill>
            </a:rPr>
            <a:t>Some Job Clubs last for a certain number of weeks or days while other clubs exist until all members find employment. </a:t>
          </a:r>
        </a:p>
      </dgm:t>
    </dgm:pt>
    <dgm:pt modelId="{BD6CC682-1123-4D39-B059-7AF2E78B531D}" type="parTrans" cxnId="{10C2328E-13C6-4397-87FD-EA4037A1FEC2}">
      <dgm:prSet/>
      <dgm:spPr/>
      <dgm:t>
        <a:bodyPr/>
        <a:lstStyle/>
        <a:p>
          <a:endParaRPr lang="en-US"/>
        </a:p>
      </dgm:t>
    </dgm:pt>
    <dgm:pt modelId="{6D6FF400-B783-4735-93F4-3D2F3904D11E}" type="sibTrans" cxnId="{10C2328E-13C6-4397-87FD-EA4037A1FEC2}">
      <dgm:prSet/>
      <dgm:spPr/>
      <dgm:t>
        <a:bodyPr/>
        <a:lstStyle/>
        <a:p>
          <a:endParaRPr lang="en-US"/>
        </a:p>
      </dgm:t>
    </dgm:pt>
    <dgm:pt modelId="{7C0DC075-323F-4821-9B94-B00A8AFC2953}" type="pres">
      <dgm:prSet presAssocID="{8094C868-F836-4319-9A49-5F412375C37F}" presName="cycle" presStyleCnt="0">
        <dgm:presLayoutVars>
          <dgm:dir/>
          <dgm:resizeHandles val="exact"/>
        </dgm:presLayoutVars>
      </dgm:prSet>
      <dgm:spPr/>
    </dgm:pt>
    <dgm:pt modelId="{92E65000-F2F5-4E43-B24C-817F2DA0BB3F}" type="pres">
      <dgm:prSet presAssocID="{4AA85496-A6CC-4D8F-ACEB-94CDF1011288}" presName="node" presStyleLbl="node1" presStyleIdx="0" presStyleCnt="1">
        <dgm:presLayoutVars>
          <dgm:bulletEnabled val="1"/>
        </dgm:presLayoutVars>
      </dgm:prSet>
      <dgm:spPr/>
    </dgm:pt>
  </dgm:ptLst>
  <dgm:cxnLst>
    <dgm:cxn modelId="{24B1F510-DF3D-4F60-979A-D5CFED60AB25}" type="presOf" srcId="{8094C868-F836-4319-9A49-5F412375C37F}" destId="{7C0DC075-323F-4821-9B94-B00A8AFC2953}" srcOrd="0" destOrd="0" presId="urn:microsoft.com/office/officeart/2005/8/layout/cycle2"/>
    <dgm:cxn modelId="{10C2328E-13C6-4397-87FD-EA4037A1FEC2}" srcId="{8094C868-F836-4319-9A49-5F412375C37F}" destId="{4AA85496-A6CC-4D8F-ACEB-94CDF1011288}" srcOrd="0" destOrd="0" parTransId="{BD6CC682-1123-4D39-B059-7AF2E78B531D}" sibTransId="{6D6FF400-B783-4735-93F4-3D2F3904D11E}"/>
    <dgm:cxn modelId="{DEFF16A3-2AAB-4AD6-833B-586EF4B92D05}" type="presOf" srcId="{4AA85496-A6CC-4D8F-ACEB-94CDF1011288}" destId="{92E65000-F2F5-4E43-B24C-817F2DA0BB3F}" srcOrd="0" destOrd="0" presId="urn:microsoft.com/office/officeart/2005/8/layout/cycle2"/>
    <dgm:cxn modelId="{ED044FAE-BB5A-4D24-9BEB-08E48443697A}" type="presParOf" srcId="{7C0DC075-323F-4821-9B94-B00A8AFC2953}" destId="{92E65000-F2F5-4E43-B24C-817F2DA0BB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164489F-FF93-4AD1-8F8F-8F61A81A0E28}">
      <dgm:prSet/>
      <dgm:spPr/>
      <dgm:t>
        <a:bodyPr/>
        <a:lstStyle/>
        <a:p>
          <a:pPr>
            <a:defRPr cap="all"/>
          </a:pPr>
          <a:r>
            <a:rPr lang="en-US" cap="none" dirty="0"/>
            <a:t>A Job Club is a group that helps members find meaningful employment.</a:t>
          </a:r>
        </a:p>
      </dgm:t>
    </dgm:pt>
    <dgm:pt modelId="{99A53E7E-A82A-4994-8612-B019807F1152}" type="parTrans" cxnId="{E6D440A6-93F9-4030-BA69-3AEE3CC90958}">
      <dgm:prSet/>
      <dgm:spPr/>
      <dgm:t>
        <a:bodyPr/>
        <a:lstStyle/>
        <a:p>
          <a:endParaRPr lang="en-US"/>
        </a:p>
      </dgm:t>
    </dgm:pt>
    <dgm:pt modelId="{B1B3ED34-8FCE-404F-AEAC-4D3122D3BA95}" type="sibTrans" cxnId="{E6D440A6-93F9-4030-BA69-3AEE3CC90958}">
      <dgm:prSet/>
      <dgm:spPr/>
      <dgm:t>
        <a:bodyPr/>
        <a:lstStyle/>
        <a:p>
          <a:endParaRPr lang="en-US"/>
        </a:p>
      </dgm:t>
    </dgm:pt>
    <dgm:pt modelId="{0B90C0AF-130E-4A70-8D1A-D16DFBC4DD41}">
      <dgm:prSet/>
      <dgm:spPr/>
      <dgm:t>
        <a:bodyPr/>
        <a:lstStyle/>
        <a:p>
          <a:r>
            <a:rPr lang="en-US" dirty="0"/>
            <a:t>Members of Job Clubs support each other.</a:t>
          </a:r>
        </a:p>
      </dgm:t>
    </dgm:pt>
    <dgm:pt modelId="{3BADCC6A-0BA4-4721-B0DC-BDE193205A39}" type="parTrans" cxnId="{851738A1-CC97-43AA-874E-2C60D1F38326}">
      <dgm:prSet/>
      <dgm:spPr/>
      <dgm:t>
        <a:bodyPr/>
        <a:lstStyle/>
        <a:p>
          <a:endParaRPr lang="en-US"/>
        </a:p>
      </dgm:t>
    </dgm:pt>
    <dgm:pt modelId="{9F4E5482-5A22-4B04-AA55-2D667946AB22}" type="sibTrans" cxnId="{851738A1-CC97-43AA-874E-2C60D1F38326}">
      <dgm:prSet/>
      <dgm:spPr/>
      <dgm:t>
        <a:bodyPr/>
        <a:lstStyle/>
        <a:p>
          <a:endParaRPr lang="en-US"/>
        </a:p>
      </dgm:t>
    </dgm:pt>
    <dgm:pt modelId="{BAE76C31-6F62-472B-8E60-3CD618474144}">
      <dgm:prSet/>
      <dgm:spPr/>
      <dgm:t>
        <a:bodyPr/>
        <a:lstStyle/>
        <a:p>
          <a:r>
            <a:rPr lang="en-US" dirty="0"/>
            <a:t>Members have the opportunity to network.</a:t>
          </a:r>
        </a:p>
      </dgm:t>
    </dgm:pt>
    <dgm:pt modelId="{04EB912C-CE83-410A-BE54-98F4F37E3183}" type="parTrans" cxnId="{D9D27883-30CD-457E-946A-13AE584FC869}">
      <dgm:prSet/>
      <dgm:spPr/>
      <dgm:t>
        <a:bodyPr/>
        <a:lstStyle/>
        <a:p>
          <a:endParaRPr lang="en-US"/>
        </a:p>
      </dgm:t>
    </dgm:pt>
    <dgm:pt modelId="{58DFE698-F974-4016-A4ED-E85829A6D247}" type="sibTrans" cxnId="{D9D27883-30CD-457E-946A-13AE584FC869}">
      <dgm:prSet/>
      <dgm:spPr/>
      <dgm:t>
        <a:bodyPr/>
        <a:lstStyle/>
        <a:p>
          <a:endParaRPr lang="en-US"/>
        </a:p>
      </dgm:t>
    </dgm:pt>
    <dgm:pt modelId="{A730D796-79A1-42D6-8817-B48F463DC535}" type="pres">
      <dgm:prSet presAssocID="{D9F39345-7007-4627-BA1A-10E9C48FD914}" presName="linear" presStyleCnt="0">
        <dgm:presLayoutVars>
          <dgm:animLvl val="lvl"/>
          <dgm:resizeHandles val="exact"/>
        </dgm:presLayoutVars>
      </dgm:prSet>
      <dgm:spPr/>
    </dgm:pt>
    <dgm:pt modelId="{61CDB9FA-68F6-4811-A189-EBC6FFCA0ED9}" type="pres">
      <dgm:prSet presAssocID="{1164489F-FF93-4AD1-8F8F-8F61A81A0E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5CAA37-1556-45B6-A8BC-8551099DB253}" type="pres">
      <dgm:prSet presAssocID="{B1B3ED34-8FCE-404F-AEAC-4D3122D3BA95}" presName="spacer" presStyleCnt="0"/>
      <dgm:spPr/>
    </dgm:pt>
    <dgm:pt modelId="{01DBA84F-3942-42AF-A431-91020231DAA6}" type="pres">
      <dgm:prSet presAssocID="{0B90C0AF-130E-4A70-8D1A-D16DFBC4DD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3F546E-115C-4CCF-AF8D-07F3BFDC5043}" type="pres">
      <dgm:prSet presAssocID="{9F4E5482-5A22-4B04-AA55-2D667946AB22}" presName="spacer" presStyleCnt="0"/>
      <dgm:spPr/>
    </dgm:pt>
    <dgm:pt modelId="{E467E99A-823D-4068-9F71-2393F2641609}" type="pres">
      <dgm:prSet presAssocID="{BAE76C31-6F62-472B-8E60-3CD6184741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019E24-9339-4F57-BE86-1E0CA29848E2}" type="presOf" srcId="{BAE76C31-6F62-472B-8E60-3CD618474144}" destId="{E467E99A-823D-4068-9F71-2393F2641609}" srcOrd="0" destOrd="0" presId="urn:microsoft.com/office/officeart/2005/8/layout/vList2"/>
    <dgm:cxn modelId="{74968352-CCF3-4D51-8961-1B2272C5C740}" type="presOf" srcId="{1164489F-FF93-4AD1-8F8F-8F61A81A0E28}" destId="{61CDB9FA-68F6-4811-A189-EBC6FFCA0ED9}" srcOrd="0" destOrd="0" presId="urn:microsoft.com/office/officeart/2005/8/layout/vList2"/>
    <dgm:cxn modelId="{D9D27883-30CD-457E-946A-13AE584FC869}" srcId="{D9F39345-7007-4627-BA1A-10E9C48FD914}" destId="{BAE76C31-6F62-472B-8E60-3CD618474144}" srcOrd="2" destOrd="0" parTransId="{04EB912C-CE83-410A-BE54-98F4F37E3183}" sibTransId="{58DFE698-F974-4016-A4ED-E85829A6D247}"/>
    <dgm:cxn modelId="{851738A1-CC97-43AA-874E-2C60D1F38326}" srcId="{D9F39345-7007-4627-BA1A-10E9C48FD914}" destId="{0B90C0AF-130E-4A70-8D1A-D16DFBC4DD41}" srcOrd="1" destOrd="0" parTransId="{3BADCC6A-0BA4-4721-B0DC-BDE193205A39}" sibTransId="{9F4E5482-5A22-4B04-AA55-2D667946AB22}"/>
    <dgm:cxn modelId="{E6D440A6-93F9-4030-BA69-3AEE3CC90958}" srcId="{D9F39345-7007-4627-BA1A-10E9C48FD914}" destId="{1164489F-FF93-4AD1-8F8F-8F61A81A0E28}" srcOrd="0" destOrd="0" parTransId="{99A53E7E-A82A-4994-8612-B019807F1152}" sibTransId="{B1B3ED34-8FCE-404F-AEAC-4D3122D3BA95}"/>
    <dgm:cxn modelId="{5C0230AD-FB03-4F3C-938D-D933D3DD32A8}" type="presOf" srcId="{D9F39345-7007-4627-BA1A-10E9C48FD914}" destId="{A730D796-79A1-42D6-8817-B48F463DC535}" srcOrd="0" destOrd="0" presId="urn:microsoft.com/office/officeart/2005/8/layout/vList2"/>
    <dgm:cxn modelId="{B2A1CCDC-8C3E-46F6-97CA-7717DCC8F3DE}" type="presOf" srcId="{0B90C0AF-130E-4A70-8D1A-D16DFBC4DD41}" destId="{01DBA84F-3942-42AF-A431-91020231DAA6}" srcOrd="0" destOrd="0" presId="urn:microsoft.com/office/officeart/2005/8/layout/vList2"/>
    <dgm:cxn modelId="{7134DB8D-0F2A-4F16-ADBA-BCE9CEA86DA2}" type="presParOf" srcId="{A730D796-79A1-42D6-8817-B48F463DC535}" destId="{61CDB9FA-68F6-4811-A189-EBC6FFCA0ED9}" srcOrd="0" destOrd="0" presId="urn:microsoft.com/office/officeart/2005/8/layout/vList2"/>
    <dgm:cxn modelId="{481EE20D-CD66-4A63-AE6A-DE5D55E5C0A8}" type="presParOf" srcId="{A730D796-79A1-42D6-8817-B48F463DC535}" destId="{E15CAA37-1556-45B6-A8BC-8551099DB253}" srcOrd="1" destOrd="0" presId="urn:microsoft.com/office/officeart/2005/8/layout/vList2"/>
    <dgm:cxn modelId="{AF47FF9A-4DF3-46D5-8E89-4A02158B3784}" type="presParOf" srcId="{A730D796-79A1-42D6-8817-B48F463DC535}" destId="{01DBA84F-3942-42AF-A431-91020231DAA6}" srcOrd="2" destOrd="0" presId="urn:microsoft.com/office/officeart/2005/8/layout/vList2"/>
    <dgm:cxn modelId="{6D540612-9CDF-4440-A6FE-78B7A38F9CE9}" type="presParOf" srcId="{A730D796-79A1-42D6-8817-B48F463DC535}" destId="{DD3F546E-115C-4CCF-AF8D-07F3BFDC5043}" srcOrd="3" destOrd="0" presId="urn:microsoft.com/office/officeart/2005/8/layout/vList2"/>
    <dgm:cxn modelId="{C431C5D2-3200-47FA-B247-11C652760698}" type="presParOf" srcId="{A730D796-79A1-42D6-8817-B48F463DC535}" destId="{E467E99A-823D-4068-9F71-2393F26416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7FEF6AB-9A1A-4218-B0EE-E0D5BD826D1B}">
      <dgm:prSet custT="1"/>
      <dgm:spPr/>
      <dgm:t>
        <a:bodyPr/>
        <a:lstStyle/>
        <a:p>
          <a:r>
            <a:rPr lang="en-US" sz="2000" dirty="0">
              <a:solidFill>
                <a:srgbClr val="004563"/>
              </a:solidFill>
            </a:rPr>
            <a:t>Job Clubs can help experienced members find positions that match their career goals and interests. </a:t>
          </a:r>
        </a:p>
      </dgm:t>
    </dgm:pt>
    <dgm:pt modelId="{76F806DC-5CE6-4CA3-97FA-18372A66F83D}" type="parTrans" cxnId="{C1607E04-BD5B-4943-8843-B3C5471CABB4}">
      <dgm:prSet/>
      <dgm:spPr/>
      <dgm:t>
        <a:bodyPr/>
        <a:lstStyle/>
        <a:p>
          <a:endParaRPr lang="en-US"/>
        </a:p>
      </dgm:t>
    </dgm:pt>
    <dgm:pt modelId="{F77BB73F-D290-4638-90EB-711B504BC33F}" type="sibTrans" cxnId="{C1607E04-BD5B-4943-8843-B3C5471CABB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7EF0055-5645-459B-93FB-6CA3DF9557CA}">
      <dgm:prSet custT="1"/>
      <dgm:spPr/>
      <dgm:t>
        <a:bodyPr/>
        <a:lstStyle/>
        <a:p>
          <a:r>
            <a:rPr lang="en-US" sz="2000" dirty="0">
              <a:solidFill>
                <a:srgbClr val="004563"/>
              </a:solidFill>
            </a:rPr>
            <a:t>Job Clubs provide all members with the opportunity to learn valuable skills from other members.</a:t>
          </a:r>
        </a:p>
      </dgm:t>
    </dgm:pt>
    <dgm:pt modelId="{BA3BDFCC-925C-40B3-88D9-338A56702694}" type="parTrans" cxnId="{570D3F4E-461A-43C8-8CC0-12C2C4240324}">
      <dgm:prSet/>
      <dgm:spPr/>
      <dgm:t>
        <a:bodyPr/>
        <a:lstStyle/>
        <a:p>
          <a:endParaRPr lang="en-US"/>
        </a:p>
      </dgm:t>
    </dgm:pt>
    <dgm:pt modelId="{826D587F-C050-45DC-AE8E-2F39C3EDB636}" type="sibTrans" cxnId="{570D3F4E-461A-43C8-8CC0-12C2C424032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6121BE3-68B1-463A-AB17-30B7DDA64A90}">
      <dgm:prSet custT="1"/>
      <dgm:spPr/>
      <dgm:t>
        <a:bodyPr/>
        <a:lstStyle/>
        <a:p>
          <a:r>
            <a:rPr lang="en-US" sz="2000" dirty="0">
              <a:solidFill>
                <a:srgbClr val="004563"/>
              </a:solidFill>
            </a:rPr>
            <a:t>Job Clubs can help members with minimal professional work experience find organizations that are looking for entry-level candidates.</a:t>
          </a:r>
        </a:p>
      </dgm:t>
    </dgm:pt>
    <dgm:pt modelId="{250EE589-6BFE-4BCD-A004-B11734856DD7}" type="sibTrans" cxnId="{F67FDC42-B685-4E9A-8DAF-FE329F48FA72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382F9C3F-239D-4292-9431-A5BC0A06306F}" type="parTrans" cxnId="{F67FDC42-B685-4E9A-8DAF-FE329F48FA72}">
      <dgm:prSet/>
      <dgm:spPr/>
      <dgm:t>
        <a:bodyPr/>
        <a:lstStyle/>
        <a:p>
          <a:endParaRPr lang="en-US"/>
        </a:p>
      </dgm:t>
    </dgm:pt>
    <dgm:pt modelId="{336C69E7-2F1F-4910-9765-A44728B6E693}" type="pres">
      <dgm:prSet presAssocID="{D9F39345-7007-4627-BA1A-10E9C48FD914}" presName="Name0" presStyleCnt="0">
        <dgm:presLayoutVars>
          <dgm:animLvl val="lvl"/>
          <dgm:resizeHandles val="exact"/>
        </dgm:presLayoutVars>
      </dgm:prSet>
      <dgm:spPr/>
    </dgm:pt>
    <dgm:pt modelId="{28142B78-D435-4ACF-BC1F-95D5D859FB86}" type="pres">
      <dgm:prSet presAssocID="{66121BE3-68B1-463A-AB17-30B7DDA64A90}" presName="compositeNode" presStyleCnt="0">
        <dgm:presLayoutVars>
          <dgm:bulletEnabled val="1"/>
        </dgm:presLayoutVars>
      </dgm:prSet>
      <dgm:spPr/>
    </dgm:pt>
    <dgm:pt modelId="{1163B695-00D4-4198-BBD6-5A49573E6B0D}" type="pres">
      <dgm:prSet presAssocID="{66121BE3-68B1-463A-AB17-30B7DDA64A90}" presName="bgRect" presStyleLbl="bgAccFollowNode1" presStyleIdx="0" presStyleCnt="3"/>
      <dgm:spPr/>
    </dgm:pt>
    <dgm:pt modelId="{AE4A1445-1F62-441D-A596-CAB66F93DAF6}" type="pres">
      <dgm:prSet presAssocID="{250EE589-6BFE-4BCD-A004-B11734856DD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08DC86C-D152-4215-9EF5-EA846AD952EB}" type="pres">
      <dgm:prSet presAssocID="{66121BE3-68B1-463A-AB17-30B7DDA64A90}" presName="bottomLine" presStyleLbl="alignNode1" presStyleIdx="1" presStyleCnt="6">
        <dgm:presLayoutVars/>
      </dgm:prSet>
      <dgm:spPr/>
    </dgm:pt>
    <dgm:pt modelId="{696B8BB5-0ACF-4AD1-84F6-F58A73AEC27F}" type="pres">
      <dgm:prSet presAssocID="{66121BE3-68B1-463A-AB17-30B7DDA64A90}" presName="nodeText" presStyleLbl="bgAccFollowNode1" presStyleIdx="0" presStyleCnt="3">
        <dgm:presLayoutVars>
          <dgm:bulletEnabled val="1"/>
        </dgm:presLayoutVars>
      </dgm:prSet>
      <dgm:spPr/>
    </dgm:pt>
    <dgm:pt modelId="{5852A5AE-91C2-445B-888D-137878D4C488}" type="pres">
      <dgm:prSet presAssocID="{250EE589-6BFE-4BCD-A004-B11734856DD7}" presName="sibTrans" presStyleCnt="0"/>
      <dgm:spPr/>
    </dgm:pt>
    <dgm:pt modelId="{B6A2BC46-789C-4969-A83B-8C273679675F}" type="pres">
      <dgm:prSet presAssocID="{C7FEF6AB-9A1A-4218-B0EE-E0D5BD826D1B}" presName="compositeNode" presStyleCnt="0">
        <dgm:presLayoutVars>
          <dgm:bulletEnabled val="1"/>
        </dgm:presLayoutVars>
      </dgm:prSet>
      <dgm:spPr/>
    </dgm:pt>
    <dgm:pt modelId="{9AF49847-4132-471A-B976-291DEB5DB9D8}" type="pres">
      <dgm:prSet presAssocID="{C7FEF6AB-9A1A-4218-B0EE-E0D5BD826D1B}" presName="bgRect" presStyleLbl="bgAccFollowNode1" presStyleIdx="1" presStyleCnt="3"/>
      <dgm:spPr/>
    </dgm:pt>
    <dgm:pt modelId="{E5CD7D03-6760-4530-BEDF-604E76A40EA1}" type="pres">
      <dgm:prSet presAssocID="{F77BB73F-D290-4638-90EB-711B504BC33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3F59B13-4821-45B5-A1A8-07A147FD0F41}" type="pres">
      <dgm:prSet presAssocID="{C7FEF6AB-9A1A-4218-B0EE-E0D5BD826D1B}" presName="bottomLine" presStyleLbl="alignNode1" presStyleIdx="3" presStyleCnt="6">
        <dgm:presLayoutVars/>
      </dgm:prSet>
      <dgm:spPr/>
    </dgm:pt>
    <dgm:pt modelId="{3129CF96-D806-47B5-A15E-4DF7E1A335AF}" type="pres">
      <dgm:prSet presAssocID="{C7FEF6AB-9A1A-4218-B0EE-E0D5BD826D1B}" presName="nodeText" presStyleLbl="bgAccFollowNode1" presStyleIdx="1" presStyleCnt="3">
        <dgm:presLayoutVars>
          <dgm:bulletEnabled val="1"/>
        </dgm:presLayoutVars>
      </dgm:prSet>
      <dgm:spPr/>
    </dgm:pt>
    <dgm:pt modelId="{E10EFEC1-2788-4974-8547-D5AB76DFAC6E}" type="pres">
      <dgm:prSet presAssocID="{F77BB73F-D290-4638-90EB-711B504BC33F}" presName="sibTrans" presStyleCnt="0"/>
      <dgm:spPr/>
    </dgm:pt>
    <dgm:pt modelId="{2ED5DBB3-3F21-41D0-8800-15E95C8866C4}" type="pres">
      <dgm:prSet presAssocID="{E7EF0055-5645-459B-93FB-6CA3DF9557CA}" presName="compositeNode" presStyleCnt="0">
        <dgm:presLayoutVars>
          <dgm:bulletEnabled val="1"/>
        </dgm:presLayoutVars>
      </dgm:prSet>
      <dgm:spPr/>
    </dgm:pt>
    <dgm:pt modelId="{47762A47-8D98-4802-9891-62EC3CA0E809}" type="pres">
      <dgm:prSet presAssocID="{E7EF0055-5645-459B-93FB-6CA3DF9557CA}" presName="bgRect" presStyleLbl="bgAccFollowNode1" presStyleIdx="2" presStyleCnt="3"/>
      <dgm:spPr/>
    </dgm:pt>
    <dgm:pt modelId="{90197F48-68AA-4122-BE43-B8C93018BDDD}" type="pres">
      <dgm:prSet presAssocID="{826D587F-C050-45DC-AE8E-2F39C3EDB63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170286A-B579-4F77-8F16-5E972218DDB6}" type="pres">
      <dgm:prSet presAssocID="{E7EF0055-5645-459B-93FB-6CA3DF9557CA}" presName="bottomLine" presStyleLbl="alignNode1" presStyleIdx="5" presStyleCnt="6">
        <dgm:presLayoutVars/>
      </dgm:prSet>
      <dgm:spPr/>
    </dgm:pt>
    <dgm:pt modelId="{91E08665-C40D-4FF4-B9AC-FBE2C3F4B307}" type="pres">
      <dgm:prSet presAssocID="{E7EF0055-5645-459B-93FB-6CA3DF9557C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1607E04-BD5B-4943-8843-B3C5471CABB4}" srcId="{D9F39345-7007-4627-BA1A-10E9C48FD914}" destId="{C7FEF6AB-9A1A-4218-B0EE-E0D5BD826D1B}" srcOrd="1" destOrd="0" parTransId="{76F806DC-5CE6-4CA3-97FA-18372A66F83D}" sibTransId="{F77BB73F-D290-4638-90EB-711B504BC33F}"/>
    <dgm:cxn modelId="{EECCE328-3068-4011-98C8-9416CBF36F10}" type="presOf" srcId="{D9F39345-7007-4627-BA1A-10E9C48FD914}" destId="{336C69E7-2F1F-4910-9765-A44728B6E693}" srcOrd="0" destOrd="0" presId="urn:microsoft.com/office/officeart/2016/7/layout/BasicLinearProcessNumbered"/>
    <dgm:cxn modelId="{CB2CA23A-B0C3-47A3-859E-F93283B078D6}" type="presOf" srcId="{826D587F-C050-45DC-AE8E-2F39C3EDB636}" destId="{90197F48-68AA-4122-BE43-B8C93018BDDD}" srcOrd="0" destOrd="0" presId="urn:microsoft.com/office/officeart/2016/7/layout/BasicLinearProcessNumbered"/>
    <dgm:cxn modelId="{E8F8AE3E-D9B1-4B08-BDFA-BC1ACFAFB36D}" type="presOf" srcId="{E7EF0055-5645-459B-93FB-6CA3DF9557CA}" destId="{47762A47-8D98-4802-9891-62EC3CA0E809}" srcOrd="0" destOrd="0" presId="urn:microsoft.com/office/officeart/2016/7/layout/BasicLinearProcessNumbered"/>
    <dgm:cxn modelId="{F67FDC42-B685-4E9A-8DAF-FE329F48FA72}" srcId="{D9F39345-7007-4627-BA1A-10E9C48FD914}" destId="{66121BE3-68B1-463A-AB17-30B7DDA64A90}" srcOrd="0" destOrd="0" parTransId="{382F9C3F-239D-4292-9431-A5BC0A06306F}" sibTransId="{250EE589-6BFE-4BCD-A004-B11734856DD7}"/>
    <dgm:cxn modelId="{570D3F4E-461A-43C8-8CC0-12C2C4240324}" srcId="{D9F39345-7007-4627-BA1A-10E9C48FD914}" destId="{E7EF0055-5645-459B-93FB-6CA3DF9557CA}" srcOrd="2" destOrd="0" parTransId="{BA3BDFCC-925C-40B3-88D9-338A56702694}" sibTransId="{826D587F-C050-45DC-AE8E-2F39C3EDB636}"/>
    <dgm:cxn modelId="{3AAC2D7D-623B-4E13-B692-BAE047CE78E2}" type="presOf" srcId="{F77BB73F-D290-4638-90EB-711B504BC33F}" destId="{E5CD7D03-6760-4530-BEDF-604E76A40EA1}" srcOrd="0" destOrd="0" presId="urn:microsoft.com/office/officeart/2016/7/layout/BasicLinearProcessNumbered"/>
    <dgm:cxn modelId="{3E4F268D-697B-422B-9B2D-A033192772EF}" type="presOf" srcId="{250EE589-6BFE-4BCD-A004-B11734856DD7}" destId="{AE4A1445-1F62-441D-A596-CAB66F93DAF6}" srcOrd="0" destOrd="0" presId="urn:microsoft.com/office/officeart/2016/7/layout/BasicLinearProcessNumbered"/>
    <dgm:cxn modelId="{107326D2-62FB-4399-BEDE-3D7DE04CEC7F}" type="presOf" srcId="{C7FEF6AB-9A1A-4218-B0EE-E0D5BD826D1B}" destId="{3129CF96-D806-47B5-A15E-4DF7E1A335AF}" srcOrd="1" destOrd="0" presId="urn:microsoft.com/office/officeart/2016/7/layout/BasicLinearProcessNumbered"/>
    <dgm:cxn modelId="{41E11DD3-7BF1-4E0D-8C11-2392413BABC0}" type="presOf" srcId="{66121BE3-68B1-463A-AB17-30B7DDA64A90}" destId="{696B8BB5-0ACF-4AD1-84F6-F58A73AEC27F}" srcOrd="1" destOrd="0" presId="urn:microsoft.com/office/officeart/2016/7/layout/BasicLinearProcessNumbered"/>
    <dgm:cxn modelId="{F2C83ED7-1BDD-4242-91EC-0B4CF5B05774}" type="presOf" srcId="{E7EF0055-5645-459B-93FB-6CA3DF9557CA}" destId="{91E08665-C40D-4FF4-B9AC-FBE2C3F4B307}" srcOrd="1" destOrd="0" presId="urn:microsoft.com/office/officeart/2016/7/layout/BasicLinearProcessNumbered"/>
    <dgm:cxn modelId="{012C90DF-35DF-49A2-B2CE-12E4AD6C3926}" type="presOf" srcId="{66121BE3-68B1-463A-AB17-30B7DDA64A90}" destId="{1163B695-00D4-4198-BBD6-5A49573E6B0D}" srcOrd="0" destOrd="0" presId="urn:microsoft.com/office/officeart/2016/7/layout/BasicLinearProcessNumbered"/>
    <dgm:cxn modelId="{9E37C0E5-A36E-4DA6-AF59-7B593808D8C1}" type="presOf" srcId="{C7FEF6AB-9A1A-4218-B0EE-E0D5BD826D1B}" destId="{9AF49847-4132-471A-B976-291DEB5DB9D8}" srcOrd="0" destOrd="0" presId="urn:microsoft.com/office/officeart/2016/7/layout/BasicLinearProcessNumbered"/>
    <dgm:cxn modelId="{187247DF-1C2F-4490-85DB-155D50BCADC6}" type="presParOf" srcId="{336C69E7-2F1F-4910-9765-A44728B6E693}" destId="{28142B78-D435-4ACF-BC1F-95D5D859FB86}" srcOrd="0" destOrd="0" presId="urn:microsoft.com/office/officeart/2016/7/layout/BasicLinearProcessNumbered"/>
    <dgm:cxn modelId="{53961E87-1CC5-4500-A194-281E2D1690AD}" type="presParOf" srcId="{28142B78-D435-4ACF-BC1F-95D5D859FB86}" destId="{1163B695-00D4-4198-BBD6-5A49573E6B0D}" srcOrd="0" destOrd="0" presId="urn:microsoft.com/office/officeart/2016/7/layout/BasicLinearProcessNumbered"/>
    <dgm:cxn modelId="{C3BBD062-77EE-49A2-8027-77D21671C21C}" type="presParOf" srcId="{28142B78-D435-4ACF-BC1F-95D5D859FB86}" destId="{AE4A1445-1F62-441D-A596-CAB66F93DAF6}" srcOrd="1" destOrd="0" presId="urn:microsoft.com/office/officeart/2016/7/layout/BasicLinearProcessNumbered"/>
    <dgm:cxn modelId="{397E52A8-6987-4376-AA02-A53FD27D0546}" type="presParOf" srcId="{28142B78-D435-4ACF-BC1F-95D5D859FB86}" destId="{608DC86C-D152-4215-9EF5-EA846AD952EB}" srcOrd="2" destOrd="0" presId="urn:microsoft.com/office/officeart/2016/7/layout/BasicLinearProcessNumbered"/>
    <dgm:cxn modelId="{7183A80B-786C-4F89-AEDB-EF81FDF81897}" type="presParOf" srcId="{28142B78-D435-4ACF-BC1F-95D5D859FB86}" destId="{696B8BB5-0ACF-4AD1-84F6-F58A73AEC27F}" srcOrd="3" destOrd="0" presId="urn:microsoft.com/office/officeart/2016/7/layout/BasicLinearProcessNumbered"/>
    <dgm:cxn modelId="{0318791D-CDA2-4083-B87A-214C5A6FC305}" type="presParOf" srcId="{336C69E7-2F1F-4910-9765-A44728B6E693}" destId="{5852A5AE-91C2-445B-888D-137878D4C488}" srcOrd="1" destOrd="0" presId="urn:microsoft.com/office/officeart/2016/7/layout/BasicLinearProcessNumbered"/>
    <dgm:cxn modelId="{CA56D04B-D913-428A-9C50-0E6FAFD619FB}" type="presParOf" srcId="{336C69E7-2F1F-4910-9765-A44728B6E693}" destId="{B6A2BC46-789C-4969-A83B-8C273679675F}" srcOrd="2" destOrd="0" presId="urn:microsoft.com/office/officeart/2016/7/layout/BasicLinearProcessNumbered"/>
    <dgm:cxn modelId="{0121CFE6-0151-414A-8A3D-905EEC0E178A}" type="presParOf" srcId="{B6A2BC46-789C-4969-A83B-8C273679675F}" destId="{9AF49847-4132-471A-B976-291DEB5DB9D8}" srcOrd="0" destOrd="0" presId="urn:microsoft.com/office/officeart/2016/7/layout/BasicLinearProcessNumbered"/>
    <dgm:cxn modelId="{C323AEFA-7FB3-43AA-9A21-4BF2CC5F507F}" type="presParOf" srcId="{B6A2BC46-789C-4969-A83B-8C273679675F}" destId="{E5CD7D03-6760-4530-BEDF-604E76A40EA1}" srcOrd="1" destOrd="0" presId="urn:microsoft.com/office/officeart/2016/7/layout/BasicLinearProcessNumbered"/>
    <dgm:cxn modelId="{4D3ED386-3EA5-40E4-8EF2-F2546752C2E8}" type="presParOf" srcId="{B6A2BC46-789C-4969-A83B-8C273679675F}" destId="{83F59B13-4821-45B5-A1A8-07A147FD0F41}" srcOrd="2" destOrd="0" presId="urn:microsoft.com/office/officeart/2016/7/layout/BasicLinearProcessNumbered"/>
    <dgm:cxn modelId="{5AC8BB93-91EE-4610-920F-D7D3C7D43853}" type="presParOf" srcId="{B6A2BC46-789C-4969-A83B-8C273679675F}" destId="{3129CF96-D806-47B5-A15E-4DF7E1A335AF}" srcOrd="3" destOrd="0" presId="urn:microsoft.com/office/officeart/2016/7/layout/BasicLinearProcessNumbered"/>
    <dgm:cxn modelId="{EF8AB89C-0280-40D2-A033-EEB3805A6CFD}" type="presParOf" srcId="{336C69E7-2F1F-4910-9765-A44728B6E693}" destId="{E10EFEC1-2788-4974-8547-D5AB76DFAC6E}" srcOrd="3" destOrd="0" presId="urn:microsoft.com/office/officeart/2016/7/layout/BasicLinearProcessNumbered"/>
    <dgm:cxn modelId="{C90F15BD-8826-44AF-A576-A24A14154557}" type="presParOf" srcId="{336C69E7-2F1F-4910-9765-A44728B6E693}" destId="{2ED5DBB3-3F21-41D0-8800-15E95C8866C4}" srcOrd="4" destOrd="0" presId="urn:microsoft.com/office/officeart/2016/7/layout/BasicLinearProcessNumbered"/>
    <dgm:cxn modelId="{DFF92C72-8403-4871-A3B1-01E5625579F5}" type="presParOf" srcId="{2ED5DBB3-3F21-41D0-8800-15E95C8866C4}" destId="{47762A47-8D98-4802-9891-62EC3CA0E809}" srcOrd="0" destOrd="0" presId="urn:microsoft.com/office/officeart/2016/7/layout/BasicLinearProcessNumbered"/>
    <dgm:cxn modelId="{7F8FA017-9661-4059-BC03-30318E7913B5}" type="presParOf" srcId="{2ED5DBB3-3F21-41D0-8800-15E95C8866C4}" destId="{90197F48-68AA-4122-BE43-B8C93018BDDD}" srcOrd="1" destOrd="0" presId="urn:microsoft.com/office/officeart/2016/7/layout/BasicLinearProcessNumbered"/>
    <dgm:cxn modelId="{8AF1641F-EE66-4413-9D75-B4042EDF0331}" type="presParOf" srcId="{2ED5DBB3-3F21-41D0-8800-15E95C8866C4}" destId="{2170286A-B579-4F77-8F16-5E972218DDB6}" srcOrd="2" destOrd="0" presId="urn:microsoft.com/office/officeart/2016/7/layout/BasicLinearProcessNumbered"/>
    <dgm:cxn modelId="{D9543D9B-A64D-4E63-AF01-3DB85372A57A}" type="presParOf" srcId="{2ED5DBB3-3F21-41D0-8800-15E95C8866C4}" destId="{91E08665-C40D-4FF4-B9AC-FBE2C3F4B30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164489F-FF93-4AD1-8F8F-8F61A81A0E28}">
      <dgm:prSet/>
      <dgm:spPr/>
      <dgm:t>
        <a:bodyPr/>
        <a:lstStyle/>
        <a:p>
          <a:pPr>
            <a:defRPr cap="all"/>
          </a:pPr>
          <a:r>
            <a:rPr lang="en-US" cap="none" dirty="0"/>
            <a:t>The most obvious benefit of a Job Club is that it provides you a space to get advice on your job search.</a:t>
          </a:r>
          <a:endParaRPr lang="en-US" dirty="0"/>
        </a:p>
      </dgm:t>
    </dgm:pt>
    <dgm:pt modelId="{99A53E7E-A82A-4994-8612-B019807F1152}" type="parTrans" cxnId="{E6D440A6-93F9-4030-BA69-3AEE3CC90958}">
      <dgm:prSet/>
      <dgm:spPr/>
      <dgm:t>
        <a:bodyPr/>
        <a:lstStyle/>
        <a:p>
          <a:endParaRPr lang="en-US"/>
        </a:p>
      </dgm:t>
    </dgm:pt>
    <dgm:pt modelId="{B1B3ED34-8FCE-404F-AEAC-4D3122D3BA95}" type="sibTrans" cxnId="{E6D440A6-93F9-4030-BA69-3AEE3CC90958}">
      <dgm:prSet/>
      <dgm:spPr/>
      <dgm:t>
        <a:bodyPr/>
        <a:lstStyle/>
        <a:p>
          <a:endParaRPr lang="en-US"/>
        </a:p>
      </dgm:t>
    </dgm:pt>
    <dgm:pt modelId="{849F3E0B-AAFE-4F9B-9506-E2EF873B4E97}" type="pres">
      <dgm:prSet presAssocID="{D9F39345-7007-4627-BA1A-10E9C48FD914}" presName="linear" presStyleCnt="0">
        <dgm:presLayoutVars>
          <dgm:animLvl val="lvl"/>
          <dgm:resizeHandles val="exact"/>
        </dgm:presLayoutVars>
      </dgm:prSet>
      <dgm:spPr/>
    </dgm:pt>
    <dgm:pt modelId="{5FBD28C0-8895-4B38-8194-AFADC33F14A5}" type="pres">
      <dgm:prSet presAssocID="{1164489F-FF93-4AD1-8F8F-8F61A81A0E28}" presName="parentText" presStyleLbl="node1" presStyleIdx="0" presStyleCnt="1" custLinFactNeighborX="-8" custLinFactNeighborY="-19633">
        <dgm:presLayoutVars>
          <dgm:chMax val="0"/>
          <dgm:bulletEnabled val="1"/>
        </dgm:presLayoutVars>
      </dgm:prSet>
      <dgm:spPr/>
    </dgm:pt>
  </dgm:ptLst>
  <dgm:cxnLst>
    <dgm:cxn modelId="{68458145-4672-4A63-A815-B32F8749BDFF}" type="presOf" srcId="{1164489F-FF93-4AD1-8F8F-8F61A81A0E28}" destId="{5FBD28C0-8895-4B38-8194-AFADC33F14A5}" srcOrd="0" destOrd="0" presId="urn:microsoft.com/office/officeart/2005/8/layout/vList2"/>
    <dgm:cxn modelId="{E6D440A6-93F9-4030-BA69-3AEE3CC90958}" srcId="{D9F39345-7007-4627-BA1A-10E9C48FD914}" destId="{1164489F-FF93-4AD1-8F8F-8F61A81A0E28}" srcOrd="0" destOrd="0" parTransId="{99A53E7E-A82A-4994-8612-B019807F1152}" sibTransId="{B1B3ED34-8FCE-404F-AEAC-4D3122D3BA95}"/>
    <dgm:cxn modelId="{23A4DDD6-BB02-4F81-86C2-BC8442D9D08C}" type="presOf" srcId="{D9F39345-7007-4627-BA1A-10E9C48FD914}" destId="{849F3E0B-AAFE-4F9B-9506-E2EF873B4E97}" srcOrd="0" destOrd="0" presId="urn:microsoft.com/office/officeart/2005/8/layout/vList2"/>
    <dgm:cxn modelId="{DE95ADF2-DAE2-4898-81E8-3F6A316EAEC1}" type="presParOf" srcId="{849F3E0B-AAFE-4F9B-9506-E2EF873B4E97}" destId="{5FBD28C0-8895-4B38-8194-AFADC33F14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67972-45C8-4181-BA2E-0E1C8C066C1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07319A5-262B-492B-807F-DD6D72F02842}">
      <dgm:prSet/>
      <dgm:spPr/>
      <dgm:t>
        <a:bodyPr/>
        <a:lstStyle/>
        <a:p>
          <a:r>
            <a:rPr lang="en-US" dirty="0"/>
            <a:t>Members can give feedback on resumes and cover letters.</a:t>
          </a:r>
        </a:p>
      </dgm:t>
    </dgm:pt>
    <dgm:pt modelId="{0A0B7676-61E0-45D1-B99E-1212264B96E8}" type="parTrans" cxnId="{C276FA17-36CA-43FE-8CBA-DDF3E1C568DB}">
      <dgm:prSet/>
      <dgm:spPr/>
      <dgm:t>
        <a:bodyPr/>
        <a:lstStyle/>
        <a:p>
          <a:endParaRPr lang="en-US" sz="3200"/>
        </a:p>
      </dgm:t>
    </dgm:pt>
    <dgm:pt modelId="{DD0C3203-594A-4047-B675-D055730A95AF}" type="sibTrans" cxnId="{C276FA17-36CA-43FE-8CBA-DDF3E1C568DB}">
      <dgm:prSet/>
      <dgm:spPr/>
      <dgm:t>
        <a:bodyPr/>
        <a:lstStyle/>
        <a:p>
          <a:endParaRPr lang="en-US"/>
        </a:p>
      </dgm:t>
    </dgm:pt>
    <dgm:pt modelId="{EBD27F02-876D-48BA-A3BE-D59332E5D7E9}">
      <dgm:prSet/>
      <dgm:spPr/>
      <dgm:t>
        <a:bodyPr/>
        <a:lstStyle/>
        <a:p>
          <a:r>
            <a:rPr lang="en-US" dirty="0"/>
            <a:t>Help prepare for interviews. </a:t>
          </a:r>
        </a:p>
      </dgm:t>
    </dgm:pt>
    <dgm:pt modelId="{72BC4CE5-C6CC-4E60-A0E7-B280BDF2D2ED}" type="parTrans" cxnId="{43A9D9A5-842E-4F8D-A60F-0DB2329D04AB}">
      <dgm:prSet/>
      <dgm:spPr/>
      <dgm:t>
        <a:bodyPr/>
        <a:lstStyle/>
        <a:p>
          <a:endParaRPr lang="en-US" sz="3200"/>
        </a:p>
      </dgm:t>
    </dgm:pt>
    <dgm:pt modelId="{2D735B27-4B57-4256-9A48-1A3046A18D30}" type="sibTrans" cxnId="{43A9D9A5-842E-4F8D-A60F-0DB2329D04AB}">
      <dgm:prSet/>
      <dgm:spPr/>
      <dgm:t>
        <a:bodyPr/>
        <a:lstStyle/>
        <a:p>
          <a:endParaRPr lang="en-US"/>
        </a:p>
      </dgm:t>
    </dgm:pt>
    <dgm:pt modelId="{FAA8DEAB-5EE7-4BF6-9477-593E56BC2304}">
      <dgm:prSet/>
      <dgm:spPr/>
      <dgm:t>
        <a:bodyPr/>
        <a:lstStyle/>
        <a:p>
          <a:r>
            <a:rPr lang="en-US" dirty="0"/>
            <a:t>Get insight into newer technology.</a:t>
          </a:r>
        </a:p>
      </dgm:t>
    </dgm:pt>
    <dgm:pt modelId="{DAFCB94A-E31F-43D8-BB16-CA3A3B7740AB}" type="parTrans" cxnId="{F7D4A755-2B43-4B1F-9510-6E616F3FC20D}">
      <dgm:prSet/>
      <dgm:spPr/>
      <dgm:t>
        <a:bodyPr/>
        <a:lstStyle/>
        <a:p>
          <a:endParaRPr lang="en-US" sz="3200"/>
        </a:p>
      </dgm:t>
    </dgm:pt>
    <dgm:pt modelId="{D8208B32-E558-41CD-A53C-45B60F89E2C6}" type="sibTrans" cxnId="{F7D4A755-2B43-4B1F-9510-6E616F3FC20D}">
      <dgm:prSet/>
      <dgm:spPr/>
      <dgm:t>
        <a:bodyPr/>
        <a:lstStyle/>
        <a:p>
          <a:endParaRPr lang="en-US"/>
        </a:p>
      </dgm:t>
    </dgm:pt>
    <dgm:pt modelId="{16747D8C-D9AC-41E1-9BC1-8F7E083B95BC}">
      <dgm:prSet/>
      <dgm:spPr/>
      <dgm:t>
        <a:bodyPr/>
        <a:lstStyle/>
        <a:p>
          <a:r>
            <a:rPr lang="en-US" dirty="0"/>
            <a:t>Provide an informal place for networking. </a:t>
          </a:r>
        </a:p>
      </dgm:t>
    </dgm:pt>
    <dgm:pt modelId="{7C4F2667-4ED5-48F9-81A2-C47FE7E13338}" type="parTrans" cxnId="{8537A903-5B69-4A98-BB84-CF70B56B771B}">
      <dgm:prSet/>
      <dgm:spPr/>
      <dgm:t>
        <a:bodyPr/>
        <a:lstStyle/>
        <a:p>
          <a:endParaRPr lang="en-US" sz="3200"/>
        </a:p>
      </dgm:t>
    </dgm:pt>
    <dgm:pt modelId="{0A3A3006-C120-476E-9026-1BD18A2EB9B5}" type="sibTrans" cxnId="{8537A903-5B69-4A98-BB84-CF70B56B771B}">
      <dgm:prSet/>
      <dgm:spPr/>
      <dgm:t>
        <a:bodyPr/>
        <a:lstStyle/>
        <a:p>
          <a:endParaRPr lang="en-US"/>
        </a:p>
      </dgm:t>
    </dgm:pt>
    <dgm:pt modelId="{2439251C-E1CB-4785-94E1-C9592627D82E}">
      <dgm:prSet/>
      <dgm:spPr/>
      <dgm:t>
        <a:bodyPr/>
        <a:lstStyle/>
        <a:p>
          <a:r>
            <a:rPr lang="en-US"/>
            <a:t>Help encounter new people.</a:t>
          </a:r>
        </a:p>
      </dgm:t>
    </dgm:pt>
    <dgm:pt modelId="{EFC2B49B-92FD-4664-93B3-8F168148758F}" type="parTrans" cxnId="{A4505775-C211-4551-8F81-02EF56EE3596}">
      <dgm:prSet/>
      <dgm:spPr/>
      <dgm:t>
        <a:bodyPr/>
        <a:lstStyle/>
        <a:p>
          <a:endParaRPr lang="en-US" sz="3200"/>
        </a:p>
      </dgm:t>
    </dgm:pt>
    <dgm:pt modelId="{6E511876-FAAA-49DB-9091-40585790FFC4}" type="sibTrans" cxnId="{A4505775-C211-4551-8F81-02EF56EE3596}">
      <dgm:prSet/>
      <dgm:spPr/>
      <dgm:t>
        <a:bodyPr/>
        <a:lstStyle/>
        <a:p>
          <a:endParaRPr lang="en-US"/>
        </a:p>
      </dgm:t>
    </dgm:pt>
    <dgm:pt modelId="{7D250612-0800-4082-8855-5363C2943AE1}">
      <dgm:prSet/>
      <dgm:spPr/>
      <dgm:t>
        <a:bodyPr/>
        <a:lstStyle/>
        <a:p>
          <a:r>
            <a:rPr lang="en-US" dirty="0"/>
            <a:t>Participants can be directed to current job openings.</a:t>
          </a:r>
        </a:p>
      </dgm:t>
    </dgm:pt>
    <dgm:pt modelId="{BC749DA9-6673-48E2-8E7B-A0A3EA352273}" type="parTrans" cxnId="{014E2689-6AF8-4DB1-B303-9936AC72C1DF}">
      <dgm:prSet/>
      <dgm:spPr/>
      <dgm:t>
        <a:bodyPr/>
        <a:lstStyle/>
        <a:p>
          <a:endParaRPr lang="en-US" sz="3200"/>
        </a:p>
      </dgm:t>
    </dgm:pt>
    <dgm:pt modelId="{7F08B87F-6A6E-488A-A5F1-12E903B8B6EB}" type="sibTrans" cxnId="{014E2689-6AF8-4DB1-B303-9936AC72C1DF}">
      <dgm:prSet/>
      <dgm:spPr/>
      <dgm:t>
        <a:bodyPr/>
        <a:lstStyle/>
        <a:p>
          <a:endParaRPr lang="en-US"/>
        </a:p>
      </dgm:t>
    </dgm:pt>
    <dgm:pt modelId="{212BE2EF-D6E1-42BA-B783-C8BD82F10499}" type="pres">
      <dgm:prSet presAssocID="{6EE67972-45C8-4181-BA2E-0E1C8C066C19}" presName="Name0" presStyleCnt="0">
        <dgm:presLayoutVars>
          <dgm:dir/>
          <dgm:resizeHandles val="exact"/>
        </dgm:presLayoutVars>
      </dgm:prSet>
      <dgm:spPr/>
    </dgm:pt>
    <dgm:pt modelId="{8ABAE187-2B54-4960-BE7F-2D5C669BB3C5}" type="pres">
      <dgm:prSet presAssocID="{B07319A5-262B-492B-807F-DD6D72F02842}" presName="node" presStyleLbl="node1" presStyleIdx="0" presStyleCnt="6">
        <dgm:presLayoutVars>
          <dgm:bulletEnabled val="1"/>
        </dgm:presLayoutVars>
      </dgm:prSet>
      <dgm:spPr/>
    </dgm:pt>
    <dgm:pt modelId="{4D9DBF02-D2B0-4DA1-B82D-36482E109A7A}" type="pres">
      <dgm:prSet presAssocID="{DD0C3203-594A-4047-B675-D055730A95AF}" presName="sibTrans" presStyleLbl="sibTrans1D1" presStyleIdx="0" presStyleCnt="5"/>
      <dgm:spPr/>
    </dgm:pt>
    <dgm:pt modelId="{DDFD96FA-6261-4DA2-9C7E-90D19BBADBAA}" type="pres">
      <dgm:prSet presAssocID="{DD0C3203-594A-4047-B675-D055730A95AF}" presName="connectorText" presStyleLbl="sibTrans1D1" presStyleIdx="0" presStyleCnt="5"/>
      <dgm:spPr/>
    </dgm:pt>
    <dgm:pt modelId="{05DFA200-9F39-4539-A201-7F73B5AA441F}" type="pres">
      <dgm:prSet presAssocID="{EBD27F02-876D-48BA-A3BE-D59332E5D7E9}" presName="node" presStyleLbl="node1" presStyleIdx="1" presStyleCnt="6">
        <dgm:presLayoutVars>
          <dgm:bulletEnabled val="1"/>
        </dgm:presLayoutVars>
      </dgm:prSet>
      <dgm:spPr/>
    </dgm:pt>
    <dgm:pt modelId="{5B46AEDD-E270-4375-A722-A23E6E1181B0}" type="pres">
      <dgm:prSet presAssocID="{2D735B27-4B57-4256-9A48-1A3046A18D30}" presName="sibTrans" presStyleLbl="sibTrans1D1" presStyleIdx="1" presStyleCnt="5"/>
      <dgm:spPr/>
    </dgm:pt>
    <dgm:pt modelId="{663B3EE1-8944-4677-9686-E06E4D78BCAB}" type="pres">
      <dgm:prSet presAssocID="{2D735B27-4B57-4256-9A48-1A3046A18D30}" presName="connectorText" presStyleLbl="sibTrans1D1" presStyleIdx="1" presStyleCnt="5"/>
      <dgm:spPr/>
    </dgm:pt>
    <dgm:pt modelId="{2550B3F9-0629-4938-9704-B1972D2FCDB5}" type="pres">
      <dgm:prSet presAssocID="{FAA8DEAB-5EE7-4BF6-9477-593E56BC2304}" presName="node" presStyleLbl="node1" presStyleIdx="2" presStyleCnt="6">
        <dgm:presLayoutVars>
          <dgm:bulletEnabled val="1"/>
        </dgm:presLayoutVars>
      </dgm:prSet>
      <dgm:spPr/>
    </dgm:pt>
    <dgm:pt modelId="{0F6E52CC-FEAB-46B5-BEA9-3BB3DF469F70}" type="pres">
      <dgm:prSet presAssocID="{D8208B32-E558-41CD-A53C-45B60F89E2C6}" presName="sibTrans" presStyleLbl="sibTrans1D1" presStyleIdx="2" presStyleCnt="5"/>
      <dgm:spPr/>
    </dgm:pt>
    <dgm:pt modelId="{8A02B1EF-25CA-4480-AAAB-527A8CBAE071}" type="pres">
      <dgm:prSet presAssocID="{D8208B32-E558-41CD-A53C-45B60F89E2C6}" presName="connectorText" presStyleLbl="sibTrans1D1" presStyleIdx="2" presStyleCnt="5"/>
      <dgm:spPr/>
    </dgm:pt>
    <dgm:pt modelId="{BBD7F2E7-9427-4499-A25A-37A51638D9E7}" type="pres">
      <dgm:prSet presAssocID="{16747D8C-D9AC-41E1-9BC1-8F7E083B95BC}" presName="node" presStyleLbl="node1" presStyleIdx="3" presStyleCnt="6">
        <dgm:presLayoutVars>
          <dgm:bulletEnabled val="1"/>
        </dgm:presLayoutVars>
      </dgm:prSet>
      <dgm:spPr/>
    </dgm:pt>
    <dgm:pt modelId="{FD59F7B4-C2D0-4E32-815A-A77BF5F79809}" type="pres">
      <dgm:prSet presAssocID="{0A3A3006-C120-476E-9026-1BD18A2EB9B5}" presName="sibTrans" presStyleLbl="sibTrans1D1" presStyleIdx="3" presStyleCnt="5"/>
      <dgm:spPr/>
    </dgm:pt>
    <dgm:pt modelId="{3701EC91-7256-4238-A2C9-04834C5125DF}" type="pres">
      <dgm:prSet presAssocID="{0A3A3006-C120-476E-9026-1BD18A2EB9B5}" presName="connectorText" presStyleLbl="sibTrans1D1" presStyleIdx="3" presStyleCnt="5"/>
      <dgm:spPr/>
    </dgm:pt>
    <dgm:pt modelId="{0AF4F1E0-DF07-44A9-AA64-61FE9491CF7E}" type="pres">
      <dgm:prSet presAssocID="{2439251C-E1CB-4785-94E1-C9592627D82E}" presName="node" presStyleLbl="node1" presStyleIdx="4" presStyleCnt="6">
        <dgm:presLayoutVars>
          <dgm:bulletEnabled val="1"/>
        </dgm:presLayoutVars>
      </dgm:prSet>
      <dgm:spPr/>
    </dgm:pt>
    <dgm:pt modelId="{18B69BDD-BFFF-4778-A67A-1E6549ED7881}" type="pres">
      <dgm:prSet presAssocID="{6E511876-FAAA-49DB-9091-40585790FFC4}" presName="sibTrans" presStyleLbl="sibTrans1D1" presStyleIdx="4" presStyleCnt="5"/>
      <dgm:spPr/>
    </dgm:pt>
    <dgm:pt modelId="{1CD3DC8E-4771-4E0A-AB38-8DDC9B148145}" type="pres">
      <dgm:prSet presAssocID="{6E511876-FAAA-49DB-9091-40585790FFC4}" presName="connectorText" presStyleLbl="sibTrans1D1" presStyleIdx="4" presStyleCnt="5"/>
      <dgm:spPr/>
    </dgm:pt>
    <dgm:pt modelId="{35B50821-618A-447D-A08A-6CB12E922F9E}" type="pres">
      <dgm:prSet presAssocID="{7D250612-0800-4082-8855-5363C2943AE1}" presName="node" presStyleLbl="node1" presStyleIdx="5" presStyleCnt="6">
        <dgm:presLayoutVars>
          <dgm:bulletEnabled val="1"/>
        </dgm:presLayoutVars>
      </dgm:prSet>
      <dgm:spPr/>
    </dgm:pt>
  </dgm:ptLst>
  <dgm:cxnLst>
    <dgm:cxn modelId="{8537A903-5B69-4A98-BB84-CF70B56B771B}" srcId="{6EE67972-45C8-4181-BA2E-0E1C8C066C19}" destId="{16747D8C-D9AC-41E1-9BC1-8F7E083B95BC}" srcOrd="3" destOrd="0" parTransId="{7C4F2667-4ED5-48F9-81A2-C47FE7E13338}" sibTransId="{0A3A3006-C120-476E-9026-1BD18A2EB9B5}"/>
    <dgm:cxn modelId="{EF12F906-923D-458D-A472-3046B548D86D}" type="presOf" srcId="{EBD27F02-876D-48BA-A3BE-D59332E5D7E9}" destId="{05DFA200-9F39-4539-A201-7F73B5AA441F}" srcOrd="0" destOrd="0" presId="urn:microsoft.com/office/officeart/2016/7/layout/RepeatingBendingProcessNew"/>
    <dgm:cxn modelId="{C276FA17-36CA-43FE-8CBA-DDF3E1C568DB}" srcId="{6EE67972-45C8-4181-BA2E-0E1C8C066C19}" destId="{B07319A5-262B-492B-807F-DD6D72F02842}" srcOrd="0" destOrd="0" parTransId="{0A0B7676-61E0-45D1-B99E-1212264B96E8}" sibTransId="{DD0C3203-594A-4047-B675-D055730A95AF}"/>
    <dgm:cxn modelId="{6F930D24-6D72-4671-98F2-865A599ED560}" type="presOf" srcId="{D8208B32-E558-41CD-A53C-45B60F89E2C6}" destId="{0F6E52CC-FEAB-46B5-BEA9-3BB3DF469F70}" srcOrd="0" destOrd="0" presId="urn:microsoft.com/office/officeart/2016/7/layout/RepeatingBendingProcessNew"/>
    <dgm:cxn modelId="{C63C3B28-8853-4D0E-98E4-37BAB6B0D512}" type="presOf" srcId="{0A3A3006-C120-476E-9026-1BD18A2EB9B5}" destId="{FD59F7B4-C2D0-4E32-815A-A77BF5F79809}" srcOrd="0" destOrd="0" presId="urn:microsoft.com/office/officeart/2016/7/layout/RepeatingBendingProcessNew"/>
    <dgm:cxn modelId="{2617AA5E-296E-4A51-8A2B-1B491FD762C7}" type="presOf" srcId="{B07319A5-262B-492B-807F-DD6D72F02842}" destId="{8ABAE187-2B54-4960-BE7F-2D5C669BB3C5}" srcOrd="0" destOrd="0" presId="urn:microsoft.com/office/officeart/2016/7/layout/RepeatingBendingProcessNew"/>
    <dgm:cxn modelId="{95676343-36F7-41E2-8A68-A019FA1D26C3}" type="presOf" srcId="{16747D8C-D9AC-41E1-9BC1-8F7E083B95BC}" destId="{BBD7F2E7-9427-4499-A25A-37A51638D9E7}" srcOrd="0" destOrd="0" presId="urn:microsoft.com/office/officeart/2016/7/layout/RepeatingBendingProcessNew"/>
    <dgm:cxn modelId="{0841DF49-C7B1-49C9-BF0D-30AAC482A0EE}" type="presOf" srcId="{DD0C3203-594A-4047-B675-D055730A95AF}" destId="{DDFD96FA-6261-4DA2-9C7E-90D19BBADBAA}" srcOrd="1" destOrd="0" presId="urn:microsoft.com/office/officeart/2016/7/layout/RepeatingBendingProcessNew"/>
    <dgm:cxn modelId="{A4505775-C211-4551-8F81-02EF56EE3596}" srcId="{6EE67972-45C8-4181-BA2E-0E1C8C066C19}" destId="{2439251C-E1CB-4785-94E1-C9592627D82E}" srcOrd="4" destOrd="0" parTransId="{EFC2B49B-92FD-4664-93B3-8F168148758F}" sibTransId="{6E511876-FAAA-49DB-9091-40585790FFC4}"/>
    <dgm:cxn modelId="{F7D4A755-2B43-4B1F-9510-6E616F3FC20D}" srcId="{6EE67972-45C8-4181-BA2E-0E1C8C066C19}" destId="{FAA8DEAB-5EE7-4BF6-9477-593E56BC2304}" srcOrd="2" destOrd="0" parTransId="{DAFCB94A-E31F-43D8-BB16-CA3A3B7740AB}" sibTransId="{D8208B32-E558-41CD-A53C-45B60F89E2C6}"/>
    <dgm:cxn modelId="{66706A76-E9EE-402B-A077-EC4E388498A5}" type="presOf" srcId="{D8208B32-E558-41CD-A53C-45B60F89E2C6}" destId="{8A02B1EF-25CA-4480-AAAB-527A8CBAE071}" srcOrd="1" destOrd="0" presId="urn:microsoft.com/office/officeart/2016/7/layout/RepeatingBendingProcessNew"/>
    <dgm:cxn modelId="{E1693879-A29B-454C-8C41-D8AB874CC977}" type="presOf" srcId="{2D735B27-4B57-4256-9A48-1A3046A18D30}" destId="{5B46AEDD-E270-4375-A722-A23E6E1181B0}" srcOrd="0" destOrd="0" presId="urn:microsoft.com/office/officeart/2016/7/layout/RepeatingBendingProcessNew"/>
    <dgm:cxn modelId="{4486E87E-7962-4DA0-A8B7-171FA146478D}" type="presOf" srcId="{2439251C-E1CB-4785-94E1-C9592627D82E}" destId="{0AF4F1E0-DF07-44A9-AA64-61FE9491CF7E}" srcOrd="0" destOrd="0" presId="urn:microsoft.com/office/officeart/2016/7/layout/RepeatingBendingProcessNew"/>
    <dgm:cxn modelId="{014E2689-6AF8-4DB1-B303-9936AC72C1DF}" srcId="{6EE67972-45C8-4181-BA2E-0E1C8C066C19}" destId="{7D250612-0800-4082-8855-5363C2943AE1}" srcOrd="5" destOrd="0" parTransId="{BC749DA9-6673-48E2-8E7B-A0A3EA352273}" sibTransId="{7F08B87F-6A6E-488A-A5F1-12E903B8B6EB}"/>
    <dgm:cxn modelId="{63230094-B763-4386-B936-CF74B6FE0A62}" type="presOf" srcId="{6E511876-FAAA-49DB-9091-40585790FFC4}" destId="{18B69BDD-BFFF-4778-A67A-1E6549ED7881}" srcOrd="0" destOrd="0" presId="urn:microsoft.com/office/officeart/2016/7/layout/RepeatingBendingProcessNew"/>
    <dgm:cxn modelId="{43A9D9A5-842E-4F8D-A60F-0DB2329D04AB}" srcId="{6EE67972-45C8-4181-BA2E-0E1C8C066C19}" destId="{EBD27F02-876D-48BA-A3BE-D59332E5D7E9}" srcOrd="1" destOrd="0" parTransId="{72BC4CE5-C6CC-4E60-A0E7-B280BDF2D2ED}" sibTransId="{2D735B27-4B57-4256-9A48-1A3046A18D30}"/>
    <dgm:cxn modelId="{E63D29A9-7589-4329-81D4-D0F97CD1FB41}" type="presOf" srcId="{FAA8DEAB-5EE7-4BF6-9477-593E56BC2304}" destId="{2550B3F9-0629-4938-9704-B1972D2FCDB5}" srcOrd="0" destOrd="0" presId="urn:microsoft.com/office/officeart/2016/7/layout/RepeatingBendingProcessNew"/>
    <dgm:cxn modelId="{BB1ECAC1-0DE6-463F-9B5D-82C4A4EE290A}" type="presOf" srcId="{2D735B27-4B57-4256-9A48-1A3046A18D30}" destId="{663B3EE1-8944-4677-9686-E06E4D78BCAB}" srcOrd="1" destOrd="0" presId="urn:microsoft.com/office/officeart/2016/7/layout/RepeatingBendingProcessNew"/>
    <dgm:cxn modelId="{112C77C2-9F3E-4F6A-A146-5E32043CEC36}" type="presOf" srcId="{0A3A3006-C120-476E-9026-1BD18A2EB9B5}" destId="{3701EC91-7256-4238-A2C9-04834C5125DF}" srcOrd="1" destOrd="0" presId="urn:microsoft.com/office/officeart/2016/7/layout/RepeatingBendingProcessNew"/>
    <dgm:cxn modelId="{D16A55C5-E96E-4832-8E52-65B5F54E2B77}" type="presOf" srcId="{DD0C3203-594A-4047-B675-D055730A95AF}" destId="{4D9DBF02-D2B0-4DA1-B82D-36482E109A7A}" srcOrd="0" destOrd="0" presId="urn:microsoft.com/office/officeart/2016/7/layout/RepeatingBendingProcessNew"/>
    <dgm:cxn modelId="{C95108CD-E95B-422E-B02E-98CA7886DD6B}" type="presOf" srcId="{7D250612-0800-4082-8855-5363C2943AE1}" destId="{35B50821-618A-447D-A08A-6CB12E922F9E}" srcOrd="0" destOrd="0" presId="urn:microsoft.com/office/officeart/2016/7/layout/RepeatingBendingProcessNew"/>
    <dgm:cxn modelId="{B12D46E4-882D-462C-91FC-7EB7999B9405}" type="presOf" srcId="{6E511876-FAAA-49DB-9091-40585790FFC4}" destId="{1CD3DC8E-4771-4E0A-AB38-8DDC9B148145}" srcOrd="1" destOrd="0" presId="urn:microsoft.com/office/officeart/2016/7/layout/RepeatingBendingProcessNew"/>
    <dgm:cxn modelId="{2ABB21E7-1618-444B-B882-C934313139A3}" type="presOf" srcId="{6EE67972-45C8-4181-BA2E-0E1C8C066C19}" destId="{212BE2EF-D6E1-42BA-B783-C8BD82F10499}" srcOrd="0" destOrd="0" presId="urn:microsoft.com/office/officeart/2016/7/layout/RepeatingBendingProcessNew"/>
    <dgm:cxn modelId="{3A0CA11C-A2D0-4AF6-AF04-4D09985A29CE}" type="presParOf" srcId="{212BE2EF-D6E1-42BA-B783-C8BD82F10499}" destId="{8ABAE187-2B54-4960-BE7F-2D5C669BB3C5}" srcOrd="0" destOrd="0" presId="urn:microsoft.com/office/officeart/2016/7/layout/RepeatingBendingProcessNew"/>
    <dgm:cxn modelId="{9407DC89-EC0C-4AE1-AD2B-96267E6D63A6}" type="presParOf" srcId="{212BE2EF-D6E1-42BA-B783-C8BD82F10499}" destId="{4D9DBF02-D2B0-4DA1-B82D-36482E109A7A}" srcOrd="1" destOrd="0" presId="urn:microsoft.com/office/officeart/2016/7/layout/RepeatingBendingProcessNew"/>
    <dgm:cxn modelId="{531C060F-E1F1-41BA-99D5-0649A9B7BAA2}" type="presParOf" srcId="{4D9DBF02-D2B0-4DA1-B82D-36482E109A7A}" destId="{DDFD96FA-6261-4DA2-9C7E-90D19BBADBAA}" srcOrd="0" destOrd="0" presId="urn:microsoft.com/office/officeart/2016/7/layout/RepeatingBendingProcessNew"/>
    <dgm:cxn modelId="{1FFB886E-53BE-4535-B024-9108D4B6EBEF}" type="presParOf" srcId="{212BE2EF-D6E1-42BA-B783-C8BD82F10499}" destId="{05DFA200-9F39-4539-A201-7F73B5AA441F}" srcOrd="2" destOrd="0" presId="urn:microsoft.com/office/officeart/2016/7/layout/RepeatingBendingProcessNew"/>
    <dgm:cxn modelId="{B6B98354-E6A6-4204-B680-D41D5F798B18}" type="presParOf" srcId="{212BE2EF-D6E1-42BA-B783-C8BD82F10499}" destId="{5B46AEDD-E270-4375-A722-A23E6E1181B0}" srcOrd="3" destOrd="0" presId="urn:microsoft.com/office/officeart/2016/7/layout/RepeatingBendingProcessNew"/>
    <dgm:cxn modelId="{F2D31442-F7FB-4FCE-8430-680D3C7B6ACC}" type="presParOf" srcId="{5B46AEDD-E270-4375-A722-A23E6E1181B0}" destId="{663B3EE1-8944-4677-9686-E06E4D78BCAB}" srcOrd="0" destOrd="0" presId="urn:microsoft.com/office/officeart/2016/7/layout/RepeatingBendingProcessNew"/>
    <dgm:cxn modelId="{CC7AA483-27E9-4A94-9D18-11D46CCC8EF9}" type="presParOf" srcId="{212BE2EF-D6E1-42BA-B783-C8BD82F10499}" destId="{2550B3F9-0629-4938-9704-B1972D2FCDB5}" srcOrd="4" destOrd="0" presId="urn:microsoft.com/office/officeart/2016/7/layout/RepeatingBendingProcessNew"/>
    <dgm:cxn modelId="{1D048B8F-5CD1-42FD-B5F5-73BFC14D4491}" type="presParOf" srcId="{212BE2EF-D6E1-42BA-B783-C8BD82F10499}" destId="{0F6E52CC-FEAB-46B5-BEA9-3BB3DF469F70}" srcOrd="5" destOrd="0" presId="urn:microsoft.com/office/officeart/2016/7/layout/RepeatingBendingProcessNew"/>
    <dgm:cxn modelId="{FCA86E73-C61A-43E6-899A-3067617B6264}" type="presParOf" srcId="{0F6E52CC-FEAB-46B5-BEA9-3BB3DF469F70}" destId="{8A02B1EF-25CA-4480-AAAB-527A8CBAE071}" srcOrd="0" destOrd="0" presId="urn:microsoft.com/office/officeart/2016/7/layout/RepeatingBendingProcessNew"/>
    <dgm:cxn modelId="{85602BC2-428F-473B-B305-F1825C4A7BC2}" type="presParOf" srcId="{212BE2EF-D6E1-42BA-B783-C8BD82F10499}" destId="{BBD7F2E7-9427-4499-A25A-37A51638D9E7}" srcOrd="6" destOrd="0" presId="urn:microsoft.com/office/officeart/2016/7/layout/RepeatingBendingProcessNew"/>
    <dgm:cxn modelId="{A9EF4E50-3F63-44DD-B670-02544619E8CE}" type="presParOf" srcId="{212BE2EF-D6E1-42BA-B783-C8BD82F10499}" destId="{FD59F7B4-C2D0-4E32-815A-A77BF5F79809}" srcOrd="7" destOrd="0" presId="urn:microsoft.com/office/officeart/2016/7/layout/RepeatingBendingProcessNew"/>
    <dgm:cxn modelId="{38F79C27-368B-49FD-92D5-7361B8EBB2E0}" type="presParOf" srcId="{FD59F7B4-C2D0-4E32-815A-A77BF5F79809}" destId="{3701EC91-7256-4238-A2C9-04834C5125DF}" srcOrd="0" destOrd="0" presId="urn:microsoft.com/office/officeart/2016/7/layout/RepeatingBendingProcessNew"/>
    <dgm:cxn modelId="{DCE0EEE8-3629-45E1-8158-F1356D855492}" type="presParOf" srcId="{212BE2EF-D6E1-42BA-B783-C8BD82F10499}" destId="{0AF4F1E0-DF07-44A9-AA64-61FE9491CF7E}" srcOrd="8" destOrd="0" presId="urn:microsoft.com/office/officeart/2016/7/layout/RepeatingBendingProcessNew"/>
    <dgm:cxn modelId="{59C84C9C-1780-485F-9D9B-77D0C2E5C621}" type="presParOf" srcId="{212BE2EF-D6E1-42BA-B783-C8BD82F10499}" destId="{18B69BDD-BFFF-4778-A67A-1E6549ED7881}" srcOrd="9" destOrd="0" presId="urn:microsoft.com/office/officeart/2016/7/layout/RepeatingBendingProcessNew"/>
    <dgm:cxn modelId="{BF6072D0-0C42-479C-A00D-F47A0238B534}" type="presParOf" srcId="{18B69BDD-BFFF-4778-A67A-1E6549ED7881}" destId="{1CD3DC8E-4771-4E0A-AB38-8DDC9B148145}" srcOrd="0" destOrd="0" presId="urn:microsoft.com/office/officeart/2016/7/layout/RepeatingBendingProcessNew"/>
    <dgm:cxn modelId="{362C5F8D-EC29-4EC1-A627-FA0D903D7D7E}" type="presParOf" srcId="{212BE2EF-D6E1-42BA-B783-C8BD82F10499}" destId="{35B50821-618A-447D-A08A-6CB12E922F9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67972-45C8-4181-BA2E-0E1C8C066C19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7319A5-262B-492B-807F-DD6D72F02842}">
      <dgm:prSet custT="1"/>
      <dgm:spPr/>
      <dgm:t>
        <a:bodyPr/>
        <a:lstStyle/>
        <a:p>
          <a:r>
            <a:rPr lang="en-US" sz="2800" dirty="0"/>
            <a:t>Job searching can be overwhelming!</a:t>
          </a:r>
        </a:p>
      </dgm:t>
    </dgm:pt>
    <dgm:pt modelId="{0A0B7676-61E0-45D1-B99E-1212264B96E8}" type="parTrans" cxnId="{C276FA17-36CA-43FE-8CBA-DDF3E1C568DB}">
      <dgm:prSet/>
      <dgm:spPr/>
      <dgm:t>
        <a:bodyPr/>
        <a:lstStyle/>
        <a:p>
          <a:endParaRPr lang="en-US" sz="3600"/>
        </a:p>
      </dgm:t>
    </dgm:pt>
    <dgm:pt modelId="{DD0C3203-594A-4047-B675-D055730A95AF}" type="sibTrans" cxnId="{C276FA17-36CA-43FE-8CBA-DDF3E1C568DB}">
      <dgm:prSet/>
      <dgm:spPr/>
      <dgm:t>
        <a:bodyPr/>
        <a:lstStyle/>
        <a:p>
          <a:endParaRPr lang="en-US"/>
        </a:p>
      </dgm:t>
    </dgm:pt>
    <dgm:pt modelId="{8AC4674F-3D54-4430-8FC0-3D89C2B9576B}">
      <dgm:prSet custT="1"/>
      <dgm:spPr/>
      <dgm:t>
        <a:bodyPr/>
        <a:lstStyle/>
        <a:p>
          <a:r>
            <a:rPr lang="en-US" sz="2800" dirty="0"/>
            <a:t>Job club:</a:t>
          </a:r>
        </a:p>
      </dgm:t>
    </dgm:pt>
    <dgm:pt modelId="{0347034B-A377-477E-B0BD-7F9AF9F06F2A}" type="parTrans" cxnId="{804AF8E4-A004-438D-9321-E782B41969C1}">
      <dgm:prSet/>
      <dgm:spPr/>
      <dgm:t>
        <a:bodyPr/>
        <a:lstStyle/>
        <a:p>
          <a:endParaRPr lang="en-US" sz="2000"/>
        </a:p>
      </dgm:t>
    </dgm:pt>
    <dgm:pt modelId="{8B244778-5A01-4B47-B689-2CEAC4D05F79}" type="sibTrans" cxnId="{804AF8E4-A004-438D-9321-E782B41969C1}">
      <dgm:prSet/>
      <dgm:spPr/>
      <dgm:t>
        <a:bodyPr/>
        <a:lstStyle/>
        <a:p>
          <a:endParaRPr lang="en-US"/>
        </a:p>
      </dgm:t>
    </dgm:pt>
    <dgm:pt modelId="{8AB6F37F-8304-4FFA-8B82-CE1F6504DBE5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Provides support during stressful time. </a:t>
          </a:r>
        </a:p>
      </dgm:t>
    </dgm:pt>
    <dgm:pt modelId="{BF0ECE43-DCBD-4DAA-B408-F2F113C7937B}" type="parTrans" cxnId="{9A3E79B6-7B14-4E52-887E-18DEA109A597}">
      <dgm:prSet/>
      <dgm:spPr/>
      <dgm:t>
        <a:bodyPr/>
        <a:lstStyle/>
        <a:p>
          <a:endParaRPr lang="en-US" sz="2000"/>
        </a:p>
      </dgm:t>
    </dgm:pt>
    <dgm:pt modelId="{DD2C0DE6-157C-4037-A56C-301FC82ECBD2}" type="sibTrans" cxnId="{9A3E79B6-7B14-4E52-887E-18DEA109A597}">
      <dgm:prSet/>
      <dgm:spPr/>
      <dgm:t>
        <a:bodyPr/>
        <a:lstStyle/>
        <a:p>
          <a:endParaRPr lang="en-US"/>
        </a:p>
      </dgm:t>
    </dgm:pt>
    <dgm:pt modelId="{0D01418B-3F03-4D63-89EE-9DB55A447571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Encourages interaction. </a:t>
          </a:r>
        </a:p>
      </dgm:t>
    </dgm:pt>
    <dgm:pt modelId="{3B267A3F-80A4-4729-9940-8F82C236B078}" type="parTrans" cxnId="{6E36C7B4-4035-48B7-9EE4-CD1C1ED14A8D}">
      <dgm:prSet/>
      <dgm:spPr/>
      <dgm:t>
        <a:bodyPr/>
        <a:lstStyle/>
        <a:p>
          <a:endParaRPr lang="en-US" sz="2000"/>
        </a:p>
      </dgm:t>
    </dgm:pt>
    <dgm:pt modelId="{AE305979-C606-40AB-96F5-46E63B9E64F1}" type="sibTrans" cxnId="{6E36C7B4-4035-48B7-9EE4-CD1C1ED14A8D}">
      <dgm:prSet/>
      <dgm:spPr/>
      <dgm:t>
        <a:bodyPr/>
        <a:lstStyle/>
        <a:p>
          <a:endParaRPr lang="en-US"/>
        </a:p>
      </dgm:t>
    </dgm:pt>
    <dgm:pt modelId="{7D97B2A7-F970-431C-9312-469B7842C202}">
      <dgm:prSet/>
      <dgm:spPr/>
      <dgm:t>
        <a:bodyPr/>
        <a:lstStyle/>
        <a:p>
          <a:r>
            <a:rPr lang="en-US" dirty="0">
              <a:solidFill>
                <a:srgbClr val="004563"/>
              </a:solidFill>
            </a:rPr>
            <a:t>You are not alone.</a:t>
          </a:r>
        </a:p>
      </dgm:t>
    </dgm:pt>
    <dgm:pt modelId="{5DEF4A3F-4783-499D-A381-4D1C12F70069}" type="parTrans" cxnId="{A0E72090-41F3-42F0-A625-DEB3600A826F}">
      <dgm:prSet/>
      <dgm:spPr/>
      <dgm:t>
        <a:bodyPr/>
        <a:lstStyle/>
        <a:p>
          <a:endParaRPr lang="en-US" sz="2000"/>
        </a:p>
      </dgm:t>
    </dgm:pt>
    <dgm:pt modelId="{9B6E9376-FB5E-4BA8-8CAC-99AF764E76C6}" type="sibTrans" cxnId="{A0E72090-41F3-42F0-A625-DEB3600A826F}">
      <dgm:prSet/>
      <dgm:spPr/>
      <dgm:t>
        <a:bodyPr/>
        <a:lstStyle/>
        <a:p>
          <a:endParaRPr lang="en-US"/>
        </a:p>
      </dgm:t>
    </dgm:pt>
    <dgm:pt modelId="{777A9B5D-8BF3-41CD-A769-94608F2408E5}" type="pres">
      <dgm:prSet presAssocID="{6EE67972-45C8-4181-BA2E-0E1C8C066C19}" presName="linear" presStyleCnt="0">
        <dgm:presLayoutVars>
          <dgm:dir/>
          <dgm:animLvl val="lvl"/>
          <dgm:resizeHandles val="exact"/>
        </dgm:presLayoutVars>
      </dgm:prSet>
      <dgm:spPr/>
    </dgm:pt>
    <dgm:pt modelId="{7780E982-D429-4BDC-A5E6-12F991712618}" type="pres">
      <dgm:prSet presAssocID="{B07319A5-262B-492B-807F-DD6D72F02842}" presName="parentLin" presStyleCnt="0"/>
      <dgm:spPr/>
    </dgm:pt>
    <dgm:pt modelId="{A619FEC4-439B-4004-B1A8-D4520C290A1A}" type="pres">
      <dgm:prSet presAssocID="{B07319A5-262B-492B-807F-DD6D72F02842}" presName="parentLeftMargin" presStyleLbl="node1" presStyleIdx="0" presStyleCnt="2"/>
      <dgm:spPr/>
    </dgm:pt>
    <dgm:pt modelId="{A2F31FDF-0822-4116-8F40-3E7D413DA335}" type="pres">
      <dgm:prSet presAssocID="{B07319A5-262B-492B-807F-DD6D72F028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275BBF-C6A7-4238-AD66-44FB30101497}" type="pres">
      <dgm:prSet presAssocID="{B07319A5-262B-492B-807F-DD6D72F02842}" presName="negativeSpace" presStyleCnt="0"/>
      <dgm:spPr/>
    </dgm:pt>
    <dgm:pt modelId="{F5CD37F5-ACD9-4BDB-851E-E11EEB64E428}" type="pres">
      <dgm:prSet presAssocID="{B07319A5-262B-492B-807F-DD6D72F02842}" presName="childText" presStyleLbl="conFgAcc1" presStyleIdx="0" presStyleCnt="2" custLinFactNeighborX="0" custLinFactNeighborY="18705">
        <dgm:presLayoutVars>
          <dgm:bulletEnabled val="1"/>
        </dgm:presLayoutVars>
      </dgm:prSet>
      <dgm:spPr/>
    </dgm:pt>
    <dgm:pt modelId="{95011570-EA3E-4317-AA6E-1BBA6A7A25EB}" type="pres">
      <dgm:prSet presAssocID="{DD0C3203-594A-4047-B675-D055730A95AF}" presName="spaceBetweenRectangles" presStyleCnt="0"/>
      <dgm:spPr/>
    </dgm:pt>
    <dgm:pt modelId="{18E9BB75-FA65-4319-A3C1-1E35C0DF2F5A}" type="pres">
      <dgm:prSet presAssocID="{8AC4674F-3D54-4430-8FC0-3D89C2B9576B}" presName="parentLin" presStyleCnt="0"/>
      <dgm:spPr/>
    </dgm:pt>
    <dgm:pt modelId="{A1F49023-EF05-4EC1-8F2A-73E4CD520ECA}" type="pres">
      <dgm:prSet presAssocID="{8AC4674F-3D54-4430-8FC0-3D89C2B9576B}" presName="parentLeftMargin" presStyleLbl="node1" presStyleIdx="0" presStyleCnt="2"/>
      <dgm:spPr/>
    </dgm:pt>
    <dgm:pt modelId="{BD6C98D5-746F-4CF2-9BAC-DC9F5BEBFB39}" type="pres">
      <dgm:prSet presAssocID="{8AC4674F-3D54-4430-8FC0-3D89C2B957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2BEAE7C-FA1D-48C6-92BA-0D9813F8C24D}" type="pres">
      <dgm:prSet presAssocID="{8AC4674F-3D54-4430-8FC0-3D89C2B9576B}" presName="negativeSpace" presStyleCnt="0"/>
      <dgm:spPr/>
    </dgm:pt>
    <dgm:pt modelId="{6851D012-4189-420B-A030-FB015F229349}" type="pres">
      <dgm:prSet presAssocID="{8AC4674F-3D54-4430-8FC0-3D89C2B9576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276FA17-36CA-43FE-8CBA-DDF3E1C568DB}" srcId="{6EE67972-45C8-4181-BA2E-0E1C8C066C19}" destId="{B07319A5-262B-492B-807F-DD6D72F02842}" srcOrd="0" destOrd="0" parTransId="{0A0B7676-61E0-45D1-B99E-1212264B96E8}" sibTransId="{DD0C3203-594A-4047-B675-D055730A95AF}"/>
    <dgm:cxn modelId="{D069D72D-33E9-45A8-BFFD-A991BB5A51E0}" type="presOf" srcId="{6EE67972-45C8-4181-BA2E-0E1C8C066C19}" destId="{777A9B5D-8BF3-41CD-A769-94608F2408E5}" srcOrd="0" destOrd="0" presId="urn:microsoft.com/office/officeart/2005/8/layout/list1"/>
    <dgm:cxn modelId="{EFCD8062-664D-414E-90AE-6B948CA22C4B}" type="presOf" srcId="{8AC4674F-3D54-4430-8FC0-3D89C2B9576B}" destId="{A1F49023-EF05-4EC1-8F2A-73E4CD520ECA}" srcOrd="0" destOrd="0" presId="urn:microsoft.com/office/officeart/2005/8/layout/list1"/>
    <dgm:cxn modelId="{F4385A72-DD02-405D-9260-D2BA88922D5B}" type="presOf" srcId="{0D01418B-3F03-4D63-89EE-9DB55A447571}" destId="{6851D012-4189-420B-A030-FB015F229349}" srcOrd="0" destOrd="1" presId="urn:microsoft.com/office/officeart/2005/8/layout/list1"/>
    <dgm:cxn modelId="{220A0789-6BBB-4311-B72B-08646213C592}" type="presOf" srcId="{8AB6F37F-8304-4FFA-8B82-CE1F6504DBE5}" destId="{6851D012-4189-420B-A030-FB015F229349}" srcOrd="0" destOrd="0" presId="urn:microsoft.com/office/officeart/2005/8/layout/list1"/>
    <dgm:cxn modelId="{A0E72090-41F3-42F0-A625-DEB3600A826F}" srcId="{8AC4674F-3D54-4430-8FC0-3D89C2B9576B}" destId="{7D97B2A7-F970-431C-9312-469B7842C202}" srcOrd="2" destOrd="0" parTransId="{5DEF4A3F-4783-499D-A381-4D1C12F70069}" sibTransId="{9B6E9376-FB5E-4BA8-8CAC-99AF764E76C6}"/>
    <dgm:cxn modelId="{9CDED99F-4C06-4560-BAD7-B30D8DBC4FA9}" type="presOf" srcId="{B07319A5-262B-492B-807F-DD6D72F02842}" destId="{A2F31FDF-0822-4116-8F40-3E7D413DA335}" srcOrd="1" destOrd="0" presId="urn:microsoft.com/office/officeart/2005/8/layout/list1"/>
    <dgm:cxn modelId="{E17D06A2-B11C-4C1F-9AAD-73877CB0C326}" type="presOf" srcId="{7D97B2A7-F970-431C-9312-469B7842C202}" destId="{6851D012-4189-420B-A030-FB015F229349}" srcOrd="0" destOrd="2" presId="urn:microsoft.com/office/officeart/2005/8/layout/list1"/>
    <dgm:cxn modelId="{6E36C7B4-4035-48B7-9EE4-CD1C1ED14A8D}" srcId="{8AC4674F-3D54-4430-8FC0-3D89C2B9576B}" destId="{0D01418B-3F03-4D63-89EE-9DB55A447571}" srcOrd="1" destOrd="0" parTransId="{3B267A3F-80A4-4729-9940-8F82C236B078}" sibTransId="{AE305979-C606-40AB-96F5-46E63B9E64F1}"/>
    <dgm:cxn modelId="{9A3E79B6-7B14-4E52-887E-18DEA109A597}" srcId="{8AC4674F-3D54-4430-8FC0-3D89C2B9576B}" destId="{8AB6F37F-8304-4FFA-8B82-CE1F6504DBE5}" srcOrd="0" destOrd="0" parTransId="{BF0ECE43-DCBD-4DAA-B408-F2F113C7937B}" sibTransId="{DD2C0DE6-157C-4037-A56C-301FC82ECBD2}"/>
    <dgm:cxn modelId="{99E252CC-9E1C-4C59-8674-52F8C758BFE4}" type="presOf" srcId="{8AC4674F-3D54-4430-8FC0-3D89C2B9576B}" destId="{BD6C98D5-746F-4CF2-9BAC-DC9F5BEBFB39}" srcOrd="1" destOrd="0" presId="urn:microsoft.com/office/officeart/2005/8/layout/list1"/>
    <dgm:cxn modelId="{804AF8E4-A004-438D-9321-E782B41969C1}" srcId="{6EE67972-45C8-4181-BA2E-0E1C8C066C19}" destId="{8AC4674F-3D54-4430-8FC0-3D89C2B9576B}" srcOrd="1" destOrd="0" parTransId="{0347034B-A377-477E-B0BD-7F9AF9F06F2A}" sibTransId="{8B244778-5A01-4B47-B689-2CEAC4D05F79}"/>
    <dgm:cxn modelId="{055472E7-37C2-41F6-82A8-DAC096E7EF45}" type="presOf" srcId="{B07319A5-262B-492B-807F-DD6D72F02842}" destId="{A619FEC4-439B-4004-B1A8-D4520C290A1A}" srcOrd="0" destOrd="0" presId="urn:microsoft.com/office/officeart/2005/8/layout/list1"/>
    <dgm:cxn modelId="{ED2E376C-8B39-40B4-8548-C7D682276BB2}" type="presParOf" srcId="{777A9B5D-8BF3-41CD-A769-94608F2408E5}" destId="{7780E982-D429-4BDC-A5E6-12F991712618}" srcOrd="0" destOrd="0" presId="urn:microsoft.com/office/officeart/2005/8/layout/list1"/>
    <dgm:cxn modelId="{62A0EF33-7CC2-47EE-BB78-CA3A16DFA660}" type="presParOf" srcId="{7780E982-D429-4BDC-A5E6-12F991712618}" destId="{A619FEC4-439B-4004-B1A8-D4520C290A1A}" srcOrd="0" destOrd="0" presId="urn:microsoft.com/office/officeart/2005/8/layout/list1"/>
    <dgm:cxn modelId="{D7097F47-458D-4226-ADE3-D71DB68C3495}" type="presParOf" srcId="{7780E982-D429-4BDC-A5E6-12F991712618}" destId="{A2F31FDF-0822-4116-8F40-3E7D413DA335}" srcOrd="1" destOrd="0" presId="urn:microsoft.com/office/officeart/2005/8/layout/list1"/>
    <dgm:cxn modelId="{1EBD916A-555C-4B7B-91B7-18628C61BBA4}" type="presParOf" srcId="{777A9B5D-8BF3-41CD-A769-94608F2408E5}" destId="{BF275BBF-C6A7-4238-AD66-44FB30101497}" srcOrd="1" destOrd="0" presId="urn:microsoft.com/office/officeart/2005/8/layout/list1"/>
    <dgm:cxn modelId="{C9E81426-735B-45B5-BDF4-C6E4F810F961}" type="presParOf" srcId="{777A9B5D-8BF3-41CD-A769-94608F2408E5}" destId="{F5CD37F5-ACD9-4BDB-851E-E11EEB64E428}" srcOrd="2" destOrd="0" presId="urn:microsoft.com/office/officeart/2005/8/layout/list1"/>
    <dgm:cxn modelId="{731FA12A-B725-46A3-94C9-2EA57795B364}" type="presParOf" srcId="{777A9B5D-8BF3-41CD-A769-94608F2408E5}" destId="{95011570-EA3E-4317-AA6E-1BBA6A7A25EB}" srcOrd="3" destOrd="0" presId="urn:microsoft.com/office/officeart/2005/8/layout/list1"/>
    <dgm:cxn modelId="{702186C4-9A85-4AB6-9435-5F8470066F94}" type="presParOf" srcId="{777A9B5D-8BF3-41CD-A769-94608F2408E5}" destId="{18E9BB75-FA65-4319-A3C1-1E35C0DF2F5A}" srcOrd="4" destOrd="0" presId="urn:microsoft.com/office/officeart/2005/8/layout/list1"/>
    <dgm:cxn modelId="{D859C3A4-6BCE-4F2B-9492-BC691385AAB4}" type="presParOf" srcId="{18E9BB75-FA65-4319-A3C1-1E35C0DF2F5A}" destId="{A1F49023-EF05-4EC1-8F2A-73E4CD520ECA}" srcOrd="0" destOrd="0" presId="urn:microsoft.com/office/officeart/2005/8/layout/list1"/>
    <dgm:cxn modelId="{E113CE05-028B-4C99-8AEE-0BD55F11C04E}" type="presParOf" srcId="{18E9BB75-FA65-4319-A3C1-1E35C0DF2F5A}" destId="{BD6C98D5-746F-4CF2-9BAC-DC9F5BEBFB39}" srcOrd="1" destOrd="0" presId="urn:microsoft.com/office/officeart/2005/8/layout/list1"/>
    <dgm:cxn modelId="{CC2F094F-D240-434D-9EFF-25EC66DBE3D6}" type="presParOf" srcId="{777A9B5D-8BF3-41CD-A769-94608F2408E5}" destId="{92BEAE7C-FA1D-48C6-92BA-0D9813F8C24D}" srcOrd="5" destOrd="0" presId="urn:microsoft.com/office/officeart/2005/8/layout/list1"/>
    <dgm:cxn modelId="{D1A72D27-05D3-46D8-8BDA-56E3F856D3BE}" type="presParOf" srcId="{777A9B5D-8BF3-41CD-A769-94608F2408E5}" destId="{6851D012-4189-420B-A030-FB015F22934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7515AA-012B-4FBC-B60F-610F12A1150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26E578E-0E38-4755-B8F2-7F91841C8A84}">
      <dgm:prSet/>
      <dgm:spPr/>
      <dgm:t>
        <a:bodyPr/>
        <a:lstStyle/>
        <a:p>
          <a:r>
            <a:rPr lang="en-US" b="1" dirty="0"/>
            <a:t>A Formal Job Club:</a:t>
          </a:r>
        </a:p>
        <a:p>
          <a:r>
            <a:rPr lang="en-US" dirty="0"/>
            <a:t>Have executive boards, monthly dues, required meetings, etc. </a:t>
          </a:r>
        </a:p>
      </dgm:t>
    </dgm:pt>
    <dgm:pt modelId="{02E32565-B293-449E-A885-93A47ACA5123}" type="parTrans" cxnId="{E95EEBF1-4CF7-4740-921C-48064C2DE504}">
      <dgm:prSet/>
      <dgm:spPr/>
      <dgm:t>
        <a:bodyPr/>
        <a:lstStyle/>
        <a:p>
          <a:endParaRPr lang="en-US"/>
        </a:p>
      </dgm:t>
    </dgm:pt>
    <dgm:pt modelId="{187BCB0B-25A5-48B5-BCDA-80B9CC545163}" type="sibTrans" cxnId="{E95EEBF1-4CF7-4740-921C-48064C2DE504}">
      <dgm:prSet/>
      <dgm:spPr/>
      <dgm:t>
        <a:bodyPr/>
        <a:lstStyle/>
        <a:p>
          <a:endParaRPr lang="en-US"/>
        </a:p>
      </dgm:t>
    </dgm:pt>
    <dgm:pt modelId="{8B4679F5-6691-4420-9249-03F90ADE9056}">
      <dgm:prSet/>
      <dgm:spPr/>
      <dgm:t>
        <a:bodyPr/>
        <a:lstStyle/>
        <a:p>
          <a:r>
            <a:rPr lang="en-US" dirty="0"/>
            <a:t>A more formal Job Club may be moderated by a career counselor or other career expert.</a:t>
          </a:r>
        </a:p>
      </dgm:t>
    </dgm:pt>
    <dgm:pt modelId="{9CBB9BD8-7520-4CF3-B1C9-F2A4F5341BD7}" type="parTrans" cxnId="{50A0DC41-2E52-4061-88F2-DED8CA691EDF}">
      <dgm:prSet/>
      <dgm:spPr/>
      <dgm:t>
        <a:bodyPr/>
        <a:lstStyle/>
        <a:p>
          <a:endParaRPr lang="en-US"/>
        </a:p>
      </dgm:t>
    </dgm:pt>
    <dgm:pt modelId="{AAD74CE0-2578-4359-B4DF-CD6CAC99C1E9}" type="sibTrans" cxnId="{50A0DC41-2E52-4061-88F2-DED8CA691EDF}">
      <dgm:prSet/>
      <dgm:spPr/>
      <dgm:t>
        <a:bodyPr/>
        <a:lstStyle/>
        <a:p>
          <a:endParaRPr lang="en-US"/>
        </a:p>
      </dgm:t>
    </dgm:pt>
    <dgm:pt modelId="{F2F94D4D-6369-4746-8B26-761D64B53600}" type="pres">
      <dgm:prSet presAssocID="{D77515AA-012B-4FBC-B60F-610F12A11504}" presName="linear" presStyleCnt="0">
        <dgm:presLayoutVars>
          <dgm:animLvl val="lvl"/>
          <dgm:resizeHandles val="exact"/>
        </dgm:presLayoutVars>
      </dgm:prSet>
      <dgm:spPr/>
    </dgm:pt>
    <dgm:pt modelId="{5F130D2F-F3EA-4EB0-BC32-967D60C059C7}" type="pres">
      <dgm:prSet presAssocID="{326E578E-0E38-4755-B8F2-7F91841C8A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A4FA7C-8B6B-4257-A6F5-DB9CAEFE8B2C}" type="pres">
      <dgm:prSet presAssocID="{187BCB0B-25A5-48B5-BCDA-80B9CC545163}" presName="spacer" presStyleCnt="0"/>
      <dgm:spPr/>
    </dgm:pt>
    <dgm:pt modelId="{6EBAF8A9-06B5-43DE-B1E2-E07610B5EDD6}" type="pres">
      <dgm:prSet presAssocID="{8B4679F5-6691-4420-9249-03F90ADE905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A0DC41-2E52-4061-88F2-DED8CA691EDF}" srcId="{D77515AA-012B-4FBC-B60F-610F12A11504}" destId="{8B4679F5-6691-4420-9249-03F90ADE9056}" srcOrd="1" destOrd="0" parTransId="{9CBB9BD8-7520-4CF3-B1C9-F2A4F5341BD7}" sibTransId="{AAD74CE0-2578-4359-B4DF-CD6CAC99C1E9}"/>
    <dgm:cxn modelId="{9623D048-10B9-44E1-A633-47C2E7056C00}" type="presOf" srcId="{326E578E-0E38-4755-B8F2-7F91841C8A84}" destId="{5F130D2F-F3EA-4EB0-BC32-967D60C059C7}" srcOrd="0" destOrd="0" presId="urn:microsoft.com/office/officeart/2005/8/layout/vList2"/>
    <dgm:cxn modelId="{7B63598C-0778-4176-AA54-6B54F272369C}" type="presOf" srcId="{8B4679F5-6691-4420-9249-03F90ADE9056}" destId="{6EBAF8A9-06B5-43DE-B1E2-E07610B5EDD6}" srcOrd="0" destOrd="0" presId="urn:microsoft.com/office/officeart/2005/8/layout/vList2"/>
    <dgm:cxn modelId="{584845E2-F541-4398-A7B7-5469F3F3A3E2}" type="presOf" srcId="{D77515AA-012B-4FBC-B60F-610F12A11504}" destId="{F2F94D4D-6369-4746-8B26-761D64B53600}" srcOrd="0" destOrd="0" presId="urn:microsoft.com/office/officeart/2005/8/layout/vList2"/>
    <dgm:cxn modelId="{E95EEBF1-4CF7-4740-921C-48064C2DE504}" srcId="{D77515AA-012B-4FBC-B60F-610F12A11504}" destId="{326E578E-0E38-4755-B8F2-7F91841C8A84}" srcOrd="0" destOrd="0" parTransId="{02E32565-B293-449E-A885-93A47ACA5123}" sibTransId="{187BCB0B-25A5-48B5-BCDA-80B9CC545163}"/>
    <dgm:cxn modelId="{C0702C46-44A5-45E0-AA33-2615DFC52E21}" type="presParOf" srcId="{F2F94D4D-6369-4746-8B26-761D64B53600}" destId="{5F130D2F-F3EA-4EB0-BC32-967D60C059C7}" srcOrd="0" destOrd="0" presId="urn:microsoft.com/office/officeart/2005/8/layout/vList2"/>
    <dgm:cxn modelId="{78704084-3166-4E50-9DB1-23337C8C8B8A}" type="presParOf" srcId="{F2F94D4D-6369-4746-8B26-761D64B53600}" destId="{D2A4FA7C-8B6B-4257-A6F5-DB9CAEFE8B2C}" srcOrd="1" destOrd="0" presId="urn:microsoft.com/office/officeart/2005/8/layout/vList2"/>
    <dgm:cxn modelId="{D20C5EC2-E4A2-4068-AB18-57655E901A3D}" type="presParOf" srcId="{F2F94D4D-6369-4746-8B26-761D64B53600}" destId="{6EBAF8A9-06B5-43DE-B1E2-E07610B5ED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BE8BB6-9C78-4B8A-A497-0E463A8B04B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85CF8B1-71DB-46EF-ABD4-EE5A1045E5B0}">
      <dgm:prSet custT="1"/>
      <dgm:spPr/>
      <dgm:t>
        <a:bodyPr/>
        <a:lstStyle/>
        <a:p>
          <a:r>
            <a:rPr lang="en-US" sz="2800" b="1" dirty="0"/>
            <a:t>An Informal Job Club:</a:t>
          </a:r>
        </a:p>
        <a:p>
          <a:r>
            <a:rPr lang="en-US" sz="2800" dirty="0"/>
            <a:t>Offer a space for people to talk about their job search experiences. </a:t>
          </a:r>
        </a:p>
      </dgm:t>
    </dgm:pt>
    <dgm:pt modelId="{759F2761-7A2F-440C-B6F2-36DC2805196E}" type="parTrans" cxnId="{4D397D97-4BD9-4188-8FCD-8116865F9651}">
      <dgm:prSet/>
      <dgm:spPr/>
      <dgm:t>
        <a:bodyPr/>
        <a:lstStyle/>
        <a:p>
          <a:endParaRPr lang="en-US" sz="2000"/>
        </a:p>
      </dgm:t>
    </dgm:pt>
    <dgm:pt modelId="{223C69FC-910B-43BF-B1DA-D238BF0DFDBE}" type="sibTrans" cxnId="{4D397D97-4BD9-4188-8FCD-8116865F9651}">
      <dgm:prSet/>
      <dgm:spPr/>
      <dgm:t>
        <a:bodyPr/>
        <a:lstStyle/>
        <a:p>
          <a:endParaRPr lang="en-US" sz="2000"/>
        </a:p>
      </dgm:t>
    </dgm:pt>
    <dgm:pt modelId="{E989EFC1-A94D-4DBB-B749-A75B77447301}">
      <dgm:prSet custT="1"/>
      <dgm:spPr/>
      <dgm:t>
        <a:bodyPr/>
        <a:lstStyle/>
        <a:p>
          <a:r>
            <a:rPr lang="en-US" sz="2800" dirty="0"/>
            <a:t>Many Job Clubs fall somewhere in the middle.</a:t>
          </a:r>
        </a:p>
      </dgm:t>
    </dgm:pt>
    <dgm:pt modelId="{02B4E3BC-A697-414C-83EB-F2E9CC27D7C5}" type="parTrans" cxnId="{61642AFC-DF93-4BA2-B6A0-E51D7FEAD9C9}">
      <dgm:prSet/>
      <dgm:spPr/>
      <dgm:t>
        <a:bodyPr/>
        <a:lstStyle/>
        <a:p>
          <a:endParaRPr lang="en-US" sz="2000"/>
        </a:p>
      </dgm:t>
    </dgm:pt>
    <dgm:pt modelId="{DCB2CC04-331C-4AF4-8E19-2F9876356A13}" type="sibTrans" cxnId="{61642AFC-DF93-4BA2-B6A0-E51D7FEAD9C9}">
      <dgm:prSet/>
      <dgm:spPr/>
      <dgm:t>
        <a:bodyPr/>
        <a:lstStyle/>
        <a:p>
          <a:endParaRPr lang="en-US" sz="2000"/>
        </a:p>
      </dgm:t>
    </dgm:pt>
    <dgm:pt modelId="{3F9795FA-10C4-4877-8F25-E3979AE06F79}" type="pres">
      <dgm:prSet presAssocID="{40BE8BB6-9C78-4B8A-A497-0E463A8B04B0}" presName="linear" presStyleCnt="0">
        <dgm:presLayoutVars>
          <dgm:animLvl val="lvl"/>
          <dgm:resizeHandles val="exact"/>
        </dgm:presLayoutVars>
      </dgm:prSet>
      <dgm:spPr/>
    </dgm:pt>
    <dgm:pt modelId="{F4B9D775-3F40-4822-97ED-904DCE069467}" type="pres">
      <dgm:prSet presAssocID="{785CF8B1-71DB-46EF-ABD4-EE5A1045E5B0}" presName="parentText" presStyleLbl="node1" presStyleIdx="0" presStyleCnt="2" custScaleY="107313" custLinFactY="-30" custLinFactNeighborX="-10665" custLinFactNeighborY="-100000">
        <dgm:presLayoutVars>
          <dgm:chMax val="0"/>
          <dgm:bulletEnabled val="1"/>
        </dgm:presLayoutVars>
      </dgm:prSet>
      <dgm:spPr/>
    </dgm:pt>
    <dgm:pt modelId="{8C0864B7-9A5E-49E3-B06B-5D3C78BF8157}" type="pres">
      <dgm:prSet presAssocID="{223C69FC-910B-43BF-B1DA-D238BF0DFDBE}" presName="spacer" presStyleCnt="0"/>
      <dgm:spPr/>
    </dgm:pt>
    <dgm:pt modelId="{DEBA30AF-02F3-47F1-A99C-CFBDA108D703}" type="pres">
      <dgm:prSet presAssocID="{E989EFC1-A94D-4DBB-B749-A75B77447301}" presName="parentText" presStyleLbl="node1" presStyleIdx="1" presStyleCnt="2" custScaleY="107313" custLinFactY="3455" custLinFactNeighborY="100000">
        <dgm:presLayoutVars>
          <dgm:chMax val="0"/>
          <dgm:bulletEnabled val="1"/>
        </dgm:presLayoutVars>
      </dgm:prSet>
      <dgm:spPr/>
    </dgm:pt>
  </dgm:ptLst>
  <dgm:cxnLst>
    <dgm:cxn modelId="{9BC1593D-FE62-4E30-BB02-B84D6BBB9783}" type="presOf" srcId="{E989EFC1-A94D-4DBB-B749-A75B77447301}" destId="{DEBA30AF-02F3-47F1-A99C-CFBDA108D703}" srcOrd="0" destOrd="0" presId="urn:microsoft.com/office/officeart/2005/8/layout/vList2"/>
    <dgm:cxn modelId="{B6D70061-CE9C-4107-86DC-524CB4892F74}" type="presOf" srcId="{785CF8B1-71DB-46EF-ABD4-EE5A1045E5B0}" destId="{F4B9D775-3F40-4822-97ED-904DCE069467}" srcOrd="0" destOrd="0" presId="urn:microsoft.com/office/officeart/2005/8/layout/vList2"/>
    <dgm:cxn modelId="{EC138474-EC1D-4B06-89BB-7D14035A1E86}" type="presOf" srcId="{40BE8BB6-9C78-4B8A-A497-0E463A8B04B0}" destId="{3F9795FA-10C4-4877-8F25-E3979AE06F79}" srcOrd="0" destOrd="0" presId="urn:microsoft.com/office/officeart/2005/8/layout/vList2"/>
    <dgm:cxn modelId="{4D397D97-4BD9-4188-8FCD-8116865F9651}" srcId="{40BE8BB6-9C78-4B8A-A497-0E463A8B04B0}" destId="{785CF8B1-71DB-46EF-ABD4-EE5A1045E5B0}" srcOrd="0" destOrd="0" parTransId="{759F2761-7A2F-440C-B6F2-36DC2805196E}" sibTransId="{223C69FC-910B-43BF-B1DA-D238BF0DFDBE}"/>
    <dgm:cxn modelId="{61642AFC-DF93-4BA2-B6A0-E51D7FEAD9C9}" srcId="{40BE8BB6-9C78-4B8A-A497-0E463A8B04B0}" destId="{E989EFC1-A94D-4DBB-B749-A75B77447301}" srcOrd="1" destOrd="0" parTransId="{02B4E3BC-A697-414C-83EB-F2E9CC27D7C5}" sibTransId="{DCB2CC04-331C-4AF4-8E19-2F9876356A13}"/>
    <dgm:cxn modelId="{F2C6A288-AD62-43D0-826E-DB76B7B996F3}" type="presParOf" srcId="{3F9795FA-10C4-4877-8F25-E3979AE06F79}" destId="{F4B9D775-3F40-4822-97ED-904DCE069467}" srcOrd="0" destOrd="0" presId="urn:microsoft.com/office/officeart/2005/8/layout/vList2"/>
    <dgm:cxn modelId="{C8F10062-9CAC-43E2-941C-61B164D84D23}" type="presParOf" srcId="{3F9795FA-10C4-4877-8F25-E3979AE06F79}" destId="{8C0864B7-9A5E-49E3-B06B-5D3C78BF8157}" srcOrd="1" destOrd="0" presId="urn:microsoft.com/office/officeart/2005/8/layout/vList2"/>
    <dgm:cxn modelId="{78F4551D-1183-4F09-B8B2-C6AD3F342DFB}" type="presParOf" srcId="{3F9795FA-10C4-4877-8F25-E3979AE06F79}" destId="{DEBA30AF-02F3-47F1-A99C-CFBDA108D7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4C605D-F568-474C-A8D3-AF909752DB2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E4F57-1299-48A8-82C7-75F90A0FCB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cap="none" dirty="0">
              <a:solidFill>
                <a:srgbClr val="004563"/>
              </a:solidFill>
            </a:rPr>
            <a:t>Some Job Clubs cater to specific types of job seekers, such as people looking for jobs in one industry. </a:t>
          </a:r>
        </a:p>
      </dgm:t>
    </dgm:pt>
    <dgm:pt modelId="{796231AB-673F-4FC0-AB99-746070BD7ADD}" type="parTrans" cxnId="{15A9D204-9397-4294-9C0F-B7992496C614}">
      <dgm:prSet/>
      <dgm:spPr/>
      <dgm:t>
        <a:bodyPr/>
        <a:lstStyle/>
        <a:p>
          <a:endParaRPr lang="en-US"/>
        </a:p>
      </dgm:t>
    </dgm:pt>
    <dgm:pt modelId="{95DDD5DF-D7B8-419B-9E50-2C3AE20B2324}" type="sibTrans" cxnId="{15A9D204-9397-4294-9C0F-B7992496C614}">
      <dgm:prSet/>
      <dgm:spPr/>
      <dgm:t>
        <a:bodyPr/>
        <a:lstStyle/>
        <a:p>
          <a:endParaRPr lang="en-US"/>
        </a:p>
      </dgm:t>
    </dgm:pt>
    <dgm:pt modelId="{A6C41A5C-6613-4675-A186-E9480237006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b="0" cap="none" dirty="0">
              <a:solidFill>
                <a:srgbClr val="004563"/>
              </a:solidFill>
            </a:rPr>
            <a:t>Other Job Clubs are for specific groups of people, such as Job Clubs for women. </a:t>
          </a:r>
        </a:p>
        <a:p>
          <a:pPr>
            <a:lnSpc>
              <a:spcPct val="100000"/>
            </a:lnSpc>
            <a:defRPr cap="all"/>
          </a:pPr>
          <a:r>
            <a:rPr lang="en-US" sz="2200" b="0" cap="none" dirty="0">
              <a:solidFill>
                <a:srgbClr val="004563"/>
              </a:solidFill>
            </a:rPr>
            <a:t>Job Clubs are often based around a geographic location. </a:t>
          </a:r>
        </a:p>
      </dgm:t>
    </dgm:pt>
    <dgm:pt modelId="{80C7DDC4-1708-43A6-B559-979D8C17D03E}" type="parTrans" cxnId="{246940A4-2214-4031-A881-29B50835C47B}">
      <dgm:prSet/>
      <dgm:spPr/>
      <dgm:t>
        <a:bodyPr/>
        <a:lstStyle/>
        <a:p>
          <a:endParaRPr lang="en-US"/>
        </a:p>
      </dgm:t>
    </dgm:pt>
    <dgm:pt modelId="{107BEE52-1831-4C30-BD83-E2D988643287}" type="sibTrans" cxnId="{246940A4-2214-4031-A881-29B50835C47B}">
      <dgm:prSet/>
      <dgm:spPr/>
      <dgm:t>
        <a:bodyPr/>
        <a:lstStyle/>
        <a:p>
          <a:endParaRPr lang="en-US"/>
        </a:p>
      </dgm:t>
    </dgm:pt>
    <dgm:pt modelId="{AEA35579-7E5B-4145-9262-1A5FB1FBB619}" type="pres">
      <dgm:prSet presAssocID="{1D4C605D-F568-474C-A8D3-AF909752DB2E}" presName="root" presStyleCnt="0">
        <dgm:presLayoutVars>
          <dgm:dir/>
          <dgm:resizeHandles val="exact"/>
        </dgm:presLayoutVars>
      </dgm:prSet>
      <dgm:spPr/>
    </dgm:pt>
    <dgm:pt modelId="{D38E0177-BD31-41B8-989E-0CB1093095BD}" type="pres">
      <dgm:prSet presAssocID="{C7CE4F57-1299-48A8-82C7-75F90A0FCB6D}" presName="compNode" presStyleCnt="0"/>
      <dgm:spPr/>
    </dgm:pt>
    <dgm:pt modelId="{614404D8-B82D-49B8-8DB0-D935F138E5E1}" type="pres">
      <dgm:prSet presAssocID="{C7CE4F57-1299-48A8-82C7-75F90A0FCB6D}" presName="iconBgRect" presStyleLbl="bgShp" presStyleIdx="0" presStyleCnt="2"/>
      <dgm:spPr>
        <a:solidFill>
          <a:schemeClr val="bg1"/>
        </a:solidFill>
        <a:ln w="28575">
          <a:solidFill>
            <a:schemeClr val="accent6"/>
          </a:solidFill>
        </a:ln>
      </dgm:spPr>
    </dgm:pt>
    <dgm:pt modelId="{8B2C35E0-BD3F-4C44-BAE4-341DB9025D36}" type="pres">
      <dgm:prSet presAssocID="{C7CE4F57-1299-48A8-82C7-75F90A0FCB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ED918FE-C96B-440B-AF61-3C4E0AFF6245}" type="pres">
      <dgm:prSet presAssocID="{C7CE4F57-1299-48A8-82C7-75F90A0FCB6D}" presName="spaceRect" presStyleCnt="0"/>
      <dgm:spPr/>
    </dgm:pt>
    <dgm:pt modelId="{579BD667-428B-467F-BB37-3880BCF9FF13}" type="pres">
      <dgm:prSet presAssocID="{C7CE4F57-1299-48A8-82C7-75F90A0FCB6D}" presName="textRect" presStyleLbl="revTx" presStyleIdx="0" presStyleCnt="2">
        <dgm:presLayoutVars>
          <dgm:chMax val="1"/>
          <dgm:chPref val="1"/>
        </dgm:presLayoutVars>
      </dgm:prSet>
      <dgm:spPr/>
    </dgm:pt>
    <dgm:pt modelId="{D518EA6F-3DAF-4B70-AC0E-40A9DAF7430F}" type="pres">
      <dgm:prSet presAssocID="{95DDD5DF-D7B8-419B-9E50-2C3AE20B2324}" presName="sibTrans" presStyleCnt="0"/>
      <dgm:spPr/>
    </dgm:pt>
    <dgm:pt modelId="{DDDAD2EB-F661-40B8-90DD-B5BB4172E9E4}" type="pres">
      <dgm:prSet presAssocID="{A6C41A5C-6613-4675-A186-E94802370061}" presName="compNode" presStyleCnt="0"/>
      <dgm:spPr/>
    </dgm:pt>
    <dgm:pt modelId="{9227A897-AB2E-4B9C-92DE-75CBA91F4F79}" type="pres">
      <dgm:prSet presAssocID="{A6C41A5C-6613-4675-A186-E94802370061}" presName="iconBgRect" presStyleLbl="bgShp" presStyleIdx="1" presStyleCnt="2"/>
      <dgm:spPr>
        <a:solidFill>
          <a:schemeClr val="bg1"/>
        </a:solidFill>
        <a:ln w="28575">
          <a:solidFill>
            <a:schemeClr val="accent6"/>
          </a:solidFill>
        </a:ln>
      </dgm:spPr>
    </dgm:pt>
    <dgm:pt modelId="{FBDC8385-03CD-4FFA-8F66-E6243CBE3179}" type="pres">
      <dgm:prSet presAssocID="{A6C41A5C-6613-4675-A186-E948023700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CEA6BAF9-5569-45E3-811C-545115BFF7F8}" type="pres">
      <dgm:prSet presAssocID="{A6C41A5C-6613-4675-A186-E94802370061}" presName="spaceRect" presStyleCnt="0"/>
      <dgm:spPr/>
    </dgm:pt>
    <dgm:pt modelId="{AFFE9093-DE1C-4286-91AA-FDAF853AEFDB}" type="pres">
      <dgm:prSet presAssocID="{A6C41A5C-6613-4675-A186-E9480237006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5A9D204-9397-4294-9C0F-B7992496C614}" srcId="{1D4C605D-F568-474C-A8D3-AF909752DB2E}" destId="{C7CE4F57-1299-48A8-82C7-75F90A0FCB6D}" srcOrd="0" destOrd="0" parTransId="{796231AB-673F-4FC0-AB99-746070BD7ADD}" sibTransId="{95DDD5DF-D7B8-419B-9E50-2C3AE20B2324}"/>
    <dgm:cxn modelId="{05FECF0E-8AC2-47EB-8130-4019B4313335}" type="presOf" srcId="{A6C41A5C-6613-4675-A186-E94802370061}" destId="{AFFE9093-DE1C-4286-91AA-FDAF853AEFDB}" srcOrd="0" destOrd="0" presId="urn:microsoft.com/office/officeart/2018/5/layout/IconCircleLabelList"/>
    <dgm:cxn modelId="{2EDFEB3F-7CDF-45C9-A429-3BED6568D283}" type="presOf" srcId="{1D4C605D-F568-474C-A8D3-AF909752DB2E}" destId="{AEA35579-7E5B-4145-9262-1A5FB1FBB619}" srcOrd="0" destOrd="0" presId="urn:microsoft.com/office/officeart/2018/5/layout/IconCircleLabelList"/>
    <dgm:cxn modelId="{465B5F42-79B1-488C-AD2D-6F149B2C89F9}" type="presOf" srcId="{C7CE4F57-1299-48A8-82C7-75F90A0FCB6D}" destId="{579BD667-428B-467F-BB37-3880BCF9FF13}" srcOrd="0" destOrd="0" presId="urn:microsoft.com/office/officeart/2018/5/layout/IconCircleLabelList"/>
    <dgm:cxn modelId="{246940A4-2214-4031-A881-29B50835C47B}" srcId="{1D4C605D-F568-474C-A8D3-AF909752DB2E}" destId="{A6C41A5C-6613-4675-A186-E94802370061}" srcOrd="1" destOrd="0" parTransId="{80C7DDC4-1708-43A6-B559-979D8C17D03E}" sibTransId="{107BEE52-1831-4C30-BD83-E2D988643287}"/>
    <dgm:cxn modelId="{58ABCA0E-20C7-4EB4-A959-1DAD08B7CF1F}" type="presParOf" srcId="{AEA35579-7E5B-4145-9262-1A5FB1FBB619}" destId="{D38E0177-BD31-41B8-989E-0CB1093095BD}" srcOrd="0" destOrd="0" presId="urn:microsoft.com/office/officeart/2018/5/layout/IconCircleLabelList"/>
    <dgm:cxn modelId="{CB485897-062C-42D2-898D-6F0CF86B8EE6}" type="presParOf" srcId="{D38E0177-BD31-41B8-989E-0CB1093095BD}" destId="{614404D8-B82D-49B8-8DB0-D935F138E5E1}" srcOrd="0" destOrd="0" presId="urn:microsoft.com/office/officeart/2018/5/layout/IconCircleLabelList"/>
    <dgm:cxn modelId="{BBED27BC-9918-4F8D-AE34-AE9CACDC87EF}" type="presParOf" srcId="{D38E0177-BD31-41B8-989E-0CB1093095BD}" destId="{8B2C35E0-BD3F-4C44-BAE4-341DB9025D36}" srcOrd="1" destOrd="0" presId="urn:microsoft.com/office/officeart/2018/5/layout/IconCircleLabelList"/>
    <dgm:cxn modelId="{41E57228-BC53-4C37-BC78-59A3A54BEA55}" type="presParOf" srcId="{D38E0177-BD31-41B8-989E-0CB1093095BD}" destId="{DED918FE-C96B-440B-AF61-3C4E0AFF6245}" srcOrd="2" destOrd="0" presId="urn:microsoft.com/office/officeart/2018/5/layout/IconCircleLabelList"/>
    <dgm:cxn modelId="{8CCDA8D5-FACE-47F5-8E63-08CC54B58B07}" type="presParOf" srcId="{D38E0177-BD31-41B8-989E-0CB1093095BD}" destId="{579BD667-428B-467F-BB37-3880BCF9FF13}" srcOrd="3" destOrd="0" presId="urn:microsoft.com/office/officeart/2018/5/layout/IconCircleLabelList"/>
    <dgm:cxn modelId="{8B19437F-4858-4B25-913A-E5E6B3488C18}" type="presParOf" srcId="{AEA35579-7E5B-4145-9262-1A5FB1FBB619}" destId="{D518EA6F-3DAF-4B70-AC0E-40A9DAF7430F}" srcOrd="1" destOrd="0" presId="urn:microsoft.com/office/officeart/2018/5/layout/IconCircleLabelList"/>
    <dgm:cxn modelId="{547DD70A-444D-4C96-A83C-EBC158EDFE25}" type="presParOf" srcId="{AEA35579-7E5B-4145-9262-1A5FB1FBB619}" destId="{DDDAD2EB-F661-40B8-90DD-B5BB4172E9E4}" srcOrd="2" destOrd="0" presId="urn:microsoft.com/office/officeart/2018/5/layout/IconCircleLabelList"/>
    <dgm:cxn modelId="{873B7D86-1EFB-46CC-A9B1-55BC28E49291}" type="presParOf" srcId="{DDDAD2EB-F661-40B8-90DD-B5BB4172E9E4}" destId="{9227A897-AB2E-4B9C-92DE-75CBA91F4F79}" srcOrd="0" destOrd="0" presId="urn:microsoft.com/office/officeart/2018/5/layout/IconCircleLabelList"/>
    <dgm:cxn modelId="{2D695A52-7714-4101-8F92-BBECD9988F26}" type="presParOf" srcId="{DDDAD2EB-F661-40B8-90DD-B5BB4172E9E4}" destId="{FBDC8385-03CD-4FFA-8F66-E6243CBE3179}" srcOrd="1" destOrd="0" presId="urn:microsoft.com/office/officeart/2018/5/layout/IconCircleLabelList"/>
    <dgm:cxn modelId="{F2F983EF-6826-4B49-8E3C-3691478F87AC}" type="presParOf" srcId="{DDDAD2EB-F661-40B8-90DD-B5BB4172E9E4}" destId="{CEA6BAF9-5569-45E3-811C-545115BFF7F8}" srcOrd="2" destOrd="0" presId="urn:microsoft.com/office/officeart/2018/5/layout/IconCircleLabelList"/>
    <dgm:cxn modelId="{40E297F4-1FD3-4049-8F6C-18E7F4CD09B4}" type="presParOf" srcId="{DDDAD2EB-F661-40B8-90DD-B5BB4172E9E4}" destId="{AFFE9093-DE1C-4286-91AA-FDAF853AEF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F526-491A-42B0-BB9F-8D4C92D78CBB}">
      <dsp:nvSpPr>
        <dsp:cNvPr id="0" name=""/>
        <dsp:cNvSpPr/>
      </dsp:nvSpPr>
      <dsp:spPr>
        <a:xfrm>
          <a:off x="0" y="1698"/>
          <a:ext cx="6117335" cy="7238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7DDD0-E5C7-47AB-92A7-171EF6FC7B1D}">
      <dsp:nvSpPr>
        <dsp:cNvPr id="0" name=""/>
        <dsp:cNvSpPr/>
      </dsp:nvSpPr>
      <dsp:spPr>
        <a:xfrm>
          <a:off x="129461" y="83916"/>
          <a:ext cx="577068" cy="559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7A5F5-1E91-43A0-A946-031780CFA8FD}">
      <dsp:nvSpPr>
        <dsp:cNvPr id="0" name=""/>
        <dsp:cNvSpPr/>
      </dsp:nvSpPr>
      <dsp:spPr>
        <a:xfrm>
          <a:off x="835990" y="1698"/>
          <a:ext cx="5281345" cy="72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02" tIns="76602" rIns="76602" bIns="7660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4563"/>
              </a:solidFill>
            </a:rPr>
            <a:t>Job Club Definition</a:t>
          </a:r>
        </a:p>
      </dsp:txBody>
      <dsp:txXfrm>
        <a:off x="835990" y="1698"/>
        <a:ext cx="5281345" cy="723801"/>
      </dsp:txXfrm>
    </dsp:sp>
    <dsp:sp modelId="{97874BDE-9F84-4F33-8880-60583003FA6C}">
      <dsp:nvSpPr>
        <dsp:cNvPr id="0" name=""/>
        <dsp:cNvSpPr/>
      </dsp:nvSpPr>
      <dsp:spPr>
        <a:xfrm>
          <a:off x="0" y="906449"/>
          <a:ext cx="6117335" cy="7238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FC996-2D76-4735-AECF-F17BD2A36A51}">
      <dsp:nvSpPr>
        <dsp:cNvPr id="0" name=""/>
        <dsp:cNvSpPr/>
      </dsp:nvSpPr>
      <dsp:spPr>
        <a:xfrm>
          <a:off x="129461" y="988667"/>
          <a:ext cx="577068" cy="559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6436F-E534-4AAC-A47A-82CB6122208A}">
      <dsp:nvSpPr>
        <dsp:cNvPr id="0" name=""/>
        <dsp:cNvSpPr/>
      </dsp:nvSpPr>
      <dsp:spPr>
        <a:xfrm>
          <a:off x="835990" y="906449"/>
          <a:ext cx="5281345" cy="72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02" tIns="76602" rIns="76602" bIns="7660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4563"/>
              </a:solidFill>
            </a:rPr>
            <a:t>Benefits</a:t>
          </a:r>
        </a:p>
      </dsp:txBody>
      <dsp:txXfrm>
        <a:off x="835990" y="906449"/>
        <a:ext cx="5281345" cy="723801"/>
      </dsp:txXfrm>
    </dsp:sp>
    <dsp:sp modelId="{7A799126-4A59-4055-A61B-9373AFE80694}">
      <dsp:nvSpPr>
        <dsp:cNvPr id="0" name=""/>
        <dsp:cNvSpPr/>
      </dsp:nvSpPr>
      <dsp:spPr>
        <a:xfrm>
          <a:off x="0" y="1811201"/>
          <a:ext cx="6117335" cy="7238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0EB67-0E10-4D00-AC31-2EB0940093B8}">
      <dsp:nvSpPr>
        <dsp:cNvPr id="0" name=""/>
        <dsp:cNvSpPr/>
      </dsp:nvSpPr>
      <dsp:spPr>
        <a:xfrm>
          <a:off x="129461" y="1893419"/>
          <a:ext cx="577068" cy="5593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5C1D3-6472-4A46-928B-DD11EA5D5790}">
      <dsp:nvSpPr>
        <dsp:cNvPr id="0" name=""/>
        <dsp:cNvSpPr/>
      </dsp:nvSpPr>
      <dsp:spPr>
        <a:xfrm>
          <a:off x="835990" y="1811201"/>
          <a:ext cx="5281345" cy="72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02" tIns="76602" rIns="76602" bIns="7660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4563"/>
              </a:solidFill>
            </a:rPr>
            <a:t>Types of Job Clubs</a:t>
          </a:r>
          <a:endParaRPr lang="en-US" sz="3200" kern="1200" dirty="0">
            <a:solidFill>
              <a:srgbClr val="004563"/>
            </a:solidFill>
          </a:endParaRPr>
        </a:p>
      </dsp:txBody>
      <dsp:txXfrm>
        <a:off x="835990" y="1811201"/>
        <a:ext cx="5281345" cy="723801"/>
      </dsp:txXfrm>
    </dsp:sp>
    <dsp:sp modelId="{44ACBF1A-A6D8-468E-B51E-B8EDB2D4E5A8}">
      <dsp:nvSpPr>
        <dsp:cNvPr id="0" name=""/>
        <dsp:cNvSpPr/>
      </dsp:nvSpPr>
      <dsp:spPr>
        <a:xfrm>
          <a:off x="0" y="2715952"/>
          <a:ext cx="6117335" cy="7238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4AEAB-1917-4485-A4B8-62463D1E840F}">
      <dsp:nvSpPr>
        <dsp:cNvPr id="0" name=""/>
        <dsp:cNvSpPr/>
      </dsp:nvSpPr>
      <dsp:spPr>
        <a:xfrm>
          <a:off x="129461" y="2798170"/>
          <a:ext cx="577068" cy="5593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B83E-B1F8-4782-B36F-679658DE06BC}">
      <dsp:nvSpPr>
        <dsp:cNvPr id="0" name=""/>
        <dsp:cNvSpPr/>
      </dsp:nvSpPr>
      <dsp:spPr>
        <a:xfrm>
          <a:off x="835990" y="2715952"/>
          <a:ext cx="5281345" cy="72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02" tIns="76602" rIns="76602" bIns="7660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4563"/>
              </a:solidFill>
            </a:rPr>
            <a:t>Creating A Job Club </a:t>
          </a:r>
          <a:endParaRPr lang="en-US" sz="3200" kern="1200" dirty="0">
            <a:solidFill>
              <a:srgbClr val="004563"/>
            </a:solidFill>
          </a:endParaRPr>
        </a:p>
      </dsp:txBody>
      <dsp:txXfrm>
        <a:off x="835990" y="2715952"/>
        <a:ext cx="5281345" cy="723801"/>
      </dsp:txXfrm>
    </dsp:sp>
    <dsp:sp modelId="{06F9862A-0E8C-4B10-877F-F53830B3A05D}">
      <dsp:nvSpPr>
        <dsp:cNvPr id="0" name=""/>
        <dsp:cNvSpPr/>
      </dsp:nvSpPr>
      <dsp:spPr>
        <a:xfrm>
          <a:off x="0" y="3620703"/>
          <a:ext cx="6117335" cy="7238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F2F33-6FEF-442F-ABB8-1D3452BE9221}">
      <dsp:nvSpPr>
        <dsp:cNvPr id="0" name=""/>
        <dsp:cNvSpPr/>
      </dsp:nvSpPr>
      <dsp:spPr>
        <a:xfrm>
          <a:off x="129461" y="3702921"/>
          <a:ext cx="577068" cy="559365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EFFFA-7247-4ED3-BFF8-006FA356562C}">
      <dsp:nvSpPr>
        <dsp:cNvPr id="0" name=""/>
        <dsp:cNvSpPr/>
      </dsp:nvSpPr>
      <dsp:spPr>
        <a:xfrm>
          <a:off x="835990" y="3620703"/>
          <a:ext cx="5281345" cy="72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02" tIns="76602" rIns="76602" bIns="7660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4563"/>
              </a:solidFill>
            </a:rPr>
            <a:t>Joining a Job Club</a:t>
          </a:r>
          <a:endParaRPr lang="en-US" sz="3200" kern="1200" dirty="0">
            <a:solidFill>
              <a:srgbClr val="004563"/>
            </a:solidFill>
          </a:endParaRPr>
        </a:p>
      </dsp:txBody>
      <dsp:txXfrm>
        <a:off x="835990" y="3620703"/>
        <a:ext cx="5281345" cy="723801"/>
      </dsp:txXfrm>
    </dsp:sp>
    <dsp:sp modelId="{4530A296-EF9F-4F6F-AA6A-D2C51FDFB8FB}">
      <dsp:nvSpPr>
        <dsp:cNvPr id="0" name=""/>
        <dsp:cNvSpPr/>
      </dsp:nvSpPr>
      <dsp:spPr>
        <a:xfrm>
          <a:off x="0" y="4525455"/>
          <a:ext cx="6117335" cy="7238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59EC3-08AB-4C42-B9E3-7091B8C82077}">
      <dsp:nvSpPr>
        <dsp:cNvPr id="0" name=""/>
        <dsp:cNvSpPr/>
      </dsp:nvSpPr>
      <dsp:spPr>
        <a:xfrm>
          <a:off x="129461" y="4607673"/>
          <a:ext cx="577068" cy="5593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1ED7-84D1-4000-977F-214C39D84E51}">
      <dsp:nvSpPr>
        <dsp:cNvPr id="0" name=""/>
        <dsp:cNvSpPr/>
      </dsp:nvSpPr>
      <dsp:spPr>
        <a:xfrm>
          <a:off x="835990" y="4525455"/>
          <a:ext cx="5281345" cy="72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02" tIns="76602" rIns="76602" bIns="7660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4563"/>
              </a:solidFill>
            </a:rPr>
            <a:t>Questions and Answers </a:t>
          </a:r>
        </a:p>
      </dsp:txBody>
      <dsp:txXfrm>
        <a:off x="835990" y="4525455"/>
        <a:ext cx="5281345" cy="7238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BEC6F-FF3C-4072-99C4-7C2E1E38E55C}">
      <dsp:nvSpPr>
        <dsp:cNvPr id="0" name=""/>
        <dsp:cNvSpPr/>
      </dsp:nvSpPr>
      <dsp:spPr>
        <a:xfrm rot="10800000">
          <a:off x="1810374" y="120061"/>
          <a:ext cx="4791636" cy="2413832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43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Enhanced Job Clubs aim to match members with careers that interest them. </a:t>
          </a:r>
        </a:p>
      </dsp:txBody>
      <dsp:txXfrm rot="10800000">
        <a:off x="2413832" y="120061"/>
        <a:ext cx="4188178" cy="2413832"/>
      </dsp:txXfrm>
    </dsp:sp>
    <dsp:sp modelId="{3A952D34-16A6-4F30-932C-13608FEFF1E6}">
      <dsp:nvSpPr>
        <dsp:cNvPr id="0" name=""/>
        <dsp:cNvSpPr/>
      </dsp:nvSpPr>
      <dsp:spPr>
        <a:xfrm>
          <a:off x="603458" y="120061"/>
          <a:ext cx="2413832" cy="24138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435BB-8FC8-44D7-9F62-EFEAA39DFAF0}">
      <dsp:nvSpPr>
        <dsp:cNvPr id="0" name=""/>
        <dsp:cNvSpPr/>
      </dsp:nvSpPr>
      <dsp:spPr>
        <a:xfrm rot="10800000">
          <a:off x="1810374" y="3254440"/>
          <a:ext cx="4791636" cy="2413832"/>
        </a:xfrm>
        <a:prstGeom prst="homePlat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433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 enhanced Job Club may help members apply to several positions that interest them. </a:t>
          </a:r>
        </a:p>
      </dsp:txBody>
      <dsp:txXfrm rot="10800000">
        <a:off x="2413832" y="3254440"/>
        <a:ext cx="4188178" cy="2413832"/>
      </dsp:txXfrm>
    </dsp:sp>
    <dsp:sp modelId="{B3FE1A39-9A18-4969-AA9D-BA453BC40033}">
      <dsp:nvSpPr>
        <dsp:cNvPr id="0" name=""/>
        <dsp:cNvSpPr/>
      </dsp:nvSpPr>
      <dsp:spPr>
        <a:xfrm>
          <a:off x="603458" y="3254440"/>
          <a:ext cx="2413832" cy="24138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1CB82-A3D0-4A4A-B126-2E9807FC89EC}">
      <dsp:nvSpPr>
        <dsp:cNvPr id="0" name=""/>
        <dsp:cNvSpPr/>
      </dsp:nvSpPr>
      <dsp:spPr>
        <a:xfrm>
          <a:off x="2401" y="1156874"/>
          <a:ext cx="3548329" cy="24447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75730-8183-4C68-B82F-7822B06415B4}">
      <dsp:nvSpPr>
        <dsp:cNvPr id="0" name=""/>
        <dsp:cNvSpPr/>
      </dsp:nvSpPr>
      <dsp:spPr>
        <a:xfrm>
          <a:off x="2401" y="3601673"/>
          <a:ext cx="3548329" cy="131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4563"/>
              </a:solidFill>
            </a:rPr>
            <a:t>Traditional Job Clubs attempt to match members with many types of suitable positions. </a:t>
          </a:r>
        </a:p>
      </dsp:txBody>
      <dsp:txXfrm>
        <a:off x="2401" y="3601673"/>
        <a:ext cx="3548329" cy="1316430"/>
      </dsp:txXfrm>
    </dsp:sp>
    <dsp:sp modelId="{90B8CA5E-98D6-4132-93CC-9AD91EFB9FB0}">
      <dsp:nvSpPr>
        <dsp:cNvPr id="0" name=""/>
        <dsp:cNvSpPr/>
      </dsp:nvSpPr>
      <dsp:spPr>
        <a:xfrm>
          <a:off x="3905712" y="1156874"/>
          <a:ext cx="3548329" cy="244479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6DACA-90BD-4350-AF75-D27CBF196589}">
      <dsp:nvSpPr>
        <dsp:cNvPr id="0" name=""/>
        <dsp:cNvSpPr/>
      </dsp:nvSpPr>
      <dsp:spPr>
        <a:xfrm>
          <a:off x="3905712" y="3601673"/>
          <a:ext cx="3548329" cy="131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4563"/>
              </a:solidFill>
            </a:rPr>
            <a:t>A traditional Job Club may help members apply for many jobs.</a:t>
          </a:r>
        </a:p>
      </dsp:txBody>
      <dsp:txXfrm>
        <a:off x="3905712" y="3601673"/>
        <a:ext cx="3548329" cy="13164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729F-C424-4FB5-8AAC-5EAD47346A3B}">
      <dsp:nvSpPr>
        <dsp:cNvPr id="0" name=""/>
        <dsp:cNvSpPr/>
      </dsp:nvSpPr>
      <dsp:spPr>
        <a:xfrm rot="10800000">
          <a:off x="1804749" y="1426"/>
          <a:ext cx="4790786" cy="2392192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9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While other Job Clubs may only operate for a certain period, continuous Job Clubs operate until all members find employment.</a:t>
          </a:r>
        </a:p>
      </dsp:txBody>
      <dsp:txXfrm rot="10800000">
        <a:off x="2402797" y="1426"/>
        <a:ext cx="4192738" cy="2392192"/>
      </dsp:txXfrm>
    </dsp:sp>
    <dsp:sp modelId="{2BB940C4-84E8-4866-A305-287D180EE7BB}">
      <dsp:nvSpPr>
        <dsp:cNvPr id="0" name=""/>
        <dsp:cNvSpPr/>
      </dsp:nvSpPr>
      <dsp:spPr>
        <a:xfrm>
          <a:off x="608653" y="1426"/>
          <a:ext cx="2392192" cy="239219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1840" t="799" r="-51840" b="-7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59661-6FBF-43FE-9948-F4B6B8769ABF}">
      <dsp:nvSpPr>
        <dsp:cNvPr id="0" name=""/>
        <dsp:cNvSpPr/>
      </dsp:nvSpPr>
      <dsp:spPr>
        <a:xfrm rot="10800000">
          <a:off x="1804749" y="3107705"/>
          <a:ext cx="4790786" cy="2392192"/>
        </a:xfrm>
        <a:prstGeom prst="homePlat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89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Continuous Job Clubs may also continue to operate indefinitely, so long as there are members attending meetings. </a:t>
          </a:r>
        </a:p>
      </dsp:txBody>
      <dsp:txXfrm rot="10800000">
        <a:off x="2402797" y="3107705"/>
        <a:ext cx="4192738" cy="2392192"/>
      </dsp:txXfrm>
    </dsp:sp>
    <dsp:sp modelId="{652AC398-860A-4EC9-BCCD-2AAF5D830F04}">
      <dsp:nvSpPr>
        <dsp:cNvPr id="0" name=""/>
        <dsp:cNvSpPr/>
      </dsp:nvSpPr>
      <dsp:spPr>
        <a:xfrm>
          <a:off x="608653" y="3107705"/>
          <a:ext cx="2392192" cy="23921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7781-284F-4170-A4B2-E264A6CDE70E}">
      <dsp:nvSpPr>
        <dsp:cNvPr id="0" name=""/>
        <dsp:cNvSpPr/>
      </dsp:nvSpPr>
      <dsp:spPr>
        <a:xfrm>
          <a:off x="0" y="0"/>
          <a:ext cx="6273377" cy="25613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Remote Job Clubs meet via teleconferencing software instead of in person. </a:t>
          </a:r>
        </a:p>
      </dsp:txBody>
      <dsp:txXfrm>
        <a:off x="1510809" y="0"/>
        <a:ext cx="4762567" cy="2561343"/>
      </dsp:txXfrm>
    </dsp:sp>
    <dsp:sp modelId="{0F8D6EB2-91FE-4699-B350-2249A0498EBB}">
      <dsp:nvSpPr>
        <dsp:cNvPr id="0" name=""/>
        <dsp:cNvSpPr/>
      </dsp:nvSpPr>
      <dsp:spPr>
        <a:xfrm>
          <a:off x="256134" y="256134"/>
          <a:ext cx="1254675" cy="204907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4952" t="4544" r="-61048" b="-454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0AE96-27BD-44C1-B23C-4359625E81D2}">
      <dsp:nvSpPr>
        <dsp:cNvPr id="0" name=""/>
        <dsp:cNvSpPr/>
      </dsp:nvSpPr>
      <dsp:spPr>
        <a:xfrm>
          <a:off x="0" y="2817477"/>
          <a:ext cx="6273377" cy="25613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This is a good option for Transitioning Service Members or Veterans interested in relocating. </a:t>
          </a:r>
        </a:p>
      </dsp:txBody>
      <dsp:txXfrm>
        <a:off x="1510809" y="2817477"/>
        <a:ext cx="4762567" cy="2561343"/>
      </dsp:txXfrm>
    </dsp:sp>
    <dsp:sp modelId="{9E37E54B-BD76-4CB5-9650-72A4220C4B27}">
      <dsp:nvSpPr>
        <dsp:cNvPr id="0" name=""/>
        <dsp:cNvSpPr/>
      </dsp:nvSpPr>
      <dsp:spPr>
        <a:xfrm>
          <a:off x="256134" y="3073611"/>
          <a:ext cx="1254675" cy="20490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D938E-22C1-413F-8F89-E2997AA59528}">
      <dsp:nvSpPr>
        <dsp:cNvPr id="0" name=""/>
        <dsp:cNvSpPr/>
      </dsp:nvSpPr>
      <dsp:spPr>
        <a:xfrm>
          <a:off x="3460" y="929952"/>
          <a:ext cx="2470442" cy="15687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461B1-C31F-4B7C-BD8A-1CD7B77CDF58}">
      <dsp:nvSpPr>
        <dsp:cNvPr id="0" name=""/>
        <dsp:cNvSpPr/>
      </dsp:nvSpPr>
      <dsp:spPr>
        <a:xfrm>
          <a:off x="277953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4563"/>
              </a:solidFill>
            </a:rPr>
            <a:t>Clubs should have 8-12 members</a:t>
          </a:r>
        </a:p>
      </dsp:txBody>
      <dsp:txXfrm>
        <a:off x="323900" y="1236668"/>
        <a:ext cx="2378548" cy="1476836"/>
      </dsp:txXfrm>
    </dsp:sp>
    <dsp:sp modelId="{96BA60ED-18DF-4DB9-8FA0-92770CE18467}">
      <dsp:nvSpPr>
        <dsp:cNvPr id="0" name=""/>
        <dsp:cNvSpPr/>
      </dsp:nvSpPr>
      <dsp:spPr>
        <a:xfrm>
          <a:off x="3022889" y="929952"/>
          <a:ext cx="2470442" cy="15687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6240C-84F5-4938-B209-44472E0FAFE4}">
      <dsp:nvSpPr>
        <dsp:cNvPr id="0" name=""/>
        <dsp:cNvSpPr/>
      </dsp:nvSpPr>
      <dsp:spPr>
        <a:xfrm>
          <a:off x="3297382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4563"/>
              </a:solidFill>
            </a:rPr>
            <a:t>Not everyone must be unemployed</a:t>
          </a:r>
        </a:p>
      </dsp:txBody>
      <dsp:txXfrm>
        <a:off x="3343329" y="1236668"/>
        <a:ext cx="2378548" cy="1476836"/>
      </dsp:txXfrm>
    </dsp:sp>
    <dsp:sp modelId="{297BA62C-7F8E-487E-8149-CC6B7560767D}">
      <dsp:nvSpPr>
        <dsp:cNvPr id="0" name=""/>
        <dsp:cNvSpPr/>
      </dsp:nvSpPr>
      <dsp:spPr>
        <a:xfrm>
          <a:off x="6042318" y="929952"/>
          <a:ext cx="2470442" cy="15687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A4B49-91F8-4A9C-9C26-3AE9C891C64A}">
      <dsp:nvSpPr>
        <dsp:cNvPr id="0" name=""/>
        <dsp:cNvSpPr/>
      </dsp:nvSpPr>
      <dsp:spPr>
        <a:xfrm>
          <a:off x="6316812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4563"/>
              </a:solidFill>
            </a:rPr>
            <a:t>Job club can serve members in different industries </a:t>
          </a:r>
        </a:p>
      </dsp:txBody>
      <dsp:txXfrm>
        <a:off x="6362759" y="1236668"/>
        <a:ext cx="2378548" cy="1476836"/>
      </dsp:txXfrm>
    </dsp:sp>
    <dsp:sp modelId="{A52E8785-14E1-4011-812A-9A43456687B9}">
      <dsp:nvSpPr>
        <dsp:cNvPr id="0" name=""/>
        <dsp:cNvSpPr/>
      </dsp:nvSpPr>
      <dsp:spPr>
        <a:xfrm>
          <a:off x="9061748" y="929952"/>
          <a:ext cx="2470442" cy="15687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6F47B-62F9-4401-AD5B-FA649F818B54}">
      <dsp:nvSpPr>
        <dsp:cNvPr id="0" name=""/>
        <dsp:cNvSpPr/>
      </dsp:nvSpPr>
      <dsp:spPr>
        <a:xfrm>
          <a:off x="9336241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4563"/>
              </a:solidFill>
            </a:rPr>
            <a:t>Mix up the ages </a:t>
          </a:r>
        </a:p>
      </dsp:txBody>
      <dsp:txXfrm>
        <a:off x="9382188" y="1236668"/>
        <a:ext cx="2378548" cy="14768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CE311-AC2B-4D27-A203-EF7B253C1C90}">
      <dsp:nvSpPr>
        <dsp:cNvPr id="0" name=""/>
        <dsp:cNvSpPr/>
      </dsp:nvSpPr>
      <dsp:spPr>
        <a:xfrm>
          <a:off x="415930" y="830199"/>
          <a:ext cx="1093999" cy="1046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A7956-5FEC-458B-AC16-0E87FA0D6C0D}">
      <dsp:nvSpPr>
        <dsp:cNvPr id="0" name=""/>
        <dsp:cNvSpPr/>
      </dsp:nvSpPr>
      <dsp:spPr>
        <a:xfrm>
          <a:off x="5273" y="1759797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>
              <a:solidFill>
                <a:srgbClr val="004563"/>
              </a:solidFill>
            </a:rPr>
            <a:t>Invite</a:t>
          </a:r>
        </a:p>
      </dsp:txBody>
      <dsp:txXfrm>
        <a:off x="5273" y="1759797"/>
        <a:ext cx="1915312" cy="439923"/>
      </dsp:txXfrm>
    </dsp:sp>
    <dsp:sp modelId="{A4CC2C99-BC66-41CC-9B6E-3F95C6CC2149}">
      <dsp:nvSpPr>
        <dsp:cNvPr id="0" name=""/>
        <dsp:cNvSpPr/>
      </dsp:nvSpPr>
      <dsp:spPr>
        <a:xfrm>
          <a:off x="5273" y="2232925"/>
          <a:ext cx="1915312" cy="62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563"/>
              </a:solidFill>
            </a:rPr>
            <a:t>Invite individuals to join </a:t>
          </a:r>
        </a:p>
      </dsp:txBody>
      <dsp:txXfrm>
        <a:off x="5273" y="2232925"/>
        <a:ext cx="1915312" cy="626280"/>
      </dsp:txXfrm>
    </dsp:sp>
    <dsp:sp modelId="{89B22A11-AFBC-44BC-9B52-56F5C6342F57}">
      <dsp:nvSpPr>
        <dsp:cNvPr id="0" name=""/>
        <dsp:cNvSpPr/>
      </dsp:nvSpPr>
      <dsp:spPr>
        <a:xfrm>
          <a:off x="2666422" y="826188"/>
          <a:ext cx="1093999" cy="1046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F87E4-5110-4BC0-815D-99109BDC90B6}">
      <dsp:nvSpPr>
        <dsp:cNvPr id="0" name=""/>
        <dsp:cNvSpPr/>
      </dsp:nvSpPr>
      <dsp:spPr>
        <a:xfrm>
          <a:off x="2255766" y="1755785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>
              <a:solidFill>
                <a:srgbClr val="004563"/>
              </a:solidFill>
            </a:rPr>
            <a:t>Choose</a:t>
          </a:r>
        </a:p>
      </dsp:txBody>
      <dsp:txXfrm>
        <a:off x="2255766" y="1755785"/>
        <a:ext cx="1915312" cy="439923"/>
      </dsp:txXfrm>
    </dsp:sp>
    <dsp:sp modelId="{2800E3D8-FEDB-4871-8F57-2E02EBC95DF0}">
      <dsp:nvSpPr>
        <dsp:cNvPr id="0" name=""/>
        <dsp:cNvSpPr/>
      </dsp:nvSpPr>
      <dsp:spPr>
        <a:xfrm>
          <a:off x="2255766" y="2228913"/>
          <a:ext cx="1915312" cy="634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563"/>
              </a:solidFill>
            </a:rPr>
            <a:t>Choose a good time and location</a:t>
          </a:r>
        </a:p>
      </dsp:txBody>
      <dsp:txXfrm>
        <a:off x="2255766" y="2228913"/>
        <a:ext cx="1915312" cy="634302"/>
      </dsp:txXfrm>
    </dsp:sp>
    <dsp:sp modelId="{B756C6DD-88E0-414C-BEF3-CCBCFD50436B}">
      <dsp:nvSpPr>
        <dsp:cNvPr id="0" name=""/>
        <dsp:cNvSpPr/>
      </dsp:nvSpPr>
      <dsp:spPr>
        <a:xfrm>
          <a:off x="4916914" y="826188"/>
          <a:ext cx="1093999" cy="10460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537A3-5FCE-4058-8E19-CFA70215D1B5}">
      <dsp:nvSpPr>
        <dsp:cNvPr id="0" name=""/>
        <dsp:cNvSpPr/>
      </dsp:nvSpPr>
      <dsp:spPr>
        <a:xfrm>
          <a:off x="4506258" y="1755785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rgbClr val="004563"/>
              </a:solidFill>
            </a:rPr>
            <a:t>Guest</a:t>
          </a:r>
        </a:p>
      </dsp:txBody>
      <dsp:txXfrm>
        <a:off x="4506258" y="1755785"/>
        <a:ext cx="1915312" cy="439923"/>
      </dsp:txXfrm>
    </dsp:sp>
    <dsp:sp modelId="{80AFCEA2-740D-42C3-B31B-92B88A43728A}">
      <dsp:nvSpPr>
        <dsp:cNvPr id="0" name=""/>
        <dsp:cNvSpPr/>
      </dsp:nvSpPr>
      <dsp:spPr>
        <a:xfrm>
          <a:off x="4506258" y="2228913"/>
          <a:ext cx="1915312" cy="634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563"/>
              </a:solidFill>
            </a:rPr>
            <a:t>Invite guests to speak at meetings</a:t>
          </a:r>
        </a:p>
      </dsp:txBody>
      <dsp:txXfrm>
        <a:off x="4506258" y="2228913"/>
        <a:ext cx="1915312" cy="634302"/>
      </dsp:txXfrm>
    </dsp:sp>
    <dsp:sp modelId="{CE33DCA7-5605-4ABF-8766-97AB078C64A6}">
      <dsp:nvSpPr>
        <dsp:cNvPr id="0" name=""/>
        <dsp:cNvSpPr/>
      </dsp:nvSpPr>
      <dsp:spPr>
        <a:xfrm>
          <a:off x="7167406" y="675030"/>
          <a:ext cx="1093999" cy="10460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D4958-3BA0-4415-B603-F4E55BE96B1D}">
      <dsp:nvSpPr>
        <dsp:cNvPr id="0" name=""/>
        <dsp:cNvSpPr/>
      </dsp:nvSpPr>
      <dsp:spPr>
        <a:xfrm>
          <a:off x="6756750" y="1604627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>
              <a:solidFill>
                <a:srgbClr val="004563"/>
              </a:solidFill>
            </a:rPr>
            <a:t>Keep</a:t>
          </a:r>
        </a:p>
      </dsp:txBody>
      <dsp:txXfrm>
        <a:off x="6756750" y="1604627"/>
        <a:ext cx="1915312" cy="439923"/>
      </dsp:txXfrm>
    </dsp:sp>
    <dsp:sp modelId="{68D973F2-01BF-41C7-BA29-CBEF9E3E99BB}">
      <dsp:nvSpPr>
        <dsp:cNvPr id="0" name=""/>
        <dsp:cNvSpPr/>
      </dsp:nvSpPr>
      <dsp:spPr>
        <a:xfrm>
          <a:off x="6756750" y="2077755"/>
          <a:ext cx="1915312" cy="93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4563"/>
              </a:solidFill>
            </a:rPr>
            <a:t>Keep it light/ Keep it focused/ Keep it professional </a:t>
          </a:r>
        </a:p>
      </dsp:txBody>
      <dsp:txXfrm>
        <a:off x="6756750" y="2077755"/>
        <a:ext cx="1915312" cy="936618"/>
      </dsp:txXfrm>
    </dsp:sp>
    <dsp:sp modelId="{222C8971-C5B5-4A75-AECC-441C07D9E989}">
      <dsp:nvSpPr>
        <dsp:cNvPr id="0" name=""/>
        <dsp:cNvSpPr/>
      </dsp:nvSpPr>
      <dsp:spPr>
        <a:xfrm>
          <a:off x="9417899" y="920662"/>
          <a:ext cx="1093999" cy="10460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75208-325B-49CA-A855-3BB2BB036855}">
      <dsp:nvSpPr>
        <dsp:cNvPr id="0" name=""/>
        <dsp:cNvSpPr/>
      </dsp:nvSpPr>
      <dsp:spPr>
        <a:xfrm>
          <a:off x="9007242" y="1850259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>
              <a:solidFill>
                <a:srgbClr val="004563"/>
              </a:solidFill>
            </a:rPr>
            <a:t>Track</a:t>
          </a:r>
        </a:p>
      </dsp:txBody>
      <dsp:txXfrm>
        <a:off x="9007242" y="1850259"/>
        <a:ext cx="1915312" cy="439923"/>
      </dsp:txXfrm>
    </dsp:sp>
    <dsp:sp modelId="{F2866740-1D8D-4F05-8BC7-5F979CAEF081}">
      <dsp:nvSpPr>
        <dsp:cNvPr id="0" name=""/>
        <dsp:cNvSpPr/>
      </dsp:nvSpPr>
      <dsp:spPr>
        <a:xfrm>
          <a:off x="9007242" y="2323387"/>
          <a:ext cx="1915312" cy="44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563"/>
              </a:solidFill>
            </a:rPr>
            <a:t>Track progress  </a:t>
          </a:r>
        </a:p>
      </dsp:txBody>
      <dsp:txXfrm>
        <a:off x="9007242" y="2323387"/>
        <a:ext cx="1915312" cy="4453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415BD-8346-4FE8-BB90-D6C9CC92C392}">
      <dsp:nvSpPr>
        <dsp:cNvPr id="0" name=""/>
        <dsp:cNvSpPr/>
      </dsp:nvSpPr>
      <dsp:spPr>
        <a:xfrm>
          <a:off x="1671859" y="256651"/>
          <a:ext cx="2399576" cy="2209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772C4-E22F-4B7E-BD7C-B3083061A1FF}">
      <dsp:nvSpPr>
        <dsp:cNvPr id="0" name=""/>
        <dsp:cNvSpPr/>
      </dsp:nvSpPr>
      <dsp:spPr>
        <a:xfrm>
          <a:off x="711648" y="2906600"/>
          <a:ext cx="432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Be encouraged, inspired, energized, educated, evaluated, and accountable.</a:t>
          </a:r>
        </a:p>
      </dsp:txBody>
      <dsp:txXfrm>
        <a:off x="711648" y="2906600"/>
        <a:ext cx="4320000" cy="1305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BA2A7-BE60-4821-9718-0D4F162810E2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Consider how closely the job seeker’s goals align with the goals of specific Job Clubs. </a:t>
          </a:r>
        </a:p>
      </dsp:txBody>
      <dsp:txXfrm>
        <a:off x="48627" y="48627"/>
        <a:ext cx="7572674" cy="1562978"/>
      </dsp:txXfrm>
    </dsp:sp>
    <dsp:sp modelId="{6A320B18-A66B-427E-BA96-FF23E40B212C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Determine the job seeker’s personal goals before joining a Job Club.</a:t>
          </a:r>
        </a:p>
      </dsp:txBody>
      <dsp:txXfrm>
        <a:off x="1687801" y="2077799"/>
        <a:ext cx="6473075" cy="1562978"/>
      </dsp:txXfrm>
    </dsp:sp>
    <dsp:sp modelId="{ABE82137-5EFA-404D-A47C-7BC585D67ADA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4E258-6FA2-4E6F-8B86-3578931BA262}">
      <dsp:nvSpPr>
        <dsp:cNvPr id="0" name=""/>
        <dsp:cNvSpPr/>
      </dsp:nvSpPr>
      <dsp:spPr>
        <a:xfrm>
          <a:off x="2387527" y="20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ADAF9-5079-4CEB-A000-10BD3E649648}">
      <dsp:nvSpPr>
        <dsp:cNvPr id="0" name=""/>
        <dsp:cNvSpPr/>
      </dsp:nvSpPr>
      <dsp:spPr>
        <a:xfrm>
          <a:off x="1199526" y="2559202"/>
          <a:ext cx="43200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4563"/>
              </a:solidFill>
            </a:rPr>
            <a:t>Do some research on? </a:t>
          </a:r>
        </a:p>
      </dsp:txBody>
      <dsp:txXfrm>
        <a:off x="1199526" y="2559202"/>
        <a:ext cx="4320000" cy="1530000"/>
      </dsp:txXfrm>
    </dsp:sp>
    <dsp:sp modelId="{EAB3AC10-C4A6-4503-A4ED-A14F07DDF400}">
      <dsp:nvSpPr>
        <dsp:cNvPr id="0" name=""/>
        <dsp:cNvSpPr/>
      </dsp:nvSpPr>
      <dsp:spPr>
        <a:xfrm>
          <a:off x="7463527" y="202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6395C-5CFC-4ED9-AFDD-6279DFBEAAFE}">
      <dsp:nvSpPr>
        <dsp:cNvPr id="0" name=""/>
        <dsp:cNvSpPr/>
      </dsp:nvSpPr>
      <dsp:spPr>
        <a:xfrm>
          <a:off x="6332680" y="2315228"/>
          <a:ext cx="43200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4563"/>
              </a:solidFill>
            </a:rPr>
            <a:t>Job seekers with similar career goals and interests may provide valuable networking opportunities.</a:t>
          </a:r>
        </a:p>
      </dsp:txBody>
      <dsp:txXfrm>
        <a:off x="6332680" y="2315228"/>
        <a:ext cx="4320000" cy="153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65000-F2F5-4E43-B24C-817F2DA0BB3F}">
      <dsp:nvSpPr>
        <dsp:cNvPr id="0" name=""/>
        <dsp:cNvSpPr/>
      </dsp:nvSpPr>
      <dsp:spPr>
        <a:xfrm>
          <a:off x="616531" y="1754"/>
          <a:ext cx="5412501" cy="5412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4563"/>
              </a:solidFill>
            </a:rPr>
            <a:t>Some Job Clubs last for a certain number of weeks or days while other clubs exist until all members find employment. </a:t>
          </a:r>
        </a:p>
      </dsp:txBody>
      <dsp:txXfrm>
        <a:off x="1409173" y="794396"/>
        <a:ext cx="3827217" cy="3827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DB9FA-68F6-4811-A189-EBC6FFCA0ED9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100" kern="1200" cap="none" dirty="0"/>
            <a:t>A Job Club is a group that helps members find meaningful employment.</a:t>
          </a:r>
        </a:p>
      </dsp:txBody>
      <dsp:txXfrm>
        <a:off x="83216" y="163860"/>
        <a:ext cx="6500401" cy="1538258"/>
      </dsp:txXfrm>
    </dsp:sp>
    <dsp:sp modelId="{01DBA84F-3942-42AF-A431-91020231DAA6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Members of Job Clubs support each other.</a:t>
          </a:r>
        </a:p>
      </dsp:txBody>
      <dsp:txXfrm>
        <a:off x="83216" y="1957830"/>
        <a:ext cx="6500401" cy="1538258"/>
      </dsp:txXfrm>
    </dsp:sp>
    <dsp:sp modelId="{E467E99A-823D-4068-9F71-2393F2641609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Members have the opportunity to network.</a:t>
          </a:r>
        </a:p>
      </dsp:txBody>
      <dsp:txXfrm>
        <a:off x="83216" y="3751801"/>
        <a:ext cx="6500401" cy="153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B695-00D4-4198-BBD6-5A49573E6B0D}">
      <dsp:nvSpPr>
        <dsp:cNvPr id="0" name=""/>
        <dsp:cNvSpPr/>
      </dsp:nvSpPr>
      <dsp:spPr>
        <a:xfrm>
          <a:off x="0" y="0"/>
          <a:ext cx="3483037" cy="4169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51" tIns="330200" rIns="27155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563"/>
              </a:solidFill>
            </a:rPr>
            <a:t>Job Clubs can help members with minimal professional work experience find organizations that are looking for entry-level candidates.</a:t>
          </a:r>
        </a:p>
      </dsp:txBody>
      <dsp:txXfrm>
        <a:off x="0" y="1584269"/>
        <a:ext cx="3483037" cy="2501478"/>
      </dsp:txXfrm>
    </dsp:sp>
    <dsp:sp modelId="{AE4A1445-1F62-441D-A596-CAB66F93DAF6}">
      <dsp:nvSpPr>
        <dsp:cNvPr id="0" name=""/>
        <dsp:cNvSpPr/>
      </dsp:nvSpPr>
      <dsp:spPr>
        <a:xfrm>
          <a:off x="1116148" y="416913"/>
          <a:ext cx="1250739" cy="125073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2" tIns="12700" rIns="975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299314" y="600079"/>
        <a:ext cx="884407" cy="884407"/>
      </dsp:txXfrm>
    </dsp:sp>
    <dsp:sp modelId="{608DC86C-D152-4215-9EF5-EA846AD952EB}">
      <dsp:nvSpPr>
        <dsp:cNvPr id="0" name=""/>
        <dsp:cNvSpPr/>
      </dsp:nvSpPr>
      <dsp:spPr>
        <a:xfrm>
          <a:off x="0" y="4169059"/>
          <a:ext cx="3483037" cy="72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49847-4132-471A-B976-291DEB5DB9D8}">
      <dsp:nvSpPr>
        <dsp:cNvPr id="0" name=""/>
        <dsp:cNvSpPr/>
      </dsp:nvSpPr>
      <dsp:spPr>
        <a:xfrm>
          <a:off x="3831340" y="0"/>
          <a:ext cx="3483037" cy="4169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51" tIns="330200" rIns="27155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563"/>
              </a:solidFill>
            </a:rPr>
            <a:t>Job Clubs can help experienced members find positions that match their career goals and interests. </a:t>
          </a:r>
        </a:p>
      </dsp:txBody>
      <dsp:txXfrm>
        <a:off x="3831340" y="1584269"/>
        <a:ext cx="3483037" cy="2501478"/>
      </dsp:txXfrm>
    </dsp:sp>
    <dsp:sp modelId="{E5CD7D03-6760-4530-BEDF-604E76A40EA1}">
      <dsp:nvSpPr>
        <dsp:cNvPr id="0" name=""/>
        <dsp:cNvSpPr/>
      </dsp:nvSpPr>
      <dsp:spPr>
        <a:xfrm>
          <a:off x="4947489" y="416913"/>
          <a:ext cx="1250739" cy="1250739"/>
        </a:xfrm>
        <a:prstGeom prst="ellipse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2" tIns="12700" rIns="975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30655" y="600079"/>
        <a:ext cx="884407" cy="884407"/>
      </dsp:txXfrm>
    </dsp:sp>
    <dsp:sp modelId="{83F59B13-4821-45B5-A1A8-07A147FD0F41}">
      <dsp:nvSpPr>
        <dsp:cNvPr id="0" name=""/>
        <dsp:cNvSpPr/>
      </dsp:nvSpPr>
      <dsp:spPr>
        <a:xfrm>
          <a:off x="3831340" y="4169059"/>
          <a:ext cx="3483037" cy="72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62A47-8D98-4802-9891-62EC3CA0E809}">
      <dsp:nvSpPr>
        <dsp:cNvPr id="0" name=""/>
        <dsp:cNvSpPr/>
      </dsp:nvSpPr>
      <dsp:spPr>
        <a:xfrm>
          <a:off x="7662681" y="0"/>
          <a:ext cx="3483037" cy="4169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51" tIns="330200" rIns="27155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4563"/>
              </a:solidFill>
            </a:rPr>
            <a:t>Job Clubs provide all members with the opportunity to learn valuable skills from other members.</a:t>
          </a:r>
        </a:p>
      </dsp:txBody>
      <dsp:txXfrm>
        <a:off x="7662681" y="1584269"/>
        <a:ext cx="3483037" cy="2501478"/>
      </dsp:txXfrm>
    </dsp:sp>
    <dsp:sp modelId="{90197F48-68AA-4122-BE43-B8C93018BDDD}">
      <dsp:nvSpPr>
        <dsp:cNvPr id="0" name=""/>
        <dsp:cNvSpPr/>
      </dsp:nvSpPr>
      <dsp:spPr>
        <a:xfrm>
          <a:off x="8778830" y="416913"/>
          <a:ext cx="1250739" cy="1250739"/>
        </a:xfrm>
        <a:prstGeom prst="ellipse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2" tIns="12700" rIns="975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961996" y="600079"/>
        <a:ext cx="884407" cy="884407"/>
      </dsp:txXfrm>
    </dsp:sp>
    <dsp:sp modelId="{2170286A-B579-4F77-8F16-5E972218DDB6}">
      <dsp:nvSpPr>
        <dsp:cNvPr id="0" name=""/>
        <dsp:cNvSpPr/>
      </dsp:nvSpPr>
      <dsp:spPr>
        <a:xfrm>
          <a:off x="7662681" y="4169059"/>
          <a:ext cx="3483037" cy="72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D28C0-8895-4B38-8194-AFADC33F14A5}">
      <dsp:nvSpPr>
        <dsp:cNvPr id="0" name=""/>
        <dsp:cNvSpPr/>
      </dsp:nvSpPr>
      <dsp:spPr>
        <a:xfrm>
          <a:off x="0" y="0"/>
          <a:ext cx="6467866" cy="292617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100" kern="1200" cap="none" dirty="0"/>
            <a:t>The most obvious benefit of a Job Club is that it provides you a space to get advice on your job search.</a:t>
          </a:r>
          <a:endParaRPr lang="en-US" sz="4100" kern="1200" dirty="0"/>
        </a:p>
      </dsp:txBody>
      <dsp:txXfrm>
        <a:off x="142844" y="142844"/>
        <a:ext cx="6182178" cy="2640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DBF02-D2B0-4DA1-B82D-36482E109A7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8ABAE187-2B54-4960-BE7F-2D5C669BB3C5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Members can give feedback on resumes and cover letters.</a:t>
          </a:r>
        </a:p>
      </dsp:txBody>
      <dsp:txXfrm>
        <a:off x="8061" y="5979"/>
        <a:ext cx="3034531" cy="1820718"/>
      </dsp:txXfrm>
    </dsp:sp>
    <dsp:sp modelId="{5B46AEDD-E270-4375-A722-A23E6E1181B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87306"/>
              <a:satOff val="-1495"/>
              <a:lumOff val="5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05DFA200-9F39-4539-A201-7F73B5AA441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9857"/>
                <a:satOff val="-1251"/>
                <a:lumOff val="5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9857"/>
                <a:satOff val="-1251"/>
                <a:lumOff val="5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9857"/>
                <a:satOff val="-1251"/>
                <a:lumOff val="5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Help prepare for interviews. </a:t>
          </a:r>
        </a:p>
      </dsp:txBody>
      <dsp:txXfrm>
        <a:off x="3740534" y="5979"/>
        <a:ext cx="3034531" cy="1820718"/>
      </dsp:txXfrm>
    </dsp:sp>
    <dsp:sp modelId="{0F6E52CC-FEAB-46B5-BEA9-3BB3DF469F70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550B3F9-0629-4938-9704-B1972D2FCDB5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9713"/>
                <a:satOff val="-2502"/>
                <a:lumOff val="10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9713"/>
                <a:satOff val="-2502"/>
                <a:lumOff val="10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9713"/>
                <a:satOff val="-2502"/>
                <a:lumOff val="10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Get insight into newer technology.</a:t>
          </a:r>
        </a:p>
      </dsp:txBody>
      <dsp:txXfrm>
        <a:off x="7473007" y="5979"/>
        <a:ext cx="3034531" cy="1820718"/>
      </dsp:txXfrm>
    </dsp:sp>
    <dsp:sp modelId="{FD59F7B4-C2D0-4E32-815A-A77BF5F79809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61919"/>
              <a:satOff val="-4486"/>
              <a:lumOff val="179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BBD7F2E7-9427-4499-A25A-37A51638D9E7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9570"/>
                <a:satOff val="-3754"/>
                <a:lumOff val="15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9570"/>
                <a:satOff val="-3754"/>
                <a:lumOff val="15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9570"/>
                <a:satOff val="-3754"/>
                <a:lumOff val="15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 an informal place for networking. </a:t>
          </a:r>
        </a:p>
      </dsp:txBody>
      <dsp:txXfrm>
        <a:off x="8061" y="2524640"/>
        <a:ext cx="3034531" cy="1820718"/>
      </dsp:txXfrm>
    </dsp:sp>
    <dsp:sp modelId="{18B69BDD-BFFF-4778-A67A-1E6549ED7881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0AF4F1E0-DF07-44A9-AA64-61FE9491CF7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9426"/>
                <a:satOff val="-5005"/>
                <a:lumOff val="21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9426"/>
                <a:satOff val="-5005"/>
                <a:lumOff val="21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9426"/>
                <a:satOff val="-5005"/>
                <a:lumOff val="21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Help encounter new people.</a:t>
          </a:r>
        </a:p>
      </dsp:txBody>
      <dsp:txXfrm>
        <a:off x="3740534" y="2524640"/>
        <a:ext cx="3034531" cy="1820718"/>
      </dsp:txXfrm>
    </dsp:sp>
    <dsp:sp modelId="{35B50821-618A-447D-A08A-6CB12E922F9E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Participants can be directed to current job openings.</a:t>
          </a:r>
        </a:p>
      </dsp:txBody>
      <dsp:txXfrm>
        <a:off x="7473007" y="2524640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37F5-ACD9-4BDB-851E-E11EEB64E428}">
      <dsp:nvSpPr>
        <dsp:cNvPr id="0" name=""/>
        <dsp:cNvSpPr/>
      </dsp:nvSpPr>
      <dsp:spPr>
        <a:xfrm>
          <a:off x="0" y="423058"/>
          <a:ext cx="83653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31FDF-0822-4116-8F40-3E7D413DA335}">
      <dsp:nvSpPr>
        <dsp:cNvPr id="0" name=""/>
        <dsp:cNvSpPr/>
      </dsp:nvSpPr>
      <dsp:spPr>
        <a:xfrm>
          <a:off x="418269" y="28806"/>
          <a:ext cx="5855766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334" tIns="0" rIns="2213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Job searching can be overwhelming!</a:t>
          </a:r>
        </a:p>
      </dsp:txBody>
      <dsp:txXfrm>
        <a:off x="454295" y="64832"/>
        <a:ext cx="5783714" cy="665948"/>
      </dsp:txXfrm>
    </dsp:sp>
    <dsp:sp modelId="{6851D012-4189-420B-A030-FB015F229349}">
      <dsp:nvSpPr>
        <dsp:cNvPr id="0" name=""/>
        <dsp:cNvSpPr/>
      </dsp:nvSpPr>
      <dsp:spPr>
        <a:xfrm>
          <a:off x="0" y="1531806"/>
          <a:ext cx="836538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9246" tIns="520700" rIns="64924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4563"/>
              </a:solidFill>
            </a:rPr>
            <a:t>Provides support during stressful time.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4563"/>
              </a:solidFill>
            </a:rPr>
            <a:t>Encourages interaction.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004563"/>
              </a:solidFill>
            </a:rPr>
            <a:t>You are not alone.</a:t>
          </a:r>
        </a:p>
      </dsp:txBody>
      <dsp:txXfrm>
        <a:off x="0" y="1531806"/>
        <a:ext cx="8365380" cy="1890000"/>
      </dsp:txXfrm>
    </dsp:sp>
    <dsp:sp modelId="{BD6C98D5-746F-4CF2-9BAC-DC9F5BEBFB39}">
      <dsp:nvSpPr>
        <dsp:cNvPr id="0" name=""/>
        <dsp:cNvSpPr/>
      </dsp:nvSpPr>
      <dsp:spPr>
        <a:xfrm>
          <a:off x="418269" y="1162806"/>
          <a:ext cx="5855766" cy="7380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334" tIns="0" rIns="2213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Job club:</a:t>
          </a:r>
        </a:p>
      </dsp:txBody>
      <dsp:txXfrm>
        <a:off x="454295" y="1198832"/>
        <a:ext cx="5783714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30D2F-F3EA-4EB0-BC32-967D60C059C7}">
      <dsp:nvSpPr>
        <dsp:cNvPr id="0" name=""/>
        <dsp:cNvSpPr/>
      </dsp:nvSpPr>
      <dsp:spPr>
        <a:xfrm>
          <a:off x="0" y="94347"/>
          <a:ext cx="3262653" cy="2527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 Formal Job Club: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Have executive boards, monthly dues, required meetings, etc. </a:t>
          </a:r>
        </a:p>
      </dsp:txBody>
      <dsp:txXfrm>
        <a:off x="123368" y="217715"/>
        <a:ext cx="3015917" cy="2280464"/>
      </dsp:txXfrm>
    </dsp:sp>
    <dsp:sp modelId="{6EBAF8A9-06B5-43DE-B1E2-E07610B5EDD6}">
      <dsp:nvSpPr>
        <dsp:cNvPr id="0" name=""/>
        <dsp:cNvSpPr/>
      </dsp:nvSpPr>
      <dsp:spPr>
        <a:xfrm>
          <a:off x="0" y="2699307"/>
          <a:ext cx="3262653" cy="2527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more formal Job Club may be moderated by a career counselor or other career expert.</a:t>
          </a:r>
        </a:p>
      </dsp:txBody>
      <dsp:txXfrm>
        <a:off x="123368" y="2822675"/>
        <a:ext cx="3015917" cy="2280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9D775-3F40-4822-97ED-904DCE069467}">
      <dsp:nvSpPr>
        <dsp:cNvPr id="0" name=""/>
        <dsp:cNvSpPr/>
      </dsp:nvSpPr>
      <dsp:spPr>
        <a:xfrm>
          <a:off x="0" y="173383"/>
          <a:ext cx="3451631" cy="25538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An Informal Job Club: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Offer a space for people to talk about their job search experiences. </a:t>
          </a:r>
        </a:p>
      </dsp:txBody>
      <dsp:txXfrm>
        <a:off x="124671" y="298054"/>
        <a:ext cx="3202289" cy="2304548"/>
      </dsp:txXfrm>
    </dsp:sp>
    <dsp:sp modelId="{DEBA30AF-02F3-47F1-A99C-CFBDA108D703}">
      <dsp:nvSpPr>
        <dsp:cNvPr id="0" name=""/>
        <dsp:cNvSpPr/>
      </dsp:nvSpPr>
      <dsp:spPr>
        <a:xfrm>
          <a:off x="0" y="2853074"/>
          <a:ext cx="3451631" cy="255389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Job Clubs fall somewhere in the middle.</a:t>
          </a:r>
        </a:p>
      </dsp:txBody>
      <dsp:txXfrm>
        <a:off x="124671" y="2977745"/>
        <a:ext cx="3202289" cy="23045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404D8-B82D-49B8-8DB0-D935F138E5E1}">
      <dsp:nvSpPr>
        <dsp:cNvPr id="0" name=""/>
        <dsp:cNvSpPr/>
      </dsp:nvSpPr>
      <dsp:spPr>
        <a:xfrm>
          <a:off x="715603" y="680424"/>
          <a:ext cx="2127375" cy="2127375"/>
        </a:xfrm>
        <a:prstGeom prst="ellipse">
          <a:avLst/>
        </a:prstGeom>
        <a:solidFill>
          <a:schemeClr val="bg1"/>
        </a:solidFill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C35E0-BD3F-4C44-BAE4-341DB9025D36}">
      <dsp:nvSpPr>
        <dsp:cNvPr id="0" name=""/>
        <dsp:cNvSpPr/>
      </dsp:nvSpPr>
      <dsp:spPr>
        <a:xfrm>
          <a:off x="1168978" y="1133799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D667-428B-467F-BB37-3880BCF9FF13}">
      <dsp:nvSpPr>
        <dsp:cNvPr id="0" name=""/>
        <dsp:cNvSpPr/>
      </dsp:nvSpPr>
      <dsp:spPr>
        <a:xfrm>
          <a:off x="35540" y="3470424"/>
          <a:ext cx="3487500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kern="1200" cap="none" dirty="0">
              <a:solidFill>
                <a:srgbClr val="004563"/>
              </a:solidFill>
            </a:rPr>
            <a:t>Some Job Clubs cater to specific types of job seekers, such as people looking for jobs in one industry. </a:t>
          </a:r>
        </a:p>
      </dsp:txBody>
      <dsp:txXfrm>
        <a:off x="35540" y="3470424"/>
        <a:ext cx="3487500" cy="1864687"/>
      </dsp:txXfrm>
    </dsp:sp>
    <dsp:sp modelId="{9227A897-AB2E-4B9C-92DE-75CBA91F4F79}">
      <dsp:nvSpPr>
        <dsp:cNvPr id="0" name=""/>
        <dsp:cNvSpPr/>
      </dsp:nvSpPr>
      <dsp:spPr>
        <a:xfrm>
          <a:off x="4813415" y="680424"/>
          <a:ext cx="2127375" cy="2127375"/>
        </a:xfrm>
        <a:prstGeom prst="ellipse">
          <a:avLst/>
        </a:prstGeom>
        <a:solidFill>
          <a:schemeClr val="bg1"/>
        </a:solidFill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C8385-03CD-4FFA-8F66-E6243CBE3179}">
      <dsp:nvSpPr>
        <dsp:cNvPr id="0" name=""/>
        <dsp:cNvSpPr/>
      </dsp:nvSpPr>
      <dsp:spPr>
        <a:xfrm>
          <a:off x="5266790" y="1133799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E9093-DE1C-4286-91AA-FDAF853AEFDB}">
      <dsp:nvSpPr>
        <dsp:cNvPr id="0" name=""/>
        <dsp:cNvSpPr/>
      </dsp:nvSpPr>
      <dsp:spPr>
        <a:xfrm>
          <a:off x="4133353" y="3470424"/>
          <a:ext cx="3487500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0" kern="1200" cap="none" dirty="0">
              <a:solidFill>
                <a:srgbClr val="004563"/>
              </a:solidFill>
            </a:rPr>
            <a:t>Other Job Clubs are for specific groups of people, such as Job Clubs for women.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0" kern="1200" cap="none" dirty="0">
              <a:solidFill>
                <a:srgbClr val="004563"/>
              </a:solidFill>
            </a:rPr>
            <a:t>Job Clubs are often based around a geographic location. </a:t>
          </a:r>
        </a:p>
      </dsp:txBody>
      <dsp:txXfrm>
        <a:off x="4133353" y="3470424"/>
        <a:ext cx="3487500" cy="186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6B6250-9706-448A-9E3B-27514261E5E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3DFFBA-E801-43BF-BDEC-1A10949B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E4CC9-D786-4101-A0B9-FD14F68E47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02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These clubs allow members from around the world to meet, providing unique opportunities for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4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It is NOT a place to complain about the job search or to wallow in self-pity.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There is always a time and place to share disappointments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3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71700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6F1B3-21D0-A64B-BE6D-90F7679579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12"/>
              </a:spcBef>
              <a:spcAft>
                <a:spcPts val="312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AC43E-B80F-4500-99DD-1E0852B032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3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0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DFFBA-E801-43BF-BDEC-1A10949B05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D21A-CC99-4F88-86B8-E590C1AD6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BCA55-EEE5-46B5-8076-1388938E0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CDF19-5AE2-4889-8A9C-6146995F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F17-B881-4440-BE56-28DF782D98E7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23D7-DF05-4F6A-A4F8-CD1977D4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EA2C8-9874-4D9E-8685-EC7D030B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059A-4B85-4950-AD4A-0F7B60FC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DDC55-0782-4C95-9372-FE17AAB9F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5534-9F4B-469E-8DF1-72AA5952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C511-09E9-43DC-A788-7B3E4D212939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7E8A-557E-486A-9C85-EC256091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17BD-3F32-4F25-B7A1-19EB3D52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2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E4240-9C3E-4AD3-944B-960AF5DC6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BC324-9E7F-45CA-8B95-972AF406E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A54A-FBE4-4141-832B-757AFAA1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71C4-742F-4D0F-9CDA-1753FAEC2A16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427B8-0455-424F-B0FB-EFB55F2B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228EB-F534-4076-AB8B-152BB8FA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A488-3F58-3A44-8F96-077E6C02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7F5-CC03-49A1-8EA7-32D70469910D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6560-5874-B240-A595-D1892853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F6BB53-7A1E-4E68-998E-F48DF26B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3686" y="620371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9AB017ED-6826-9044-9127-2F5D8B303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8311-FDDA-4333-B06E-F400D258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DF2C-D74D-46EF-AA01-35DDDC08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EF73F-8928-42E8-AE11-5E211057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E26E-FFF9-4FE7-B1EE-4B14CD1E5F23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7C752-397E-434B-8BF3-DFD2ABCC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3CAFD-2BF5-4DFF-A994-20ED6AB3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2619-7041-4B1F-BF99-78461E47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1BBC-3EF7-43D8-BF49-89A02409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B8F5B-C6FF-4E48-8B24-A0BDE97A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0D3C-CB71-4757-A220-1E9EAF2619B7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2A49-23F5-4E26-AABA-85796AD0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CB591-5F11-43D7-B211-8829613B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3D68-0DCD-4E9E-A80D-B8981EA3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7DA21-6F67-45F4-B305-657F38F5C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58DB9-E795-44B5-AD53-2DE69FC28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2051C-86F9-4CDC-BD6E-CD844EEC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BF98-46ED-40CD-9800-B7171FB0BD24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8F268-0821-4A45-9B27-269DCD03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AC4AF-76A6-44A9-9879-ADAFCE5D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758E-5308-4DF6-9E69-82401112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2B80C-9209-48A1-885A-F99B61E38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D1CC7-19F1-4B19-9441-F6CB59FC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CABAA-16CE-4882-8D5F-4CDD609B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ECFF4-CFF0-4367-B1EB-7577EAA66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D6255-1AE5-42E0-9D1B-ECFF292A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EC2A-94CF-471D-B910-9E35BEE9FEF0}" type="datetime1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6ED84-4D04-4CE4-A621-719775F9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9E891-E6D2-4657-BB79-B00CB57E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4E74-F10D-4304-820B-BF6EF7B3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A1C98-A756-46D1-93D3-7CDDF2D5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F445-7A83-4C05-AA52-FFBE9C6F2618}" type="datetime1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1218E-6A2A-46C2-BAA8-BB6DCB79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3245F-D0AB-4EA1-85A9-D83B8121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65C40-88C9-46C9-A689-0F1BDB0F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3FD-7B60-44E5-A433-270F842D8232}" type="datetime1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EB7DC-BC27-43A3-BCD4-A93E820B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32E5B-3141-4A12-8E04-9D8EF65A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35E1-2329-40D7-A20F-45036B69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A6DA-5566-4C25-B14F-AE4F8B0C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419D1-D5A2-42D0-99AB-7B1581879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F3D08-D46C-480B-8308-3E77B736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7660-5905-4C32-B3CC-2B68DE08BFCD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20876-BE50-4582-871C-2568A83F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CE36F-23ED-4EE5-8A32-8ACB00F9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5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0C64-329A-4E8B-A884-933CAADE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D0BBE-2DDD-46E1-8410-4E3007960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8EAA9-59F7-4E71-ACAF-9564ACBE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596F-ADD4-4867-B6FD-24F0F51E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7672-A5D0-4040-88DE-1AA2D87715AF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AC3BA-D7EF-4587-A2F3-66893750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41CAD-895A-497D-83B5-6178FF25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12A9B-1F52-4D28-8242-6743C9A2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627E-64D9-4D21-BB7C-826820DA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F6C56-1575-471E-BDD5-71226DF5E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3823-EBC9-4F9C-8503-F448C463AA2F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F94BF-C384-4479-89D2-8A8CDB11D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1E1A-EA9C-4524-B927-0F8B77B65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F5A5-5C35-4ABC-B822-8B67FDC2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dfreephotos.com/holidays/4th-of-july-independence-day/sunset-beyond-the-american-flag-celebrating-4th-of-july-independence-day.jpg.php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gcurley.info/news/2017/01/lets-wake-up-to-our-objectives/objective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Erick.OcasioNieves@deo.myflorida.com" TargetMode="External"/><Relationship Id="rId3" Type="http://schemas.openxmlformats.org/officeDocument/2006/relationships/image" Target="../media/image50.png"/><Relationship Id="rId7" Type="http://schemas.openxmlformats.org/officeDocument/2006/relationships/hyperlink" Target="mailto:Awilda.Carozza@DEO.MyFlorida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egoy.Tudor@DEO.MyFlorida.com" TargetMode="External"/><Relationship Id="rId5" Type="http://schemas.openxmlformats.org/officeDocument/2006/relationships/hyperlink" Target="mailto:Mark.Brennan@deo.myflorida.com" TargetMode="External"/><Relationship Id="rId4" Type="http://schemas.openxmlformats.org/officeDocument/2006/relationships/hyperlink" Target="mailto:Exit.Smith@DEO.MyFlorida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student.ilsceducation.com/events/jobclub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5.png"/><Relationship Id="rId4" Type="http://schemas.openxmlformats.org/officeDocument/2006/relationships/image" Target="../media/image19.sv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5.png"/><Relationship Id="rId4" Type="http://schemas.openxmlformats.org/officeDocument/2006/relationships/image" Target="../media/image19.sv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lickr.com/photos/afge/3762977572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8.xml"/><Relationship Id="rId9" Type="http://schemas.openxmlformats.org/officeDocument/2006/relationships/hyperlink" Target="https://courses.lumenlearning.com/suny-osintrobus/chapter/the-informal-organiz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86581"/>
            <a:ext cx="7450188" cy="367583"/>
          </a:xfrm>
          <a:prstGeom prst="rect">
            <a:avLst/>
          </a:prstGeom>
          <a:solidFill>
            <a:srgbClr val="00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415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0187" y="3886581"/>
            <a:ext cx="4741811" cy="36758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2055" y="4585342"/>
            <a:ext cx="7450188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05">
              <a:defRPr/>
            </a:pPr>
            <a:r>
              <a:rPr lang="en-US" sz="3200" b="1" dirty="0">
                <a:solidFill>
                  <a:srgbClr val="004563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Local Veteran Employment Representative:</a:t>
            </a:r>
          </a:p>
          <a:p>
            <a:pPr defTabSz="1088205">
              <a:defRPr/>
            </a:pPr>
            <a:r>
              <a:rPr lang="en-US" sz="3200" b="1" dirty="0">
                <a:solidFill>
                  <a:srgbClr val="004563"/>
                </a:solidFill>
                <a:ea typeface="Open Sans Semibold" panose="020B0706030804020204" pitchFamily="34" charset="0"/>
                <a:cs typeface="Arial" panose="020B0604020202020204" pitchFamily="34" charset="0"/>
              </a:rPr>
              <a:t>Job Club (Job Search Groups)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055" y="5786316"/>
            <a:ext cx="534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456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State Veterans’ Program Office</a:t>
            </a:r>
            <a:endParaRPr lang="en-US" sz="1600" i="1" dirty="0">
              <a:solidFill>
                <a:srgbClr val="004563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526055"/>
            <a:ext cx="2660142" cy="1586847"/>
          </a:xfrm>
          <a:prstGeom prst="rect">
            <a:avLst/>
          </a:prstGeom>
        </p:spPr>
      </p:pic>
      <p:pic>
        <p:nvPicPr>
          <p:cNvPr id="16" name="Picture 15" descr="A picture containing outdoor, sky, grass, clouds&#10;&#10;Description automatically generated">
            <a:extLst>
              <a:ext uri="{FF2B5EF4-FFF2-40B4-BE49-F238E27FC236}">
                <a16:creationId xmlns:a16="http://schemas.microsoft.com/office/drawing/2014/main" id="{31EB6FCC-15FA-4029-AFB7-01FD13AC9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932"/>
            <a:ext cx="12191999" cy="38856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6061A-DE2A-4BCE-AB91-6AF59AB0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397-FC27-4DE1-AA90-C51D34D0F9B0}" type="slidenum">
              <a:rPr lang="en-US" smtClean="0"/>
              <a:t>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D49A4-A404-4828-9AC0-71878626E713}"/>
              </a:ext>
            </a:extLst>
          </p:cNvPr>
          <p:cNvSpPr/>
          <p:nvPr/>
        </p:nvSpPr>
        <p:spPr>
          <a:xfrm>
            <a:off x="242055" y="6294793"/>
            <a:ext cx="3087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4563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(Date of presentation) 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17943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49E21-1197-4330-A59C-D2C5BEE1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7" y="2839645"/>
            <a:ext cx="3346558" cy="1178702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Specific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6BBFA5-4D7F-4D04-B7AF-B425A0B8A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089330"/>
              </p:ext>
            </p:extLst>
          </p:nvPr>
        </p:nvGraphicFramePr>
        <p:xfrm>
          <a:off x="4304378" y="511388"/>
          <a:ext cx="7656394" cy="601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7DE02-C7D2-4F01-AF63-F66B80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9CF26-71CB-4734-A58F-1624198D79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34" y="6435881"/>
            <a:ext cx="3812894" cy="2060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B0FBF8-07FF-40CD-A449-2B14656C7B20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8E8503-4389-4F4B-BF98-79DED01315B8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C2AA09-FCCC-44E0-B65F-2C764298E504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</p:spTree>
    <p:extLst>
      <p:ext uri="{BB962C8B-B14F-4D97-AF65-F5344CB8AC3E}">
        <p14:creationId xmlns:p14="http://schemas.microsoft.com/office/powerpoint/2010/main" val="244550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9B5-AD20-4DC5-9954-51BA6C79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16" y="2989265"/>
            <a:ext cx="3285183" cy="879468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Enhanced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B779BD-BFAA-4922-858B-DF9BB861A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467751"/>
              </p:ext>
            </p:extLst>
          </p:nvPr>
        </p:nvGraphicFramePr>
        <p:xfrm>
          <a:off x="4367694" y="665018"/>
          <a:ext cx="7205469" cy="578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DC727-63E7-43E8-A4A6-32371B0F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FD2F4-DAD8-4A07-AF6B-43C63A88C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9" y="6435881"/>
            <a:ext cx="3812894" cy="206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F00910-D5C5-4EAC-8A98-4C94C0FEF8D5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851E53-27B0-4B71-8BB3-C2F8FFE7051F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75B704AC-3B9C-4EC8-92B4-EEC8B7F5F8E0}"/>
              </a:ext>
            </a:extLst>
          </p:cNvPr>
          <p:cNvSpPr txBox="1">
            <a:spLocks/>
          </p:cNvSpPr>
          <p:nvPr/>
        </p:nvSpPr>
        <p:spPr>
          <a:xfrm>
            <a:off x="464444" y="55526"/>
            <a:ext cx="10889356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</p:spTree>
    <p:extLst>
      <p:ext uri="{BB962C8B-B14F-4D97-AF65-F5344CB8AC3E}">
        <p14:creationId xmlns:p14="http://schemas.microsoft.com/office/powerpoint/2010/main" val="30640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52D34-16A6-4F30-932C-13608FEF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A952D34-16A6-4F30-932C-13608FEF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A952D34-16A6-4F30-932C-13608FEF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BEC6F-FF3C-4072-99C4-7C2E1E38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2ABEC6F-FF3C-4072-99C4-7C2E1E38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2ABEC6F-FF3C-4072-99C4-7C2E1E38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E1A39-9A18-4969-AA9D-BA453BC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3FE1A39-9A18-4969-AA9D-BA453BC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3FE1A39-9A18-4969-AA9D-BA453BC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35BB-8FC8-44D7-9F62-EFEAA39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A5435BB-8FC8-44D7-9F62-EFEAA39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A5435BB-8FC8-44D7-9F62-EFEAA39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9B5-AD20-4DC5-9954-51BA6C79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43" y="2920544"/>
            <a:ext cx="3201366" cy="1037188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Traditional</a:t>
            </a:r>
            <a:r>
              <a:rPr lang="en-US" sz="480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9928A7-60B7-4588-BCE5-62D468FBD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085095"/>
              </p:ext>
            </p:extLst>
          </p:nvPr>
        </p:nvGraphicFramePr>
        <p:xfrm>
          <a:off x="4425946" y="-84082"/>
          <a:ext cx="7456443" cy="607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06CC3-253B-4D38-B11F-7A95034C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C4130C-918F-4E55-939C-5C83A2100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9" y="6435881"/>
            <a:ext cx="3812894" cy="206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A27487-B662-4B40-85BC-D13ACC61A2B6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3D3DF6-A9B8-4462-9444-4E6614EC7F0D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343A179E-00F3-48EA-8D23-C650B7281B50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</p:spTree>
    <p:extLst>
      <p:ext uri="{BB962C8B-B14F-4D97-AF65-F5344CB8AC3E}">
        <p14:creationId xmlns:p14="http://schemas.microsoft.com/office/powerpoint/2010/main" val="41686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1CB82-A3D0-4A4A-B126-2E9807FC8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D31CB82-A3D0-4A4A-B126-2E9807FC8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D31CB82-A3D0-4A4A-B126-2E9807FC8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F75730-8183-4C68-B82F-7822B064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DF75730-8183-4C68-B82F-7822B064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DF75730-8183-4C68-B82F-7822B064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8CA5E-98D6-4132-93CC-9AD91EF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0B8CA5E-98D6-4132-93CC-9AD91EF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0B8CA5E-98D6-4132-93CC-9AD91EF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66DACA-90BD-4350-AF75-D27CBF19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666DACA-90BD-4350-AF75-D27CBF19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666DACA-90BD-4350-AF75-D27CBF19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9B5-AD20-4DC5-9954-51BA6C79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974318"/>
            <a:ext cx="3201366" cy="879468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Continuous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F89C06-8E59-4DC9-AD69-9950206EA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14123"/>
              </p:ext>
            </p:extLst>
          </p:nvPr>
        </p:nvGraphicFramePr>
        <p:xfrm>
          <a:off x="4367695" y="815393"/>
          <a:ext cx="7204190" cy="550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B71A5-441C-4250-93D2-E2A31B0F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358B79-C7AA-48AA-B611-B4E06C210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9" y="6484327"/>
            <a:ext cx="3812894" cy="206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E1B235-6354-4A4E-B111-707239F42930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8ADBB7-6142-46AF-A7EF-DCC1C5554516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95C852B-5438-4755-A2AB-5526CDBB68CF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</p:spTree>
    <p:extLst>
      <p:ext uri="{BB962C8B-B14F-4D97-AF65-F5344CB8AC3E}">
        <p14:creationId xmlns:p14="http://schemas.microsoft.com/office/powerpoint/2010/main" val="41548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940C4-84E8-4866-A305-287D180E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BB940C4-84E8-4866-A305-287D180E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BB940C4-84E8-4866-A305-287D180E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8729F-C424-4FB5-8AAC-5EAD4734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3C8729F-C424-4FB5-8AAC-5EAD4734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3C8729F-C424-4FB5-8AAC-5EAD4734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AC398-860A-4EC9-BCCD-2AAF5D830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52AC398-860A-4EC9-BCCD-2AAF5D830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52AC398-860A-4EC9-BCCD-2AAF5D830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59661-6FBF-43FE-9948-F4B6B8769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F859661-6FBF-43FE-9948-F4B6B8769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F859661-6FBF-43FE-9948-F4B6B8769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0D9B5-AD20-4DC5-9954-51BA6C79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3032651"/>
            <a:ext cx="3201366" cy="944825"/>
          </a:xfrm>
        </p:spPr>
        <p:txBody>
          <a:bodyPr anchor="b">
            <a:noAutofit/>
          </a:bodyPr>
          <a:lstStyle/>
          <a:p>
            <a:pPr algn="ctr"/>
            <a:br>
              <a:rPr lang="en-US" sz="4800" b="1" dirty="0">
                <a:solidFill>
                  <a:srgbClr val="FFFFFF"/>
                </a:solidFill>
                <a:latin typeface="+mn-lt"/>
              </a:rPr>
            </a:br>
            <a:r>
              <a:rPr lang="en-US" sz="4800" b="1" dirty="0">
                <a:solidFill>
                  <a:srgbClr val="FFFF00"/>
                </a:solidFill>
                <a:latin typeface="+mn-lt"/>
              </a:rPr>
              <a:t> Remote</a:t>
            </a:r>
            <a:r>
              <a:rPr lang="en-US" sz="480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E43F24-C21D-47F4-8561-5C23D7C69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731795"/>
              </p:ext>
            </p:extLst>
          </p:nvPr>
        </p:nvGraphicFramePr>
        <p:xfrm>
          <a:off x="4810259" y="815393"/>
          <a:ext cx="6273377" cy="538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6CC89-4825-47F6-A18D-DEC79025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5CCDE0-AB2C-4D9A-B601-ABFEE9F9B6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9" y="6435881"/>
            <a:ext cx="3812894" cy="206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3632B7-C427-4DC1-BAD2-16DF8085984D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0E0DBE-4177-404C-81C1-3E81DB070350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044B65D-19AA-4C8A-A687-DCD117C8473D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</p:spTree>
    <p:extLst>
      <p:ext uri="{BB962C8B-B14F-4D97-AF65-F5344CB8AC3E}">
        <p14:creationId xmlns:p14="http://schemas.microsoft.com/office/powerpoint/2010/main" val="2437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8D6EB2-91FE-4699-B350-2249A049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F8D6EB2-91FE-4699-B350-2249A049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F8D6EB2-91FE-4699-B350-2249A049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07781-284F-4170-A4B2-E264A6CD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7007781-284F-4170-A4B2-E264A6CD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7007781-284F-4170-A4B2-E264A6CD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7E54B-BD76-4CB5-9650-72A4220C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E37E54B-BD76-4CB5-9650-72A4220C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E37E54B-BD76-4CB5-9650-72A4220C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0AE96-27BD-44C1-B23C-4359625E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DA0AE96-27BD-44C1-B23C-4359625E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DA0AE96-27BD-44C1-B23C-4359625E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F3995-C1D5-4333-B292-EC309C45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268" y="608689"/>
            <a:ext cx="5707670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Perspective Members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C9E768-4841-BE47-A535-139529FE3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94614"/>
              </p:ext>
            </p:extLst>
          </p:nvPr>
        </p:nvGraphicFramePr>
        <p:xfrm>
          <a:off x="153996" y="2502432"/>
          <a:ext cx="11810144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C81BC-C1A1-4799-8AE2-7EB9B801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E11C99-275F-4460-9FF6-7637C2EAAB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9" y="6509135"/>
            <a:ext cx="3812894" cy="206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612423-0B2A-46D6-BB4E-4F9C768B09B7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5DCBC8-AB61-4BFA-AE83-E8E1F5A5C0BE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59669A7-38D5-4F9D-9923-3035080059C9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HOW DO WE CREATE A SUCCESSFUL JOB CLUB?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80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F885F-FD4F-4562-BD62-C21E8CC5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661" y="823130"/>
            <a:ext cx="3484883" cy="131368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The Process 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A77C68AA-BE03-FB6B-F7EA-AEC8F3FCC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715171"/>
              </p:ext>
            </p:extLst>
          </p:nvPr>
        </p:nvGraphicFramePr>
        <p:xfrm>
          <a:off x="644056" y="229654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2A0E7-ADD7-4CB9-BD78-99C0DD1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93379-D006-4FAD-B133-DBB1CEA9EE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53" y="6435881"/>
            <a:ext cx="3812894" cy="206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9D5C74-BBE5-40B9-833B-D31CA0D2D15E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95E81A-5182-4239-85EF-2EA4844CB634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E9AC756-F11D-4ED5-8866-1205DF981A33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HOW DO WE CREATE A SUCCESSFUL JOB CLUB?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70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F885F-FD4F-4562-BD62-C21E8CC5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71" y="1020672"/>
            <a:ext cx="5051597" cy="877729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Purpose of a Job Club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A77C68AA-BE03-FB6B-F7EA-AEC8F3FCC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422335"/>
              </p:ext>
            </p:extLst>
          </p:nvPr>
        </p:nvGraphicFramePr>
        <p:xfrm>
          <a:off x="3236321" y="1769065"/>
          <a:ext cx="5743296" cy="44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65D3C-3E9F-4010-BB2D-368335FE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70830-C2CA-4DF9-82D4-96FEC64F47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61" y="6435881"/>
            <a:ext cx="3812894" cy="2060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D49406-8E80-4A70-9C6B-6DA7C9F029F2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C1CE71-EE07-4B08-AAAF-5E20810A6FE6}"/>
              </a:ext>
            </a:extLst>
          </p:cNvPr>
          <p:cNvSpPr txBox="1">
            <a:spLocks/>
          </p:cNvSpPr>
          <p:nvPr/>
        </p:nvSpPr>
        <p:spPr>
          <a:xfrm>
            <a:off x="620115" y="118538"/>
            <a:ext cx="4699137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CREATING THE JOB CLUB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80E64-EA90-4E47-BDF1-E47F7CA7C94A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8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F3AFD-4947-496D-B9F5-3D757324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93" y="675730"/>
            <a:ext cx="5231953" cy="1576446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Consider the Goals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6A9FEE-4C0E-4E55-A72C-DE3699FC3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9538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436CE-B67C-493A-ADE9-C768CEA1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DF4341-7333-4DB9-AC79-26BDF8F84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53" y="6478661"/>
            <a:ext cx="3812894" cy="206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879D7B-8499-4F1E-9163-9A0D85C79A15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1312BA-622D-4FBF-B310-D8CCE0500946}"/>
              </a:ext>
            </a:extLst>
          </p:cNvPr>
          <p:cNvCxnSpPr>
            <a:cxnSpLocks/>
          </p:cNvCxnSpPr>
          <p:nvPr/>
        </p:nvCxnSpPr>
        <p:spPr bwMode="auto">
          <a:xfrm>
            <a:off x="614218" y="661269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3506F44-AA37-4FFC-9DF5-E40A27D44B3C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TO CONSIDER WHEN CREATING A JOB CLUB?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18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6A9FEE-4C0E-4E55-A72C-DE3699FC3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255058"/>
              </p:ext>
            </p:extLst>
          </p:nvPr>
        </p:nvGraphicFramePr>
        <p:xfrm>
          <a:off x="11970" y="2417907"/>
          <a:ext cx="11795054" cy="409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82C473-9B69-4EFC-AB9C-7449766D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04C25-6FE1-4795-BA3B-A6A4474D91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50" y="6509135"/>
            <a:ext cx="3812894" cy="206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ADDE93-8C9A-4497-811D-647FBA10C558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A6C027-39A1-42C9-8CEB-410084E8D9C4}"/>
              </a:ext>
            </a:extLst>
          </p:cNvPr>
          <p:cNvCxnSpPr>
            <a:cxnSpLocks/>
          </p:cNvCxnSpPr>
          <p:nvPr/>
        </p:nvCxnSpPr>
        <p:spPr bwMode="auto">
          <a:xfrm>
            <a:off x="614218" y="661269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761BE60-9B05-497A-BDAC-DC4847F85310}"/>
              </a:ext>
            </a:extLst>
          </p:cNvPr>
          <p:cNvSpPr txBox="1">
            <a:spLocks/>
          </p:cNvSpPr>
          <p:nvPr/>
        </p:nvSpPr>
        <p:spPr>
          <a:xfrm>
            <a:off x="2598607" y="1041357"/>
            <a:ext cx="6994785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Determine the Connection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D41232-13DE-429C-BA6D-90DF4B851D00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TO CONSIDER WHEN CREATING A JOB CLUB?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26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7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77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79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2F4BFB-DE8C-47E0-1F3F-39FE26581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430650"/>
              </p:ext>
            </p:extLst>
          </p:nvPr>
        </p:nvGraphicFramePr>
        <p:xfrm>
          <a:off x="5614416" y="748144"/>
          <a:ext cx="6117336" cy="525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7C975-82F0-4465-8965-B98FD27D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84" y="6245987"/>
            <a:ext cx="2743200" cy="365125"/>
          </a:xfrm>
        </p:spPr>
        <p:txBody>
          <a:bodyPr/>
          <a:lstStyle/>
          <a:p>
            <a:fld id="{08BCF5A5-5C35-4ABC-B822-8B67FDC23563}" type="slidenum">
              <a:rPr lang="en-US" smtClean="0"/>
              <a:t>2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A46A8CE-A26F-4A8C-BCBC-BFBE6A96E4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69" y="6245987"/>
            <a:ext cx="3812894" cy="20606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B23450C-5AC3-43A5-BF51-DEE012AF8A61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DED7C9F-ADB4-4ABE-9CF6-3B8DD56759E8}"/>
              </a:ext>
            </a:extLst>
          </p:cNvPr>
          <p:cNvSpPr txBox="1">
            <a:spLocks/>
          </p:cNvSpPr>
          <p:nvPr/>
        </p:nvSpPr>
        <p:spPr>
          <a:xfrm>
            <a:off x="603125" y="-112887"/>
            <a:ext cx="6876215" cy="103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4563"/>
                </a:solidFill>
                <a:latin typeface="+mn-lt"/>
              </a:rPr>
              <a:t>OBJECTIVES</a:t>
            </a:r>
            <a:endParaRPr lang="en-US" sz="3200" dirty="0">
              <a:solidFill>
                <a:srgbClr val="004563"/>
              </a:solidFill>
              <a:latin typeface="+mn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30C3D1-F2BD-49B3-85D8-1FCCB14BB7AC}"/>
              </a:ext>
            </a:extLst>
          </p:cNvPr>
          <p:cNvCxnSpPr>
            <a:cxnSpLocks/>
          </p:cNvCxnSpPr>
          <p:nvPr/>
        </p:nvCxnSpPr>
        <p:spPr bwMode="auto">
          <a:xfrm>
            <a:off x="650612" y="675916"/>
            <a:ext cx="11176952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76A3589-75FA-4C10-B7FC-EB9FA8E7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81643" y="2060833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3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F3AFD-4947-496D-B9F5-3D757324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74" y="2567182"/>
            <a:ext cx="4699401" cy="16325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Consider the Duration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DF288B-BCF8-4B12-BE2B-3622D5173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069364"/>
              </p:ext>
            </p:extLst>
          </p:nvPr>
        </p:nvGraphicFramePr>
        <p:xfrm>
          <a:off x="4447308" y="760953"/>
          <a:ext cx="6645565" cy="541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1E54D-0DD9-480A-AD11-E4FB6EE4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71646-C37C-4C77-BED7-8BA1D6848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40" y="6435881"/>
            <a:ext cx="3812894" cy="2060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5BA542-84C4-4759-B1A4-407CA824477F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72AA03-357D-4B14-BDEB-5B052A35B85E}"/>
              </a:ext>
            </a:extLst>
          </p:cNvPr>
          <p:cNvCxnSpPr>
            <a:cxnSpLocks/>
          </p:cNvCxnSpPr>
          <p:nvPr/>
        </p:nvCxnSpPr>
        <p:spPr bwMode="auto">
          <a:xfrm>
            <a:off x="614218" y="661269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7CAFD33-3A8B-4ED0-9876-48379B394E3C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TO CONSIDER WHEN CREATING A JOB CLUB?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401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5A8000-8EA8-4D6C-B6AE-B97E8BFCF507}"/>
              </a:ext>
            </a:extLst>
          </p:cNvPr>
          <p:cNvSpPr/>
          <p:nvPr/>
        </p:nvSpPr>
        <p:spPr>
          <a:xfrm flipV="1">
            <a:off x="1369389" y="5239918"/>
            <a:ext cx="9453223" cy="75629"/>
          </a:xfrm>
          <a:prstGeom prst="rect">
            <a:avLst/>
          </a:prstGeom>
          <a:solidFill>
            <a:srgbClr val="90C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88" dirty="0">
              <a:solidFill>
                <a:srgbClr val="00415A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861284B-9F18-420E-9583-B8B9D303A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6257" y="1839622"/>
            <a:ext cx="7815943" cy="289329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0F53E-5895-45BD-81B6-8F1F3286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2321" y="6172085"/>
            <a:ext cx="2743200" cy="365125"/>
          </a:xfrm>
        </p:spPr>
        <p:txBody>
          <a:bodyPr/>
          <a:lstStyle/>
          <a:p>
            <a:pPr algn="r"/>
            <a:fld id="{9AB017ED-6826-9044-9127-2F5D8B30396E}" type="slidenum">
              <a:rPr lang="en-US" smtClean="0">
                <a:latin typeface="+mn-lt"/>
              </a:rPr>
              <a:pPr algn="r"/>
              <a:t>21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019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06" y="5694161"/>
            <a:ext cx="2859671" cy="154547"/>
          </a:xfrm>
          <a:prstGeom prst="rect">
            <a:avLst/>
          </a:prstGeom>
        </p:spPr>
      </p:pic>
      <p:grpSp>
        <p:nvGrpSpPr>
          <p:cNvPr id="386" name="Group 385"/>
          <p:cNvGrpSpPr/>
          <p:nvPr/>
        </p:nvGrpSpPr>
        <p:grpSpPr>
          <a:xfrm>
            <a:off x="3508431" y="1737657"/>
            <a:ext cx="575643" cy="1799741"/>
            <a:chOff x="2714626" y="1508125"/>
            <a:chExt cx="665163" cy="2079625"/>
          </a:xfrm>
          <a:solidFill>
            <a:schemeClr val="bg1"/>
          </a:solidFill>
        </p:grpSpPr>
        <p:sp>
          <p:nvSpPr>
            <p:cNvPr id="387" name="Freeform 32"/>
            <p:cNvSpPr>
              <a:spLocks noEditPoints="1"/>
            </p:cNvSpPr>
            <p:nvPr/>
          </p:nvSpPr>
          <p:spPr bwMode="auto">
            <a:xfrm>
              <a:off x="2714626" y="1508125"/>
              <a:ext cx="665163" cy="2079625"/>
            </a:xfrm>
            <a:custGeom>
              <a:avLst/>
              <a:gdLst>
                <a:gd name="T0" fmla="*/ 147 w 177"/>
                <a:gd name="T1" fmla="*/ 112 h 553"/>
                <a:gd name="T2" fmla="*/ 158 w 177"/>
                <a:gd name="T3" fmla="*/ 236 h 553"/>
                <a:gd name="T4" fmla="*/ 158 w 177"/>
                <a:gd name="T5" fmla="*/ 283 h 553"/>
                <a:gd name="T6" fmla="*/ 155 w 177"/>
                <a:gd name="T7" fmla="*/ 302 h 553"/>
                <a:gd name="T8" fmla="*/ 175 w 177"/>
                <a:gd name="T9" fmla="*/ 388 h 553"/>
                <a:gd name="T10" fmla="*/ 131 w 177"/>
                <a:gd name="T11" fmla="*/ 410 h 553"/>
                <a:gd name="T12" fmla="*/ 135 w 177"/>
                <a:gd name="T13" fmla="*/ 304 h 553"/>
                <a:gd name="T14" fmla="*/ 136 w 177"/>
                <a:gd name="T15" fmla="*/ 282 h 553"/>
                <a:gd name="T16" fmla="*/ 131 w 177"/>
                <a:gd name="T17" fmla="*/ 94 h 553"/>
                <a:gd name="T18" fmla="*/ 105 w 177"/>
                <a:gd name="T19" fmla="*/ 17 h 553"/>
                <a:gd name="T20" fmla="*/ 106 w 177"/>
                <a:gd name="T21" fmla="*/ 53 h 553"/>
                <a:gd name="T22" fmla="*/ 96 w 177"/>
                <a:gd name="T23" fmla="*/ 71 h 553"/>
                <a:gd name="T24" fmla="*/ 128 w 177"/>
                <a:gd name="T25" fmla="*/ 93 h 553"/>
                <a:gd name="T26" fmla="*/ 131 w 177"/>
                <a:gd name="T27" fmla="*/ 287 h 553"/>
                <a:gd name="T28" fmla="*/ 126 w 177"/>
                <a:gd name="T29" fmla="*/ 287 h 553"/>
                <a:gd name="T30" fmla="*/ 127 w 177"/>
                <a:gd name="T31" fmla="*/ 306 h 553"/>
                <a:gd name="T32" fmla="*/ 131 w 177"/>
                <a:gd name="T33" fmla="*/ 410 h 553"/>
                <a:gd name="T34" fmla="*/ 123 w 177"/>
                <a:gd name="T35" fmla="*/ 411 h 553"/>
                <a:gd name="T36" fmla="*/ 119 w 177"/>
                <a:gd name="T37" fmla="*/ 480 h 553"/>
                <a:gd name="T38" fmla="*/ 123 w 177"/>
                <a:gd name="T39" fmla="*/ 527 h 553"/>
                <a:gd name="T40" fmla="*/ 94 w 177"/>
                <a:gd name="T41" fmla="*/ 529 h 553"/>
                <a:gd name="T42" fmla="*/ 88 w 177"/>
                <a:gd name="T43" fmla="*/ 495 h 553"/>
                <a:gd name="T44" fmla="*/ 89 w 177"/>
                <a:gd name="T45" fmla="*/ 442 h 553"/>
                <a:gd name="T46" fmla="*/ 75 w 177"/>
                <a:gd name="T47" fmla="*/ 325 h 553"/>
                <a:gd name="T48" fmla="*/ 62 w 177"/>
                <a:gd name="T49" fmla="*/ 350 h 553"/>
                <a:gd name="T50" fmla="*/ 47 w 177"/>
                <a:gd name="T51" fmla="*/ 468 h 553"/>
                <a:gd name="T52" fmla="*/ 50 w 177"/>
                <a:gd name="T53" fmla="*/ 488 h 553"/>
                <a:gd name="T54" fmla="*/ 41 w 177"/>
                <a:gd name="T55" fmla="*/ 524 h 553"/>
                <a:gd name="T56" fmla="*/ 14 w 177"/>
                <a:gd name="T57" fmla="*/ 550 h 553"/>
                <a:gd name="T58" fmla="*/ 18 w 177"/>
                <a:gd name="T59" fmla="*/ 505 h 553"/>
                <a:gd name="T60" fmla="*/ 16 w 177"/>
                <a:gd name="T61" fmla="*/ 478 h 553"/>
                <a:gd name="T62" fmla="*/ 14 w 177"/>
                <a:gd name="T63" fmla="*/ 378 h 553"/>
                <a:gd name="T64" fmla="*/ 15 w 177"/>
                <a:gd name="T65" fmla="*/ 275 h 553"/>
                <a:gd name="T66" fmla="*/ 9 w 177"/>
                <a:gd name="T67" fmla="*/ 258 h 553"/>
                <a:gd name="T68" fmla="*/ 3 w 177"/>
                <a:gd name="T69" fmla="*/ 212 h 553"/>
                <a:gd name="T70" fmla="*/ 10 w 177"/>
                <a:gd name="T71" fmla="*/ 122 h 553"/>
                <a:gd name="T72" fmla="*/ 59 w 177"/>
                <a:gd name="T73" fmla="*/ 83 h 553"/>
                <a:gd name="T74" fmla="*/ 61 w 177"/>
                <a:gd name="T75" fmla="*/ 56 h 553"/>
                <a:gd name="T76" fmla="*/ 54 w 177"/>
                <a:gd name="T77" fmla="*/ 38 h 553"/>
                <a:gd name="T78" fmla="*/ 57 w 177"/>
                <a:gd name="T79" fmla="*/ 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553">
                  <a:moveTo>
                    <a:pt x="131" y="94"/>
                  </a:moveTo>
                  <a:cubicBezTo>
                    <a:pt x="140" y="97"/>
                    <a:pt x="147" y="100"/>
                    <a:pt x="147" y="112"/>
                  </a:cubicBezTo>
                  <a:cubicBezTo>
                    <a:pt x="148" y="125"/>
                    <a:pt x="149" y="151"/>
                    <a:pt x="151" y="169"/>
                  </a:cubicBezTo>
                  <a:cubicBezTo>
                    <a:pt x="153" y="186"/>
                    <a:pt x="158" y="224"/>
                    <a:pt x="158" y="236"/>
                  </a:cubicBezTo>
                  <a:cubicBezTo>
                    <a:pt x="158" y="248"/>
                    <a:pt x="160" y="273"/>
                    <a:pt x="159" y="276"/>
                  </a:cubicBezTo>
                  <a:cubicBezTo>
                    <a:pt x="159" y="279"/>
                    <a:pt x="157" y="278"/>
                    <a:pt x="158" y="283"/>
                  </a:cubicBezTo>
                  <a:cubicBezTo>
                    <a:pt x="159" y="288"/>
                    <a:pt x="159" y="292"/>
                    <a:pt x="156" y="295"/>
                  </a:cubicBezTo>
                  <a:cubicBezTo>
                    <a:pt x="154" y="298"/>
                    <a:pt x="155" y="302"/>
                    <a:pt x="155" y="302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5" y="388"/>
                    <a:pt x="175" y="388"/>
                    <a:pt x="175" y="388"/>
                  </a:cubicBezTo>
                  <a:cubicBezTo>
                    <a:pt x="141" y="414"/>
                    <a:pt x="141" y="414"/>
                    <a:pt x="141" y="414"/>
                  </a:cubicBezTo>
                  <a:cubicBezTo>
                    <a:pt x="141" y="414"/>
                    <a:pt x="136" y="411"/>
                    <a:pt x="131" y="410"/>
                  </a:cubicBezTo>
                  <a:cubicBezTo>
                    <a:pt x="131" y="305"/>
                    <a:pt x="131" y="305"/>
                    <a:pt x="131" y="305"/>
                  </a:cubicBezTo>
                  <a:cubicBezTo>
                    <a:pt x="135" y="304"/>
                    <a:pt x="135" y="304"/>
                    <a:pt x="135" y="304"/>
                  </a:cubicBezTo>
                  <a:cubicBezTo>
                    <a:pt x="135" y="304"/>
                    <a:pt x="134" y="298"/>
                    <a:pt x="136" y="294"/>
                  </a:cubicBezTo>
                  <a:cubicBezTo>
                    <a:pt x="137" y="290"/>
                    <a:pt x="136" y="286"/>
                    <a:pt x="136" y="282"/>
                  </a:cubicBezTo>
                  <a:cubicBezTo>
                    <a:pt x="136" y="282"/>
                    <a:pt x="134" y="286"/>
                    <a:pt x="131" y="287"/>
                  </a:cubicBezTo>
                  <a:lnTo>
                    <a:pt x="131" y="94"/>
                  </a:lnTo>
                  <a:close/>
                  <a:moveTo>
                    <a:pt x="83" y="0"/>
                  </a:moveTo>
                  <a:cubicBezTo>
                    <a:pt x="93" y="0"/>
                    <a:pt x="104" y="7"/>
                    <a:pt x="105" y="17"/>
                  </a:cubicBezTo>
                  <a:cubicBezTo>
                    <a:pt x="106" y="27"/>
                    <a:pt x="106" y="41"/>
                    <a:pt x="106" y="41"/>
                  </a:cubicBezTo>
                  <a:cubicBezTo>
                    <a:pt x="106" y="41"/>
                    <a:pt x="109" y="48"/>
                    <a:pt x="106" y="53"/>
                  </a:cubicBezTo>
                  <a:cubicBezTo>
                    <a:pt x="104" y="59"/>
                    <a:pt x="97" y="58"/>
                    <a:pt x="97" y="58"/>
                  </a:cubicBezTo>
                  <a:cubicBezTo>
                    <a:pt x="97" y="58"/>
                    <a:pt x="96" y="66"/>
                    <a:pt x="96" y="71"/>
                  </a:cubicBezTo>
                  <a:cubicBezTo>
                    <a:pt x="96" y="75"/>
                    <a:pt x="96" y="78"/>
                    <a:pt x="100" y="81"/>
                  </a:cubicBezTo>
                  <a:cubicBezTo>
                    <a:pt x="103" y="84"/>
                    <a:pt x="117" y="90"/>
                    <a:pt x="128" y="93"/>
                  </a:cubicBezTo>
                  <a:cubicBezTo>
                    <a:pt x="129" y="94"/>
                    <a:pt x="130" y="94"/>
                    <a:pt x="131" y="94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27" y="287"/>
                    <a:pt x="126" y="287"/>
                    <a:pt x="126" y="287"/>
                  </a:cubicBezTo>
                  <a:cubicBezTo>
                    <a:pt x="126" y="287"/>
                    <a:pt x="127" y="292"/>
                    <a:pt x="127" y="297"/>
                  </a:cubicBezTo>
                  <a:cubicBezTo>
                    <a:pt x="127" y="301"/>
                    <a:pt x="127" y="306"/>
                    <a:pt x="127" y="306"/>
                  </a:cubicBezTo>
                  <a:cubicBezTo>
                    <a:pt x="131" y="305"/>
                    <a:pt x="131" y="305"/>
                    <a:pt x="131" y="305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1" y="410"/>
                    <a:pt x="131" y="410"/>
                    <a:pt x="130" y="410"/>
                  </a:cubicBezTo>
                  <a:cubicBezTo>
                    <a:pt x="125" y="410"/>
                    <a:pt x="123" y="411"/>
                    <a:pt x="123" y="411"/>
                  </a:cubicBezTo>
                  <a:cubicBezTo>
                    <a:pt x="123" y="411"/>
                    <a:pt x="124" y="436"/>
                    <a:pt x="124" y="446"/>
                  </a:cubicBezTo>
                  <a:cubicBezTo>
                    <a:pt x="124" y="457"/>
                    <a:pt x="123" y="473"/>
                    <a:pt x="119" y="480"/>
                  </a:cubicBezTo>
                  <a:cubicBezTo>
                    <a:pt x="114" y="488"/>
                    <a:pt x="114" y="490"/>
                    <a:pt x="114" y="497"/>
                  </a:cubicBezTo>
                  <a:cubicBezTo>
                    <a:pt x="114" y="503"/>
                    <a:pt x="123" y="521"/>
                    <a:pt x="123" y="527"/>
                  </a:cubicBezTo>
                  <a:cubicBezTo>
                    <a:pt x="123" y="533"/>
                    <a:pt x="121" y="542"/>
                    <a:pt x="111" y="542"/>
                  </a:cubicBezTo>
                  <a:cubicBezTo>
                    <a:pt x="102" y="541"/>
                    <a:pt x="94" y="537"/>
                    <a:pt x="94" y="529"/>
                  </a:cubicBezTo>
                  <a:cubicBezTo>
                    <a:pt x="94" y="521"/>
                    <a:pt x="95" y="516"/>
                    <a:pt x="92" y="513"/>
                  </a:cubicBezTo>
                  <a:cubicBezTo>
                    <a:pt x="89" y="510"/>
                    <a:pt x="94" y="503"/>
                    <a:pt x="88" y="495"/>
                  </a:cubicBezTo>
                  <a:cubicBezTo>
                    <a:pt x="82" y="488"/>
                    <a:pt x="89" y="487"/>
                    <a:pt x="87" y="480"/>
                  </a:cubicBezTo>
                  <a:cubicBezTo>
                    <a:pt x="86" y="472"/>
                    <a:pt x="88" y="451"/>
                    <a:pt x="89" y="442"/>
                  </a:cubicBezTo>
                  <a:cubicBezTo>
                    <a:pt x="90" y="433"/>
                    <a:pt x="88" y="423"/>
                    <a:pt x="84" y="386"/>
                  </a:cubicBezTo>
                  <a:cubicBezTo>
                    <a:pt x="79" y="349"/>
                    <a:pt x="76" y="333"/>
                    <a:pt x="75" y="325"/>
                  </a:cubicBezTo>
                  <a:cubicBezTo>
                    <a:pt x="74" y="317"/>
                    <a:pt x="72" y="307"/>
                    <a:pt x="72" y="307"/>
                  </a:cubicBezTo>
                  <a:cubicBezTo>
                    <a:pt x="72" y="307"/>
                    <a:pt x="66" y="341"/>
                    <a:pt x="62" y="350"/>
                  </a:cubicBezTo>
                  <a:cubicBezTo>
                    <a:pt x="57" y="359"/>
                    <a:pt x="52" y="402"/>
                    <a:pt x="50" y="414"/>
                  </a:cubicBezTo>
                  <a:cubicBezTo>
                    <a:pt x="49" y="427"/>
                    <a:pt x="50" y="464"/>
                    <a:pt x="47" y="468"/>
                  </a:cubicBezTo>
                  <a:cubicBezTo>
                    <a:pt x="44" y="471"/>
                    <a:pt x="42" y="477"/>
                    <a:pt x="42" y="477"/>
                  </a:cubicBezTo>
                  <a:cubicBezTo>
                    <a:pt x="42" y="477"/>
                    <a:pt x="50" y="481"/>
                    <a:pt x="50" y="488"/>
                  </a:cubicBezTo>
                  <a:cubicBezTo>
                    <a:pt x="50" y="494"/>
                    <a:pt x="44" y="499"/>
                    <a:pt x="45" y="507"/>
                  </a:cubicBezTo>
                  <a:cubicBezTo>
                    <a:pt x="45" y="515"/>
                    <a:pt x="44" y="522"/>
                    <a:pt x="41" y="524"/>
                  </a:cubicBezTo>
                  <a:cubicBezTo>
                    <a:pt x="37" y="525"/>
                    <a:pt x="38" y="539"/>
                    <a:pt x="34" y="544"/>
                  </a:cubicBezTo>
                  <a:cubicBezTo>
                    <a:pt x="30" y="549"/>
                    <a:pt x="23" y="553"/>
                    <a:pt x="14" y="550"/>
                  </a:cubicBezTo>
                  <a:cubicBezTo>
                    <a:pt x="6" y="548"/>
                    <a:pt x="6" y="537"/>
                    <a:pt x="10" y="526"/>
                  </a:cubicBezTo>
                  <a:cubicBezTo>
                    <a:pt x="14" y="516"/>
                    <a:pt x="20" y="509"/>
                    <a:pt x="18" y="505"/>
                  </a:cubicBezTo>
                  <a:cubicBezTo>
                    <a:pt x="17" y="500"/>
                    <a:pt x="15" y="494"/>
                    <a:pt x="19" y="490"/>
                  </a:cubicBezTo>
                  <a:cubicBezTo>
                    <a:pt x="23" y="486"/>
                    <a:pt x="19" y="481"/>
                    <a:pt x="16" y="478"/>
                  </a:cubicBezTo>
                  <a:cubicBezTo>
                    <a:pt x="14" y="474"/>
                    <a:pt x="14" y="457"/>
                    <a:pt x="14" y="449"/>
                  </a:cubicBezTo>
                  <a:cubicBezTo>
                    <a:pt x="14" y="440"/>
                    <a:pt x="15" y="395"/>
                    <a:pt x="14" y="378"/>
                  </a:cubicBezTo>
                  <a:cubicBezTo>
                    <a:pt x="14" y="362"/>
                    <a:pt x="12" y="313"/>
                    <a:pt x="14" y="299"/>
                  </a:cubicBezTo>
                  <a:cubicBezTo>
                    <a:pt x="17" y="285"/>
                    <a:pt x="15" y="275"/>
                    <a:pt x="15" y="275"/>
                  </a:cubicBezTo>
                  <a:cubicBezTo>
                    <a:pt x="15" y="275"/>
                    <a:pt x="9" y="278"/>
                    <a:pt x="9" y="273"/>
                  </a:cubicBezTo>
                  <a:cubicBezTo>
                    <a:pt x="9" y="268"/>
                    <a:pt x="11" y="267"/>
                    <a:pt x="9" y="258"/>
                  </a:cubicBezTo>
                  <a:cubicBezTo>
                    <a:pt x="7" y="249"/>
                    <a:pt x="6" y="241"/>
                    <a:pt x="3" y="234"/>
                  </a:cubicBezTo>
                  <a:cubicBezTo>
                    <a:pt x="1" y="227"/>
                    <a:pt x="0" y="215"/>
                    <a:pt x="3" y="212"/>
                  </a:cubicBezTo>
                  <a:cubicBezTo>
                    <a:pt x="7" y="208"/>
                    <a:pt x="2" y="188"/>
                    <a:pt x="5" y="174"/>
                  </a:cubicBezTo>
                  <a:cubicBezTo>
                    <a:pt x="8" y="159"/>
                    <a:pt x="10" y="135"/>
                    <a:pt x="10" y="122"/>
                  </a:cubicBezTo>
                  <a:cubicBezTo>
                    <a:pt x="11" y="109"/>
                    <a:pt x="11" y="100"/>
                    <a:pt x="28" y="96"/>
                  </a:cubicBezTo>
                  <a:cubicBezTo>
                    <a:pt x="45" y="92"/>
                    <a:pt x="57" y="87"/>
                    <a:pt x="59" y="83"/>
                  </a:cubicBezTo>
                  <a:cubicBezTo>
                    <a:pt x="62" y="80"/>
                    <a:pt x="62" y="70"/>
                    <a:pt x="62" y="66"/>
                  </a:cubicBezTo>
                  <a:cubicBezTo>
                    <a:pt x="61" y="62"/>
                    <a:pt x="61" y="59"/>
                    <a:pt x="61" y="56"/>
                  </a:cubicBezTo>
                  <a:cubicBezTo>
                    <a:pt x="61" y="54"/>
                    <a:pt x="56" y="58"/>
                    <a:pt x="55" y="53"/>
                  </a:cubicBezTo>
                  <a:cubicBezTo>
                    <a:pt x="54" y="49"/>
                    <a:pt x="53" y="39"/>
                    <a:pt x="54" y="38"/>
                  </a:cubicBezTo>
                  <a:cubicBezTo>
                    <a:pt x="55" y="37"/>
                    <a:pt x="55" y="37"/>
                    <a:pt x="57" y="38"/>
                  </a:cubicBezTo>
                  <a:cubicBezTo>
                    <a:pt x="56" y="36"/>
                    <a:pt x="56" y="27"/>
                    <a:pt x="57" y="17"/>
                  </a:cubicBezTo>
                  <a:cubicBezTo>
                    <a:pt x="57" y="8"/>
                    <a:pt x="66" y="1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388" name="Freeform 33"/>
            <p:cNvSpPr>
              <a:spLocks/>
            </p:cNvSpPr>
            <p:nvPr/>
          </p:nvSpPr>
          <p:spPr bwMode="auto">
            <a:xfrm>
              <a:off x="2744788" y="2444750"/>
              <a:ext cx="71438" cy="68262"/>
            </a:xfrm>
            <a:custGeom>
              <a:avLst/>
              <a:gdLst>
                <a:gd name="T0" fmla="*/ 4 w 19"/>
                <a:gd name="T1" fmla="*/ 18 h 18"/>
                <a:gd name="T2" fmla="*/ 4 w 19"/>
                <a:gd name="T3" fmla="*/ 5 h 18"/>
                <a:gd name="T4" fmla="*/ 19 w 19"/>
                <a:gd name="T5" fmla="*/ 4 h 18"/>
                <a:gd name="T6" fmla="*/ 8 w 19"/>
                <a:gd name="T7" fmla="*/ 7 h 18"/>
                <a:gd name="T8" fmla="*/ 4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4" y="18"/>
                  </a:moveTo>
                  <a:cubicBezTo>
                    <a:pt x="4" y="18"/>
                    <a:pt x="0" y="11"/>
                    <a:pt x="4" y="5"/>
                  </a:cubicBezTo>
                  <a:cubicBezTo>
                    <a:pt x="9" y="0"/>
                    <a:pt x="19" y="4"/>
                    <a:pt x="19" y="4"/>
                  </a:cubicBezTo>
                  <a:cubicBezTo>
                    <a:pt x="19" y="4"/>
                    <a:pt x="12" y="4"/>
                    <a:pt x="8" y="7"/>
                  </a:cubicBezTo>
                  <a:cubicBezTo>
                    <a:pt x="4" y="10"/>
                    <a:pt x="5" y="1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389" name="Freeform 34"/>
            <p:cNvSpPr>
              <a:spLocks/>
            </p:cNvSpPr>
            <p:nvPr/>
          </p:nvSpPr>
          <p:spPr bwMode="auto">
            <a:xfrm>
              <a:off x="3225801" y="2535238"/>
              <a:ext cx="82550" cy="30162"/>
            </a:xfrm>
            <a:custGeom>
              <a:avLst/>
              <a:gdLst>
                <a:gd name="T0" fmla="*/ 0 w 22"/>
                <a:gd name="T1" fmla="*/ 7 h 8"/>
                <a:gd name="T2" fmla="*/ 10 w 22"/>
                <a:gd name="T3" fmla="*/ 0 h 8"/>
                <a:gd name="T4" fmla="*/ 22 w 22"/>
                <a:gd name="T5" fmla="*/ 8 h 8"/>
                <a:gd name="T6" fmla="*/ 9 w 22"/>
                <a:gd name="T7" fmla="*/ 4 h 8"/>
                <a:gd name="T8" fmla="*/ 0 w 22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0" y="7"/>
                  </a:moveTo>
                  <a:cubicBezTo>
                    <a:pt x="0" y="7"/>
                    <a:pt x="0" y="0"/>
                    <a:pt x="10" y="0"/>
                  </a:cubicBezTo>
                  <a:cubicBezTo>
                    <a:pt x="20" y="0"/>
                    <a:pt x="22" y="8"/>
                    <a:pt x="22" y="8"/>
                  </a:cubicBezTo>
                  <a:cubicBezTo>
                    <a:pt x="22" y="8"/>
                    <a:pt x="16" y="4"/>
                    <a:pt x="9" y="4"/>
                  </a:cubicBezTo>
                  <a:cubicBezTo>
                    <a:pt x="3" y="4"/>
                    <a:pt x="3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390" name="Freeform 35"/>
            <p:cNvSpPr>
              <a:spLocks/>
            </p:cNvSpPr>
            <p:nvPr/>
          </p:nvSpPr>
          <p:spPr bwMode="auto">
            <a:xfrm>
              <a:off x="2860676" y="1793875"/>
              <a:ext cx="222250" cy="582612"/>
            </a:xfrm>
            <a:custGeom>
              <a:avLst/>
              <a:gdLst>
                <a:gd name="T0" fmla="*/ 57 w 59"/>
                <a:gd name="T1" fmla="*/ 0 h 155"/>
                <a:gd name="T2" fmla="*/ 59 w 59"/>
                <a:gd name="T3" fmla="*/ 4 h 155"/>
                <a:gd name="T4" fmla="*/ 51 w 59"/>
                <a:gd name="T5" fmla="*/ 73 h 155"/>
                <a:gd name="T6" fmla="*/ 54 w 59"/>
                <a:gd name="T7" fmla="*/ 154 h 155"/>
                <a:gd name="T8" fmla="*/ 38 w 59"/>
                <a:gd name="T9" fmla="*/ 155 h 155"/>
                <a:gd name="T10" fmla="*/ 0 w 59"/>
                <a:gd name="T11" fmla="*/ 147 h 155"/>
                <a:gd name="T12" fmla="*/ 8 w 59"/>
                <a:gd name="T13" fmla="*/ 130 h 155"/>
                <a:gd name="T14" fmla="*/ 19 w 59"/>
                <a:gd name="T15" fmla="*/ 41 h 155"/>
                <a:gd name="T16" fmla="*/ 19 w 59"/>
                <a:gd name="T17" fmla="*/ 8 h 155"/>
                <a:gd name="T18" fmla="*/ 20 w 59"/>
                <a:gd name="T19" fmla="*/ 7 h 155"/>
                <a:gd name="T20" fmla="*/ 22 w 59"/>
                <a:gd name="T21" fmla="*/ 2 h 155"/>
                <a:gd name="T22" fmla="*/ 41 w 59"/>
                <a:gd name="T23" fmla="*/ 17 h 155"/>
                <a:gd name="T24" fmla="*/ 57 w 59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55">
                  <a:moveTo>
                    <a:pt x="57" y="0"/>
                  </a:moveTo>
                  <a:cubicBezTo>
                    <a:pt x="58" y="2"/>
                    <a:pt x="58" y="3"/>
                    <a:pt x="59" y="4"/>
                  </a:cubicBezTo>
                  <a:cubicBezTo>
                    <a:pt x="57" y="15"/>
                    <a:pt x="53" y="48"/>
                    <a:pt x="51" y="73"/>
                  </a:cubicBezTo>
                  <a:cubicBezTo>
                    <a:pt x="49" y="100"/>
                    <a:pt x="54" y="154"/>
                    <a:pt x="54" y="154"/>
                  </a:cubicBezTo>
                  <a:cubicBezTo>
                    <a:pt x="54" y="154"/>
                    <a:pt x="50" y="155"/>
                    <a:pt x="38" y="155"/>
                  </a:cubicBezTo>
                  <a:cubicBezTo>
                    <a:pt x="25" y="155"/>
                    <a:pt x="0" y="147"/>
                    <a:pt x="0" y="147"/>
                  </a:cubicBezTo>
                  <a:cubicBezTo>
                    <a:pt x="0" y="147"/>
                    <a:pt x="4" y="139"/>
                    <a:pt x="8" y="130"/>
                  </a:cubicBezTo>
                  <a:cubicBezTo>
                    <a:pt x="11" y="120"/>
                    <a:pt x="17" y="77"/>
                    <a:pt x="19" y="41"/>
                  </a:cubicBezTo>
                  <a:cubicBezTo>
                    <a:pt x="20" y="23"/>
                    <a:pt x="20" y="14"/>
                    <a:pt x="19" y="8"/>
                  </a:cubicBezTo>
                  <a:cubicBezTo>
                    <a:pt x="19" y="8"/>
                    <a:pt x="20" y="8"/>
                    <a:pt x="20" y="7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6" y="10"/>
                    <a:pt x="35" y="17"/>
                    <a:pt x="41" y="17"/>
                  </a:cubicBezTo>
                  <a:cubicBezTo>
                    <a:pt x="46" y="17"/>
                    <a:pt x="54" y="6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391" name="Freeform 36"/>
            <p:cNvSpPr>
              <a:spLocks/>
            </p:cNvSpPr>
            <p:nvPr/>
          </p:nvSpPr>
          <p:spPr bwMode="auto">
            <a:xfrm>
              <a:off x="2965451" y="1865313"/>
              <a:ext cx="90488" cy="571500"/>
            </a:xfrm>
            <a:custGeom>
              <a:avLst/>
              <a:gdLst>
                <a:gd name="T0" fmla="*/ 0 w 24"/>
                <a:gd name="T1" fmla="*/ 7 h 152"/>
                <a:gd name="T2" fmla="*/ 11 w 24"/>
                <a:gd name="T3" fmla="*/ 0 h 152"/>
                <a:gd name="T4" fmla="*/ 24 w 24"/>
                <a:gd name="T5" fmla="*/ 7 h 152"/>
                <a:gd name="T6" fmla="*/ 16 w 24"/>
                <a:gd name="T7" fmla="*/ 10 h 152"/>
                <a:gd name="T8" fmla="*/ 19 w 24"/>
                <a:gd name="T9" fmla="*/ 63 h 152"/>
                <a:gd name="T10" fmla="*/ 18 w 24"/>
                <a:gd name="T11" fmla="*/ 139 h 152"/>
                <a:gd name="T12" fmla="*/ 8 w 24"/>
                <a:gd name="T13" fmla="*/ 140 h 152"/>
                <a:gd name="T14" fmla="*/ 8 w 24"/>
                <a:gd name="T15" fmla="*/ 52 h 152"/>
                <a:gd name="T16" fmla="*/ 9 w 24"/>
                <a:gd name="T17" fmla="*/ 11 h 152"/>
                <a:gd name="T18" fmla="*/ 0 w 24"/>
                <a:gd name="T19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2">
                  <a:moveTo>
                    <a:pt x="0" y="7"/>
                  </a:moveTo>
                  <a:cubicBezTo>
                    <a:pt x="0" y="7"/>
                    <a:pt x="4" y="0"/>
                    <a:pt x="11" y="0"/>
                  </a:cubicBezTo>
                  <a:cubicBezTo>
                    <a:pt x="19" y="0"/>
                    <a:pt x="24" y="7"/>
                    <a:pt x="24" y="7"/>
                  </a:cubicBezTo>
                  <a:cubicBezTo>
                    <a:pt x="24" y="7"/>
                    <a:pt x="16" y="5"/>
                    <a:pt x="16" y="10"/>
                  </a:cubicBezTo>
                  <a:cubicBezTo>
                    <a:pt x="16" y="16"/>
                    <a:pt x="19" y="44"/>
                    <a:pt x="19" y="63"/>
                  </a:cubicBezTo>
                  <a:cubicBezTo>
                    <a:pt x="19" y="82"/>
                    <a:pt x="20" y="130"/>
                    <a:pt x="18" y="139"/>
                  </a:cubicBezTo>
                  <a:cubicBezTo>
                    <a:pt x="16" y="149"/>
                    <a:pt x="10" y="152"/>
                    <a:pt x="8" y="140"/>
                  </a:cubicBezTo>
                  <a:cubicBezTo>
                    <a:pt x="7" y="128"/>
                    <a:pt x="7" y="64"/>
                    <a:pt x="8" y="52"/>
                  </a:cubicBezTo>
                  <a:cubicBezTo>
                    <a:pt x="8" y="40"/>
                    <a:pt x="10" y="14"/>
                    <a:pt x="9" y="11"/>
                  </a:cubicBezTo>
                  <a:cubicBezTo>
                    <a:pt x="7" y="7"/>
                    <a:pt x="4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E52CE-B538-420B-9F32-12E5573A7975}"/>
              </a:ext>
            </a:extLst>
          </p:cNvPr>
          <p:cNvSpPr/>
          <p:nvPr/>
        </p:nvSpPr>
        <p:spPr>
          <a:xfrm>
            <a:off x="1675652" y="811895"/>
            <a:ext cx="8304451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Exit Smith,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 State Veterans’ Program Coordinator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Email: </a:t>
            </a:r>
            <a:r>
              <a:rPr lang="en-US" sz="2000" u="sng" dirty="0">
                <a:solidFill>
                  <a:schemeClr val="tx2"/>
                </a:solidFill>
                <a:cs typeface="Arial" panose="020B0604020202020204" pitchFamily="34" charset="0"/>
                <a:hlinkClick r:id="rId4"/>
              </a:rPr>
              <a:t>Exit.Smith@DEO.MyFlorida.com</a:t>
            </a:r>
            <a:r>
              <a:rPr lang="en-US" sz="2000" u="sng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sz="20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tabLst>
                <a:tab pos="216694" algn="l"/>
              </a:tabLst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tabLst>
                <a:tab pos="216694" algn="l"/>
              </a:tabLst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Mark Brennan,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 Regional Veterans’ Program Coordinator </a:t>
            </a:r>
          </a:p>
          <a:p>
            <a:pPr>
              <a:tabLst>
                <a:tab pos="216694" algn="l"/>
              </a:tabLs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(LWDBs 1-8)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| 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Email: </a:t>
            </a:r>
            <a:r>
              <a:rPr lang="en-US" sz="2000" u="sng" dirty="0">
                <a:solidFill>
                  <a:schemeClr val="tx2"/>
                </a:solidFill>
                <a:cs typeface="Arial" panose="020B0604020202020204" pitchFamily="34" charset="0"/>
                <a:hlinkClick r:id="rId5"/>
              </a:rPr>
              <a:t>Mark.Brennan@DEO.MyFlorida.com</a:t>
            </a:r>
            <a:endParaRPr lang="en-US" sz="20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defTabSz="216694"/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tabLst>
                <a:tab pos="216694" algn="l"/>
              </a:tabLst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Greg Tudor,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 Regional Veterans’ Program Coordinator </a:t>
            </a:r>
          </a:p>
          <a:p>
            <a:pPr>
              <a:tabLst>
                <a:tab pos="216694" algn="l"/>
              </a:tabLs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(LWDBs 9-16)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| 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Email: </a:t>
            </a:r>
            <a:r>
              <a:rPr lang="en-US" sz="2000" u="sng" dirty="0">
                <a:solidFill>
                  <a:schemeClr val="tx2"/>
                </a:solidFill>
                <a:cs typeface="Arial" panose="020B0604020202020204" pitchFamily="34" charset="0"/>
                <a:hlinkClick r:id="rId6"/>
              </a:rPr>
              <a:t>Gregoy.Tudor@DEO.MyFlorida.com</a:t>
            </a:r>
            <a:endParaRPr lang="en-US" sz="20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defTabSz="216694"/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defTabSz="216694"/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Awilda Carozza,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 Regional Veterans’ Program Coordinator </a:t>
            </a:r>
          </a:p>
          <a:p>
            <a:pPr defTabSz="216694"/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(LWDBs 17-24)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| 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Email: 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  <a:hlinkClick r:id="rId7"/>
              </a:rPr>
              <a:t>Awilda.Carozza@DEO.MyFlorida.com</a:t>
            </a:r>
            <a:endParaRPr lang="en-US" sz="20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defTabSz="216694"/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tabLst>
                <a:tab pos="0" algn="l"/>
                <a:tab pos="427435" algn="l"/>
              </a:tabLst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Eric Ocasio,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 Regional Veterans’ Program Coordinator (IPA)</a:t>
            </a:r>
          </a:p>
          <a:p>
            <a:pPr>
              <a:tabLst>
                <a:tab pos="0" algn="l"/>
                <a:tab pos="427435" algn="l"/>
              </a:tabLst>
            </a:pP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Email: </a:t>
            </a:r>
            <a:r>
              <a:rPr lang="en-US" sz="2000" u="sng" dirty="0">
                <a:solidFill>
                  <a:schemeClr val="tx2"/>
                </a:solidFill>
                <a:cs typeface="Arial" panose="020B0604020202020204" pitchFamily="34" charset="0"/>
                <a:hlinkClick r:id="rId8"/>
              </a:rPr>
              <a:t>Eric.OcasioNieves@DEO.MyFlorida.com</a:t>
            </a:r>
            <a:endParaRPr lang="en-US" sz="20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tabLst>
                <a:tab pos="0" algn="l"/>
                <a:tab pos="427435" algn="l"/>
              </a:tabLst>
            </a:pPr>
            <a:endParaRPr lang="en-US" sz="13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76D7D-29A4-497A-9E93-65EB548E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22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667C35-469F-4E27-8AF4-B7389D3F0BF1}"/>
              </a:ext>
            </a:extLst>
          </p:cNvPr>
          <p:cNvSpPr/>
          <p:nvPr/>
        </p:nvSpPr>
        <p:spPr>
          <a:xfrm>
            <a:off x="1516748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4ECD0C-EC8C-4DA1-BBBA-D7DA63FDDD6D}"/>
              </a:ext>
            </a:extLst>
          </p:cNvPr>
          <p:cNvSpPr txBox="1">
            <a:spLocks/>
          </p:cNvSpPr>
          <p:nvPr/>
        </p:nvSpPr>
        <p:spPr>
          <a:xfrm>
            <a:off x="2171067" y="250986"/>
            <a:ext cx="5424127" cy="3528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srgbClr val="004563"/>
                </a:solidFill>
                <a:latin typeface="+mn-lt"/>
                <a:ea typeface="Open Sans Semibold" panose="020B0706030804020204" pitchFamily="34" charset="0"/>
                <a:cs typeface="Arial" panose="020B0604020202020204" pitchFamily="34" charset="0"/>
              </a:rPr>
              <a:t>STATE VETERANS’ TEAM</a:t>
            </a:r>
            <a:endParaRPr lang="en-US" sz="3200" b="1" dirty="0">
              <a:solidFill>
                <a:srgbClr val="004563"/>
              </a:solidFill>
              <a:latin typeface="+mn-lt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7CED2E-468B-4A26-9800-2DBC22917ABA}"/>
              </a:ext>
            </a:extLst>
          </p:cNvPr>
          <p:cNvCxnSpPr/>
          <p:nvPr/>
        </p:nvCxnSpPr>
        <p:spPr bwMode="auto">
          <a:xfrm>
            <a:off x="2174613" y="675916"/>
            <a:ext cx="7997825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57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2F4BFB-DE8C-47E0-1F3F-39FE26581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7678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6B4B6-52A1-4B6C-8B44-00B3CA94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51B91-1A97-4BFF-AE72-9A4AE90C11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53" y="6435881"/>
            <a:ext cx="3812894" cy="2060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6398AB-CB2A-4681-9B55-C7EF02B4CB75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0FC7A5-F2C8-4377-8090-8D23B37C98CC}"/>
              </a:ext>
            </a:extLst>
          </p:cNvPr>
          <p:cNvSpPr txBox="1">
            <a:spLocks/>
          </p:cNvSpPr>
          <p:nvPr/>
        </p:nvSpPr>
        <p:spPr>
          <a:xfrm>
            <a:off x="464441" y="-45030"/>
            <a:ext cx="5255136" cy="85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WHAT IS A JOB CLUB?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6D0D9-6E93-4FA5-B27D-B04AC8FC84FC}"/>
              </a:ext>
            </a:extLst>
          </p:cNvPr>
          <p:cNvCxnSpPr>
            <a:cxnSpLocks/>
          </p:cNvCxnSpPr>
          <p:nvPr/>
        </p:nvCxnSpPr>
        <p:spPr bwMode="auto">
          <a:xfrm flipV="1">
            <a:off x="650612" y="663390"/>
            <a:ext cx="10941024" cy="12526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85C5EB8-D376-4986-B8E8-8ED66F5CF1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99285" y="2226410"/>
            <a:ext cx="3639242" cy="25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3D633-3887-4233-9144-2B683F55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03" y="-66643"/>
            <a:ext cx="6876215" cy="1037675"/>
          </a:xfrm>
        </p:spPr>
        <p:txBody>
          <a:bodyPr anchor="ctr">
            <a:normAutofit/>
          </a:bodyPr>
          <a:lstStyle/>
          <a:p>
            <a:pPr lvl="0"/>
            <a:r>
              <a:rPr lang="en-US" sz="3200" b="1" dirty="0">
                <a:solidFill>
                  <a:srgbClr val="FFFFFF"/>
                </a:solidFill>
                <a:latin typeface="+mn-lt"/>
              </a:rPr>
              <a:t>WHY ARE JOB CLUBS IMPORTANT? </a:t>
            </a:r>
            <a:endParaRPr lang="en-US" sz="32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2F4BFB-DE8C-47E0-1F3F-39FE26581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28195"/>
              </p:ext>
            </p:extLst>
          </p:nvPr>
        </p:nvGraphicFramePr>
        <p:xfrm>
          <a:off x="523140" y="1646346"/>
          <a:ext cx="11145719" cy="416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5A10F-8749-4131-A028-2F4B94BC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127F7-D81E-4F44-847D-B2C8A8F3AF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53" y="6473923"/>
            <a:ext cx="3812894" cy="206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086248-829B-416C-846D-F54534C4EB59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D75361-DCDC-4607-99AD-678F4CD3D219}"/>
              </a:ext>
            </a:extLst>
          </p:cNvPr>
          <p:cNvCxnSpPr>
            <a:cxnSpLocks/>
          </p:cNvCxnSpPr>
          <p:nvPr/>
        </p:nvCxnSpPr>
        <p:spPr bwMode="auto">
          <a:xfrm>
            <a:off x="650612" y="675916"/>
            <a:ext cx="11176952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Office Worker">
            <a:extLst>
              <a:ext uri="{FF2B5EF4-FFF2-40B4-BE49-F238E27FC236}">
                <a16:creationId xmlns:a16="http://schemas.microsoft.com/office/drawing/2014/main" id="{050B3703-217A-4CF7-B49D-B0F9DD2C6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2F4BFB-DE8C-47E0-1F3F-39FE26581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124925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5776AA-F7B2-4045-B81B-A2BDBD23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9B31-DD49-412F-BBB8-596EBC8AA8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53" y="6435881"/>
            <a:ext cx="3812894" cy="206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BEF894-1A7E-44B8-A826-1476588EC6A0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102F30-298B-446A-9FBC-D0D30B3D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0" y="-7983"/>
            <a:ext cx="9164183" cy="8502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4563"/>
                </a:solidFill>
                <a:latin typeface="+mn-lt"/>
              </a:rPr>
              <a:t>WHAT ARE THE BENEFITS OF JOB CLUBS?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AC77CD-AD22-4DD3-BDDD-7F98316AA5EF}"/>
              </a:ext>
            </a:extLst>
          </p:cNvPr>
          <p:cNvCxnSpPr>
            <a:cxnSpLocks/>
          </p:cNvCxnSpPr>
          <p:nvPr/>
        </p:nvCxnSpPr>
        <p:spPr bwMode="auto">
          <a:xfrm flipV="1">
            <a:off x="650612" y="663390"/>
            <a:ext cx="10941024" cy="12526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74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Office Worker">
            <a:extLst>
              <a:ext uri="{FF2B5EF4-FFF2-40B4-BE49-F238E27FC236}">
                <a16:creationId xmlns:a16="http://schemas.microsoft.com/office/drawing/2014/main" id="{B0BBB21D-4F5B-4ACD-87A0-D90AD248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612" y="681037"/>
            <a:ext cx="1085824" cy="1085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40CEC-7AE1-4D3C-8C61-67464AA2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F28A9-0F78-4761-84A9-EEF5BDEFF15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9271406"/>
              </p:ext>
            </p:extLst>
          </p:nvPr>
        </p:nvGraphicFramePr>
        <p:xfrm>
          <a:off x="838200" y="17668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D0C5FFF6-EC05-43EB-8835-DE72570EE2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612" y="-31844"/>
            <a:ext cx="10141714" cy="8509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4563"/>
                </a:solidFill>
                <a:latin typeface="+mn-lt"/>
              </a:rPr>
              <a:t>WHAT ARE THE BENEFITS OF JOB CLUB?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9AF41-2586-439C-9FAC-76013B2663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53" y="6435881"/>
            <a:ext cx="3812894" cy="206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82A9C5-2D2A-489B-BC1D-6DF10253B574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38192B-FC60-4DD8-9C55-8DB6AFC51BAE}"/>
              </a:ext>
            </a:extLst>
          </p:cNvPr>
          <p:cNvCxnSpPr>
            <a:cxnSpLocks/>
          </p:cNvCxnSpPr>
          <p:nvPr/>
        </p:nvCxnSpPr>
        <p:spPr bwMode="auto">
          <a:xfrm flipV="1">
            <a:off x="650612" y="663390"/>
            <a:ext cx="10941024" cy="12526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2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102F-8BFD-4872-A305-CF7F3638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0" y="-7983"/>
            <a:ext cx="9543579" cy="8502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4563"/>
                </a:solidFill>
                <a:latin typeface="+mn-lt"/>
              </a:rPr>
              <a:t>WHAT ARE THE BENEFITS OF JOB CLUBS?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Office Worker">
            <a:extLst>
              <a:ext uri="{FF2B5EF4-FFF2-40B4-BE49-F238E27FC236}">
                <a16:creationId xmlns:a16="http://schemas.microsoft.com/office/drawing/2014/main" id="{B0BBB21D-4F5B-4ACD-87A0-D90AD248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F28A9-0F78-4761-84A9-EEF5BDEFF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564943"/>
              </p:ext>
            </p:extLst>
          </p:nvPr>
        </p:nvGraphicFramePr>
        <p:xfrm>
          <a:off x="328386" y="1751062"/>
          <a:ext cx="8365380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71BC2-B58B-4EA3-A955-410D449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27D60-A54C-4F95-B7E8-A8DCA322A1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7" y="6435881"/>
            <a:ext cx="3812894" cy="206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54E4FC-7988-461A-945C-50B06D582D2E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949F9-1655-4DE2-AC90-329F1FA6120B}"/>
              </a:ext>
            </a:extLst>
          </p:cNvPr>
          <p:cNvCxnSpPr>
            <a:cxnSpLocks/>
          </p:cNvCxnSpPr>
          <p:nvPr/>
        </p:nvCxnSpPr>
        <p:spPr bwMode="auto">
          <a:xfrm flipV="1">
            <a:off x="650612" y="663390"/>
            <a:ext cx="10941024" cy="12526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2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49E21-1197-4330-A59C-D2C5BEE1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999403"/>
            <a:ext cx="3201366" cy="859192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Formal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EC3837-C170-474C-B096-48EB4B9DA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772630"/>
              </p:ext>
            </p:extLst>
          </p:nvPr>
        </p:nvGraphicFramePr>
        <p:xfrm>
          <a:off x="4415099" y="782423"/>
          <a:ext cx="3262653" cy="532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254B4A-1209-4567-806A-7979AEC1FB8E}"/>
              </a:ext>
            </a:extLst>
          </p:cNvPr>
          <p:cNvSpPr/>
          <p:nvPr/>
        </p:nvSpPr>
        <p:spPr>
          <a:xfrm>
            <a:off x="1050909" y="4596496"/>
            <a:ext cx="2032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FF00"/>
                </a:solidFill>
              </a:rPr>
              <a:t>Job Clubs vary in many ways.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D529-3D5D-4ACF-970E-F8D2560E5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63282" y="2075018"/>
            <a:ext cx="4037835" cy="2687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566DB-2954-4EBF-A225-08CBBF85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F1DE92-BA20-4CC7-BC65-51137D753C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9" y="6435881"/>
            <a:ext cx="3812894" cy="206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9AAB60-91AB-4C09-BC5C-07109AA5471D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27A46DE-7174-4089-880C-22C5B05368B1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A86AB0-1766-4228-B216-BD59CBEA1C45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2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49E21-1197-4330-A59C-D2C5BEE1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918738"/>
            <a:ext cx="3201366" cy="1000243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Informal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ACDA2F-73E2-4C7A-B504-7AC824A90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60024"/>
              </p:ext>
            </p:extLst>
          </p:nvPr>
        </p:nvGraphicFramePr>
        <p:xfrm>
          <a:off x="8320294" y="772846"/>
          <a:ext cx="3451631" cy="549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DEE0D796-CD05-420B-9244-090710ABCE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203960" y="2205529"/>
            <a:ext cx="3950208" cy="26334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B307C-9060-4CE9-83B1-6A282E36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F5A5-5C35-4ABC-B822-8B67FDC23563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76E8B2-EFC1-42AC-BF3B-549AB2360D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9" y="6435881"/>
            <a:ext cx="3812894" cy="2060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F10442-C15A-4EC4-B1F0-0E0F57123EC3}"/>
              </a:ext>
            </a:extLst>
          </p:cNvPr>
          <p:cNvSpPr/>
          <p:nvPr/>
        </p:nvSpPr>
        <p:spPr>
          <a:xfrm>
            <a:off x="-7252" y="-7983"/>
            <a:ext cx="464452" cy="671373"/>
          </a:xfrm>
          <a:prstGeom prst="rect">
            <a:avLst/>
          </a:prstGeom>
          <a:solidFill>
            <a:srgbClr val="BDD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D1EE70-9586-4430-B02A-801DBBD0D2A9}"/>
              </a:ext>
            </a:extLst>
          </p:cNvPr>
          <p:cNvCxnSpPr>
            <a:cxnSpLocks/>
          </p:cNvCxnSpPr>
          <p:nvPr/>
        </p:nvCxnSpPr>
        <p:spPr bwMode="auto">
          <a:xfrm>
            <a:off x="608321" y="663390"/>
            <a:ext cx="10963564" cy="0"/>
          </a:xfrm>
          <a:prstGeom prst="line">
            <a:avLst/>
          </a:prstGeom>
          <a:ln w="3492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34330F42-5A6D-46DF-863A-6048E098BC9A}"/>
              </a:ext>
            </a:extLst>
          </p:cNvPr>
          <p:cNvSpPr txBox="1">
            <a:spLocks/>
          </p:cNvSpPr>
          <p:nvPr/>
        </p:nvSpPr>
        <p:spPr>
          <a:xfrm>
            <a:off x="464443" y="55526"/>
            <a:ext cx="10640704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  <a:latin typeface="+mn-lt"/>
              </a:rPr>
              <a:t>WHAT ARE THE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TYPE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 OF JOB CLUBS?</a:t>
            </a:r>
          </a:p>
        </p:txBody>
      </p:sp>
    </p:spTree>
    <p:extLst>
      <p:ext uri="{BB962C8B-B14F-4D97-AF65-F5344CB8AC3E}">
        <p14:creationId xmlns:p14="http://schemas.microsoft.com/office/powerpoint/2010/main" val="338878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866FA83C7A141986A4CD8D4704559" ma:contentTypeVersion="13" ma:contentTypeDescription="Create a new document." ma:contentTypeScope="" ma:versionID="64504555004d5b666058718cf25c6b57">
  <xsd:schema xmlns:xsd="http://www.w3.org/2001/XMLSchema" xmlns:xs="http://www.w3.org/2001/XMLSchema" xmlns:p="http://schemas.microsoft.com/office/2006/metadata/properties" xmlns:ns1="http://schemas.microsoft.com/sharepoint/v3" xmlns:ns3="067838eb-b8d6-48c7-a6f5-b97e9db65da6" xmlns:ns4="572a70fa-3271-430b-a207-f67dc010ebe1" targetNamespace="http://schemas.microsoft.com/office/2006/metadata/properties" ma:root="true" ma:fieldsID="811d9ffd5724c3d96602b0241da24f45" ns1:_="" ns3:_="" ns4:_="">
    <xsd:import namespace="http://schemas.microsoft.com/sharepoint/v3"/>
    <xsd:import namespace="067838eb-b8d6-48c7-a6f5-b97e9db65da6"/>
    <xsd:import namespace="572a70fa-3271-430b-a207-f67dc010eb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838eb-b8d6-48c7-a6f5-b97e9db65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a70fa-3271-430b-a207-f67dc010e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CA78E-F74B-4C09-BF9A-C3E5CAE4FE8F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"/>
    <ds:schemaRef ds:uri="572a70fa-3271-430b-a207-f67dc010ebe1"/>
    <ds:schemaRef ds:uri="http://schemas.openxmlformats.org/package/2006/metadata/core-properties"/>
    <ds:schemaRef ds:uri="067838eb-b8d6-48c7-a6f5-b97e9db65da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03A2FB-1C06-4E47-8EDC-F4374C8FFF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94C613-5A25-4321-BDCA-8B516F9F2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7838eb-b8d6-48c7-a6f5-b97e9db65da6"/>
    <ds:schemaRef ds:uri="572a70fa-3271-430b-a207-f67dc010e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963</Words>
  <Application>Microsoft Office PowerPoint</Application>
  <PresentationFormat>Widescreen</PresentationFormat>
  <Paragraphs>159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WHY ARE JOB CLUBS IMPORTANT? </vt:lpstr>
      <vt:lpstr>WHAT ARE THE BENEFITS OF JOB CLUBS?</vt:lpstr>
      <vt:lpstr>WHAT ARE THE BENEFITS OF JOB CLUB?</vt:lpstr>
      <vt:lpstr>WHAT ARE THE BENEFITS OF JOB CLUBS?</vt:lpstr>
      <vt:lpstr>Formal </vt:lpstr>
      <vt:lpstr>Informal </vt:lpstr>
      <vt:lpstr>Specific  </vt:lpstr>
      <vt:lpstr>Enhanced </vt:lpstr>
      <vt:lpstr>Traditional </vt:lpstr>
      <vt:lpstr>Continuous </vt:lpstr>
      <vt:lpstr>  Remote </vt:lpstr>
      <vt:lpstr>Perspective Members</vt:lpstr>
      <vt:lpstr>The Process </vt:lpstr>
      <vt:lpstr>Purpose of a Job Club</vt:lpstr>
      <vt:lpstr>Consider the Goals </vt:lpstr>
      <vt:lpstr>PowerPoint Presentation</vt:lpstr>
      <vt:lpstr>Consider the Duration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Carozza, Awilda</dc:creator>
  <cp:lastModifiedBy>Liem, Erica</cp:lastModifiedBy>
  <cp:revision>33</cp:revision>
  <cp:lastPrinted>2022-07-25T14:49:02Z</cp:lastPrinted>
  <dcterms:created xsi:type="dcterms:W3CDTF">2022-03-29T21:27:27Z</dcterms:created>
  <dcterms:modified xsi:type="dcterms:W3CDTF">2023-03-17T17:18:28Z</dcterms:modified>
</cp:coreProperties>
</file>