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57" r:id="rId6"/>
    <p:sldId id="259" r:id="rId7"/>
    <p:sldId id="260" r:id="rId8"/>
    <p:sldId id="261" r:id="rId9"/>
    <p:sldId id="262" r:id="rId10"/>
    <p:sldId id="258" r:id="rId11"/>
    <p:sldId id="287" r:id="rId12"/>
    <p:sldId id="288" r:id="rId13"/>
    <p:sldId id="289" r:id="rId14"/>
    <p:sldId id="290" r:id="rId15"/>
    <p:sldId id="263" r:id="rId16"/>
    <p:sldId id="264" r:id="rId17"/>
    <p:sldId id="265" r:id="rId18"/>
    <p:sldId id="266" r:id="rId19"/>
    <p:sldId id="293" r:id="rId20"/>
    <p:sldId id="291" r:id="rId21"/>
    <p:sldId id="292" r:id="rId22"/>
    <p:sldId id="281" r:id="rId23"/>
    <p:sldId id="282" r:id="rId24"/>
    <p:sldId id="295" r:id="rId25"/>
    <p:sldId id="296" r:id="rId26"/>
    <p:sldId id="285" r:id="rId27"/>
    <p:sldId id="286" r:id="rId28"/>
    <p:sldId id="294" r:id="rId29"/>
    <p:sldId id="270" r:id="rId30"/>
    <p:sldId id="278" r:id="rId31"/>
    <p:sldId id="269" r:id="rId32"/>
    <p:sldId id="271" r:id="rId33"/>
    <p:sldId id="276" r:id="rId34"/>
    <p:sldId id="272" r:id="rId35"/>
    <p:sldId id="274" r:id="rId36"/>
    <p:sldId id="275" r:id="rId37"/>
    <p:sldId id="277" r:id="rId38"/>
    <p:sldId id="279" r:id="rId39"/>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ckeyt" initials="d" lastIdx="18" clrIdx="0"/>
  <p:cmAuthor id="1" name="pellerp"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85" autoAdjust="0"/>
  </p:normalViewPr>
  <p:slideViewPr>
    <p:cSldViewPr>
      <p:cViewPr>
        <p:scale>
          <a:sx n="70" d="100"/>
          <a:sy n="70" d="100"/>
        </p:scale>
        <p:origin x="-2730" y="-5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CEC69-CD9D-42DE-A5C9-CF99591451CA}" type="doc">
      <dgm:prSet loTypeId="urn:microsoft.com/office/officeart/2005/8/layout/cycle2" loCatId="cycle" qsTypeId="urn:microsoft.com/office/officeart/2005/8/quickstyle/3d1" qsCatId="3D" csTypeId="urn:microsoft.com/office/officeart/2005/8/colors/accent1_4" csCatId="accent1"/>
      <dgm:spPr/>
      <dgm:t>
        <a:bodyPr/>
        <a:lstStyle/>
        <a:p>
          <a:endParaRPr lang="en-US"/>
        </a:p>
      </dgm:t>
    </dgm:pt>
    <dgm:pt modelId="{A79F7E8B-ACF5-432F-8DEB-EF03C3D75E91}">
      <dgm:prSet/>
      <dgm:spPr/>
      <dgm:t>
        <a:bodyPr/>
        <a:lstStyle/>
        <a:p>
          <a:pPr rtl="0"/>
          <a:r>
            <a:rPr lang="en-US" dirty="0" smtClean="0"/>
            <a:t>What happens once we refer a case for Public Assistance Fraud?</a:t>
          </a:r>
          <a:endParaRPr lang="en-US" dirty="0"/>
        </a:p>
      </dgm:t>
    </dgm:pt>
    <dgm:pt modelId="{8D12D78F-7050-4951-B2E5-CA2C1B226B47}" type="parTrans" cxnId="{510640CA-2C09-4658-AC56-1247C7E6C181}">
      <dgm:prSet/>
      <dgm:spPr/>
      <dgm:t>
        <a:bodyPr/>
        <a:lstStyle/>
        <a:p>
          <a:endParaRPr lang="en-US"/>
        </a:p>
      </dgm:t>
    </dgm:pt>
    <dgm:pt modelId="{9DA1F6DB-7948-493B-BABC-7866C2EC4C11}" type="sibTrans" cxnId="{510640CA-2C09-4658-AC56-1247C7E6C181}">
      <dgm:prSet/>
      <dgm:spPr/>
      <dgm:t>
        <a:bodyPr/>
        <a:lstStyle/>
        <a:p>
          <a:endParaRPr lang="en-US"/>
        </a:p>
      </dgm:t>
    </dgm:pt>
    <dgm:pt modelId="{E5973483-0BD9-42EB-9EEC-A5109C4D67F0}" type="pres">
      <dgm:prSet presAssocID="{290CEC69-CD9D-42DE-A5C9-CF99591451CA}" presName="cycle" presStyleCnt="0">
        <dgm:presLayoutVars>
          <dgm:dir/>
          <dgm:resizeHandles val="exact"/>
        </dgm:presLayoutVars>
      </dgm:prSet>
      <dgm:spPr/>
      <dgm:t>
        <a:bodyPr/>
        <a:lstStyle/>
        <a:p>
          <a:endParaRPr lang="en-US"/>
        </a:p>
      </dgm:t>
    </dgm:pt>
    <dgm:pt modelId="{1B4B3A23-6038-42E9-B886-EA3E37F14237}" type="pres">
      <dgm:prSet presAssocID="{A79F7E8B-ACF5-432F-8DEB-EF03C3D75E91}" presName="node" presStyleLbl="node1" presStyleIdx="0" presStyleCnt="1">
        <dgm:presLayoutVars>
          <dgm:bulletEnabled val="1"/>
        </dgm:presLayoutVars>
      </dgm:prSet>
      <dgm:spPr/>
      <dgm:t>
        <a:bodyPr/>
        <a:lstStyle/>
        <a:p>
          <a:endParaRPr lang="en-US"/>
        </a:p>
      </dgm:t>
    </dgm:pt>
  </dgm:ptLst>
  <dgm:cxnLst>
    <dgm:cxn modelId="{73F868BC-50DB-409B-861A-F932B04A3A3D}" type="presOf" srcId="{A79F7E8B-ACF5-432F-8DEB-EF03C3D75E91}" destId="{1B4B3A23-6038-42E9-B886-EA3E37F14237}" srcOrd="0" destOrd="0" presId="urn:microsoft.com/office/officeart/2005/8/layout/cycle2"/>
    <dgm:cxn modelId="{510640CA-2C09-4658-AC56-1247C7E6C181}" srcId="{290CEC69-CD9D-42DE-A5C9-CF99591451CA}" destId="{A79F7E8B-ACF5-432F-8DEB-EF03C3D75E91}" srcOrd="0" destOrd="0" parTransId="{8D12D78F-7050-4951-B2E5-CA2C1B226B47}" sibTransId="{9DA1F6DB-7948-493B-BABC-7866C2EC4C11}"/>
    <dgm:cxn modelId="{66783B25-6AE1-40FD-B29B-49E37F92DCD1}" type="presOf" srcId="{290CEC69-CD9D-42DE-A5C9-CF99591451CA}" destId="{E5973483-0BD9-42EB-9EEC-A5109C4D67F0}" srcOrd="0" destOrd="0" presId="urn:microsoft.com/office/officeart/2005/8/layout/cycle2"/>
    <dgm:cxn modelId="{BA4FBC8A-2659-4058-9D4D-0DD4FB5B71A3}" type="presParOf" srcId="{E5973483-0BD9-42EB-9EEC-A5109C4D67F0}" destId="{1B4B3A23-6038-42E9-B886-EA3E37F14237}"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B0B2B-F411-48F9-BF85-1C2C0AD2ED1B}"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US"/>
        </a:p>
      </dgm:t>
    </dgm:pt>
    <dgm:pt modelId="{37035E93-617F-43AD-B773-106FAD67A65B}">
      <dgm:prSet phldrT="[Text]" custT="1"/>
      <dgm:spPr>
        <a:solidFill>
          <a:srgbClr val="92D050">
            <a:alpha val="90000"/>
          </a:srgbClr>
        </a:solidFill>
      </dgm:spPr>
      <dgm:t>
        <a:bodyPr/>
        <a:lstStyle/>
        <a:p>
          <a:r>
            <a:rPr lang="en-US" sz="2400" b="1" dirty="0" smtClean="0">
              <a:latin typeface="Times New Roman" pitchFamily="18" charset="0"/>
              <a:cs typeface="Times New Roman" pitchFamily="18" charset="0"/>
            </a:rPr>
            <a:t>DCF Benefit Recovery Review</a:t>
          </a:r>
          <a:endParaRPr lang="en-US" sz="2400" b="1" dirty="0">
            <a:latin typeface="Times New Roman" pitchFamily="18" charset="0"/>
            <a:cs typeface="Times New Roman" pitchFamily="18" charset="0"/>
          </a:endParaRPr>
        </a:p>
      </dgm:t>
    </dgm:pt>
    <dgm:pt modelId="{6591F095-FC1D-412B-94D1-42D54B42FF38}" type="parTrans" cxnId="{29E840AA-A805-4012-B446-DA0800CDF192}">
      <dgm:prSet/>
      <dgm:spPr/>
      <dgm:t>
        <a:bodyPr/>
        <a:lstStyle/>
        <a:p>
          <a:endParaRPr lang="en-US"/>
        </a:p>
      </dgm:t>
    </dgm:pt>
    <dgm:pt modelId="{70E47756-5C9E-43B1-B2FF-A4F532772EE4}" type="sibTrans" cxnId="{29E840AA-A805-4012-B446-DA0800CDF192}">
      <dgm:prSet/>
      <dgm:spPr/>
      <dgm:t>
        <a:bodyPr/>
        <a:lstStyle/>
        <a:p>
          <a:endParaRPr lang="en-US"/>
        </a:p>
      </dgm:t>
    </dgm:pt>
    <dgm:pt modelId="{0C710000-F7EB-429E-ABD4-2BD3723E245D}" type="asst">
      <dgm:prSet phldrT="[Text]"/>
      <dgm:spPr/>
      <dgm:t>
        <a:bodyPr/>
        <a:lstStyle/>
        <a:p>
          <a:r>
            <a:rPr lang="en-US" b="1" dirty="0" smtClean="0">
              <a:latin typeface="Times New Roman" pitchFamily="18" charset="0"/>
              <a:cs typeface="Times New Roman" pitchFamily="18" charset="0"/>
            </a:rPr>
            <a:t>Public Assistance Unit Fraud Review</a:t>
          </a:r>
          <a:endParaRPr lang="en-US" b="1" dirty="0">
            <a:latin typeface="Times New Roman" pitchFamily="18" charset="0"/>
            <a:cs typeface="Times New Roman" pitchFamily="18" charset="0"/>
          </a:endParaRPr>
        </a:p>
      </dgm:t>
    </dgm:pt>
    <dgm:pt modelId="{EDDDFA12-F92D-429D-8F9C-6ECC96A765AB}" type="parTrans" cxnId="{B089C35A-76AC-4E21-9002-B32159C8BB2A}">
      <dgm:prSet/>
      <dgm:spPr/>
      <dgm:t>
        <a:bodyPr/>
        <a:lstStyle/>
        <a:p>
          <a:endParaRPr lang="en-US" dirty="0"/>
        </a:p>
      </dgm:t>
    </dgm:pt>
    <dgm:pt modelId="{7F72E47A-A461-4C54-8241-C53A6B915494}" type="sibTrans" cxnId="{B089C35A-76AC-4E21-9002-B32159C8BB2A}">
      <dgm:prSet/>
      <dgm:spPr/>
      <dgm:t>
        <a:bodyPr/>
        <a:lstStyle/>
        <a:p>
          <a:endParaRPr lang="en-US"/>
        </a:p>
      </dgm:t>
    </dgm:pt>
    <dgm:pt modelId="{241E62EA-42EA-45C9-8E9E-4248946B23E5}">
      <dgm:prSet phldrT="[Text]"/>
      <dgm:spPr/>
      <dgm:t>
        <a:bodyPr/>
        <a:lstStyle/>
        <a:p>
          <a:r>
            <a:rPr lang="en-US" b="1" dirty="0" smtClean="0">
              <a:latin typeface="Times New Roman" pitchFamily="18" charset="0"/>
              <a:cs typeface="Times New Roman" pitchFamily="18" charset="0"/>
            </a:rPr>
            <a:t>Disqualification Hearing</a:t>
          </a:r>
          <a:endParaRPr lang="en-US" b="1" dirty="0">
            <a:latin typeface="Times New Roman" pitchFamily="18" charset="0"/>
            <a:cs typeface="Times New Roman" pitchFamily="18" charset="0"/>
          </a:endParaRPr>
        </a:p>
      </dgm:t>
    </dgm:pt>
    <dgm:pt modelId="{5CA72112-1402-4D09-B07B-E23AE6097339}" type="parTrans" cxnId="{E28D9560-BA2D-42ED-A84D-2E47FFDBF0C3}">
      <dgm:prSet/>
      <dgm:spPr/>
      <dgm:t>
        <a:bodyPr/>
        <a:lstStyle/>
        <a:p>
          <a:endParaRPr lang="en-US" dirty="0"/>
        </a:p>
      </dgm:t>
    </dgm:pt>
    <dgm:pt modelId="{F479358B-A0C2-4E92-B016-A089E1EEDA44}" type="sibTrans" cxnId="{E28D9560-BA2D-42ED-A84D-2E47FFDBF0C3}">
      <dgm:prSet/>
      <dgm:spPr/>
      <dgm:t>
        <a:bodyPr/>
        <a:lstStyle/>
        <a:p>
          <a:endParaRPr lang="en-US"/>
        </a:p>
      </dgm:t>
    </dgm:pt>
    <dgm:pt modelId="{4DEDCEA2-0B8A-4A5F-B8E9-05DE7E09E01B}">
      <dgm:prSet phldrT="[Text]"/>
      <dgm:spPr/>
      <dgm:t>
        <a:bodyPr/>
        <a:lstStyle/>
        <a:p>
          <a:r>
            <a:rPr lang="en-US" b="1" dirty="0" smtClean="0">
              <a:latin typeface="Times New Roman" pitchFamily="18" charset="0"/>
              <a:cs typeface="Times New Roman" pitchFamily="18" charset="0"/>
            </a:rPr>
            <a:t>State Attorney Prosecution</a:t>
          </a:r>
          <a:endParaRPr lang="en-US" b="1" dirty="0">
            <a:latin typeface="Times New Roman" pitchFamily="18" charset="0"/>
            <a:cs typeface="Times New Roman" pitchFamily="18" charset="0"/>
          </a:endParaRPr>
        </a:p>
      </dgm:t>
    </dgm:pt>
    <dgm:pt modelId="{6C7C2B42-4951-4B26-99A7-44C2C97AAC99}" type="parTrans" cxnId="{0AA596F3-6613-4392-998E-EAACCC64181B}">
      <dgm:prSet/>
      <dgm:spPr/>
      <dgm:t>
        <a:bodyPr/>
        <a:lstStyle/>
        <a:p>
          <a:endParaRPr lang="en-US" dirty="0"/>
        </a:p>
      </dgm:t>
    </dgm:pt>
    <dgm:pt modelId="{C5F3C18C-55B5-4D09-B334-BBE91AA53E91}" type="sibTrans" cxnId="{0AA596F3-6613-4392-998E-EAACCC64181B}">
      <dgm:prSet/>
      <dgm:spPr/>
      <dgm:t>
        <a:bodyPr/>
        <a:lstStyle/>
        <a:p>
          <a:endParaRPr lang="en-US"/>
        </a:p>
      </dgm:t>
    </dgm:pt>
    <dgm:pt modelId="{34B595AF-33E7-461E-BC6B-9755AEC6DFAC}" type="pres">
      <dgm:prSet presAssocID="{C07B0B2B-F411-48F9-BF85-1C2C0AD2ED1B}" presName="hierChild1" presStyleCnt="0">
        <dgm:presLayoutVars>
          <dgm:chPref val="1"/>
          <dgm:dir/>
          <dgm:animOne val="branch"/>
          <dgm:animLvl val="lvl"/>
          <dgm:resizeHandles/>
        </dgm:presLayoutVars>
      </dgm:prSet>
      <dgm:spPr/>
      <dgm:t>
        <a:bodyPr/>
        <a:lstStyle/>
        <a:p>
          <a:endParaRPr lang="en-US"/>
        </a:p>
      </dgm:t>
    </dgm:pt>
    <dgm:pt modelId="{FABE4763-D5A5-417D-86F0-E0C8F6E8F0C6}" type="pres">
      <dgm:prSet presAssocID="{37035E93-617F-43AD-B773-106FAD67A65B}" presName="hierRoot1" presStyleCnt="0"/>
      <dgm:spPr/>
      <dgm:t>
        <a:bodyPr/>
        <a:lstStyle/>
        <a:p>
          <a:endParaRPr lang="en-US"/>
        </a:p>
      </dgm:t>
    </dgm:pt>
    <dgm:pt modelId="{FFCB8C5A-0CBE-42D1-AEEB-E4B9E2091D03}" type="pres">
      <dgm:prSet presAssocID="{37035E93-617F-43AD-B773-106FAD67A65B}" presName="composite" presStyleCnt="0"/>
      <dgm:spPr/>
      <dgm:t>
        <a:bodyPr/>
        <a:lstStyle/>
        <a:p>
          <a:endParaRPr lang="en-US"/>
        </a:p>
      </dgm:t>
    </dgm:pt>
    <dgm:pt modelId="{C29D83E9-F247-434A-8433-B8DF95EDE03C}" type="pres">
      <dgm:prSet presAssocID="{37035E93-617F-43AD-B773-106FAD67A65B}" presName="background" presStyleLbl="node0" presStyleIdx="0" presStyleCnt="1"/>
      <dgm:spPr/>
      <dgm:t>
        <a:bodyPr/>
        <a:lstStyle/>
        <a:p>
          <a:endParaRPr lang="en-US"/>
        </a:p>
      </dgm:t>
    </dgm:pt>
    <dgm:pt modelId="{4E5D12C5-75CC-4D06-8866-CFFCBD5F1DEA}" type="pres">
      <dgm:prSet presAssocID="{37035E93-617F-43AD-B773-106FAD67A65B}" presName="text" presStyleLbl="fgAcc0" presStyleIdx="0" presStyleCnt="1" custScaleX="213614" custScaleY="191773">
        <dgm:presLayoutVars>
          <dgm:chPref val="3"/>
        </dgm:presLayoutVars>
      </dgm:prSet>
      <dgm:spPr/>
      <dgm:t>
        <a:bodyPr/>
        <a:lstStyle/>
        <a:p>
          <a:endParaRPr lang="en-US"/>
        </a:p>
      </dgm:t>
    </dgm:pt>
    <dgm:pt modelId="{73D0B433-AC02-4731-A878-4AE46485820A}" type="pres">
      <dgm:prSet presAssocID="{37035E93-617F-43AD-B773-106FAD67A65B}" presName="hierChild2" presStyleCnt="0"/>
      <dgm:spPr/>
      <dgm:t>
        <a:bodyPr/>
        <a:lstStyle/>
        <a:p>
          <a:endParaRPr lang="en-US"/>
        </a:p>
      </dgm:t>
    </dgm:pt>
    <dgm:pt modelId="{2AD18E5B-246E-493C-99CC-08C38958E1AF}" type="pres">
      <dgm:prSet presAssocID="{EDDDFA12-F92D-429D-8F9C-6ECC96A765AB}" presName="Name10" presStyleLbl="parChTrans1D2" presStyleIdx="0" presStyleCnt="1"/>
      <dgm:spPr/>
      <dgm:t>
        <a:bodyPr/>
        <a:lstStyle/>
        <a:p>
          <a:endParaRPr lang="en-US"/>
        </a:p>
      </dgm:t>
    </dgm:pt>
    <dgm:pt modelId="{ADDAD3AD-31F5-4CAC-8F04-4355BABA8FF4}" type="pres">
      <dgm:prSet presAssocID="{0C710000-F7EB-429E-ABD4-2BD3723E245D}" presName="hierRoot2" presStyleCnt="0"/>
      <dgm:spPr/>
      <dgm:t>
        <a:bodyPr/>
        <a:lstStyle/>
        <a:p>
          <a:endParaRPr lang="en-US"/>
        </a:p>
      </dgm:t>
    </dgm:pt>
    <dgm:pt modelId="{B7235720-2451-4E0A-9799-87FAAA146344}" type="pres">
      <dgm:prSet presAssocID="{0C710000-F7EB-429E-ABD4-2BD3723E245D}" presName="composite2" presStyleCnt="0"/>
      <dgm:spPr/>
      <dgm:t>
        <a:bodyPr/>
        <a:lstStyle/>
        <a:p>
          <a:endParaRPr lang="en-US"/>
        </a:p>
      </dgm:t>
    </dgm:pt>
    <dgm:pt modelId="{B4F904EC-E5F7-4A51-AFBB-CEA75919642F}" type="pres">
      <dgm:prSet presAssocID="{0C710000-F7EB-429E-ABD4-2BD3723E245D}" presName="background2" presStyleLbl="asst1" presStyleIdx="0" presStyleCnt="1"/>
      <dgm:spPr/>
      <dgm:t>
        <a:bodyPr/>
        <a:lstStyle/>
        <a:p>
          <a:endParaRPr lang="en-US"/>
        </a:p>
      </dgm:t>
    </dgm:pt>
    <dgm:pt modelId="{DFB8667D-F7E9-4A30-9EF7-1533B9A8F18B}" type="pres">
      <dgm:prSet presAssocID="{0C710000-F7EB-429E-ABD4-2BD3723E245D}" presName="text2" presStyleLbl="fgAcc2" presStyleIdx="0" presStyleCnt="1">
        <dgm:presLayoutVars>
          <dgm:chPref val="3"/>
        </dgm:presLayoutVars>
      </dgm:prSet>
      <dgm:spPr/>
      <dgm:t>
        <a:bodyPr/>
        <a:lstStyle/>
        <a:p>
          <a:endParaRPr lang="en-US"/>
        </a:p>
      </dgm:t>
    </dgm:pt>
    <dgm:pt modelId="{D10E8CDE-1F27-4DFB-833F-50536625AFFD}" type="pres">
      <dgm:prSet presAssocID="{0C710000-F7EB-429E-ABD4-2BD3723E245D}" presName="hierChild3" presStyleCnt="0"/>
      <dgm:spPr/>
      <dgm:t>
        <a:bodyPr/>
        <a:lstStyle/>
        <a:p>
          <a:endParaRPr lang="en-US"/>
        </a:p>
      </dgm:t>
    </dgm:pt>
    <dgm:pt modelId="{18D65123-111E-4685-998F-DC82BDE044D9}" type="pres">
      <dgm:prSet presAssocID="{5CA72112-1402-4D09-B07B-E23AE6097339}" presName="Name17" presStyleLbl="parChTrans1D3" presStyleIdx="0" presStyleCnt="2"/>
      <dgm:spPr/>
      <dgm:t>
        <a:bodyPr/>
        <a:lstStyle/>
        <a:p>
          <a:endParaRPr lang="en-US"/>
        </a:p>
      </dgm:t>
    </dgm:pt>
    <dgm:pt modelId="{A8ED053C-C7EC-4A2B-BB61-DBDF52BB75D9}" type="pres">
      <dgm:prSet presAssocID="{241E62EA-42EA-45C9-8E9E-4248946B23E5}" presName="hierRoot3" presStyleCnt="0"/>
      <dgm:spPr/>
      <dgm:t>
        <a:bodyPr/>
        <a:lstStyle/>
        <a:p>
          <a:endParaRPr lang="en-US"/>
        </a:p>
      </dgm:t>
    </dgm:pt>
    <dgm:pt modelId="{54124C0A-730C-4244-8F8C-5B8151B5333E}" type="pres">
      <dgm:prSet presAssocID="{241E62EA-42EA-45C9-8E9E-4248946B23E5}" presName="composite3" presStyleCnt="0"/>
      <dgm:spPr/>
      <dgm:t>
        <a:bodyPr/>
        <a:lstStyle/>
        <a:p>
          <a:endParaRPr lang="en-US"/>
        </a:p>
      </dgm:t>
    </dgm:pt>
    <dgm:pt modelId="{647C77F7-F7E1-4A99-8276-7CA6054534C3}" type="pres">
      <dgm:prSet presAssocID="{241E62EA-42EA-45C9-8E9E-4248946B23E5}" presName="background3" presStyleLbl="node3" presStyleIdx="0" presStyleCnt="2"/>
      <dgm:spPr/>
      <dgm:t>
        <a:bodyPr/>
        <a:lstStyle/>
        <a:p>
          <a:endParaRPr lang="en-US"/>
        </a:p>
      </dgm:t>
    </dgm:pt>
    <dgm:pt modelId="{F657BA98-68B0-41D1-8C50-34511E133285}" type="pres">
      <dgm:prSet presAssocID="{241E62EA-42EA-45C9-8E9E-4248946B23E5}" presName="text3" presStyleLbl="fgAcc3" presStyleIdx="0" presStyleCnt="2" custLinFactX="-5122" custLinFactNeighborX="-100000" custLinFactNeighborY="-4514">
        <dgm:presLayoutVars>
          <dgm:chPref val="3"/>
        </dgm:presLayoutVars>
      </dgm:prSet>
      <dgm:spPr/>
      <dgm:t>
        <a:bodyPr/>
        <a:lstStyle/>
        <a:p>
          <a:endParaRPr lang="en-US"/>
        </a:p>
      </dgm:t>
    </dgm:pt>
    <dgm:pt modelId="{FD53F0CE-ADF5-40D4-9C9D-0322F36C52AE}" type="pres">
      <dgm:prSet presAssocID="{241E62EA-42EA-45C9-8E9E-4248946B23E5}" presName="hierChild4" presStyleCnt="0"/>
      <dgm:spPr/>
      <dgm:t>
        <a:bodyPr/>
        <a:lstStyle/>
        <a:p>
          <a:endParaRPr lang="en-US"/>
        </a:p>
      </dgm:t>
    </dgm:pt>
    <dgm:pt modelId="{E34C2A29-5FC3-4BBF-8BB2-4B474F36E653}" type="pres">
      <dgm:prSet presAssocID="{6C7C2B42-4951-4B26-99A7-44C2C97AAC99}" presName="Name17" presStyleLbl="parChTrans1D3" presStyleIdx="1" presStyleCnt="2"/>
      <dgm:spPr/>
      <dgm:t>
        <a:bodyPr/>
        <a:lstStyle/>
        <a:p>
          <a:endParaRPr lang="en-US"/>
        </a:p>
      </dgm:t>
    </dgm:pt>
    <dgm:pt modelId="{C5B4F420-4614-4EDF-9E3C-AF7E218DA7B7}" type="pres">
      <dgm:prSet presAssocID="{4DEDCEA2-0B8A-4A5F-B8E9-05DE7E09E01B}" presName="hierRoot3" presStyleCnt="0"/>
      <dgm:spPr/>
      <dgm:t>
        <a:bodyPr/>
        <a:lstStyle/>
        <a:p>
          <a:endParaRPr lang="en-US"/>
        </a:p>
      </dgm:t>
    </dgm:pt>
    <dgm:pt modelId="{19DE3C7A-8589-41E5-A324-815A48297FA1}" type="pres">
      <dgm:prSet presAssocID="{4DEDCEA2-0B8A-4A5F-B8E9-05DE7E09E01B}" presName="composite3" presStyleCnt="0"/>
      <dgm:spPr/>
      <dgm:t>
        <a:bodyPr/>
        <a:lstStyle/>
        <a:p>
          <a:endParaRPr lang="en-US"/>
        </a:p>
      </dgm:t>
    </dgm:pt>
    <dgm:pt modelId="{DDB6B95A-7688-41D5-977D-AC7F508A0A48}" type="pres">
      <dgm:prSet presAssocID="{4DEDCEA2-0B8A-4A5F-B8E9-05DE7E09E01B}" presName="background3" presStyleLbl="node3" presStyleIdx="1" presStyleCnt="2"/>
      <dgm:spPr/>
      <dgm:t>
        <a:bodyPr/>
        <a:lstStyle/>
        <a:p>
          <a:endParaRPr lang="en-US"/>
        </a:p>
      </dgm:t>
    </dgm:pt>
    <dgm:pt modelId="{E453B0FF-8923-4C01-B39B-499BAEEB794A}" type="pres">
      <dgm:prSet presAssocID="{4DEDCEA2-0B8A-4A5F-B8E9-05DE7E09E01B}" presName="text3" presStyleLbl="fgAcc3" presStyleIdx="1" presStyleCnt="2" custLinFactX="5339" custLinFactNeighborX="100000" custLinFactNeighborY="-4514">
        <dgm:presLayoutVars>
          <dgm:chPref val="3"/>
        </dgm:presLayoutVars>
      </dgm:prSet>
      <dgm:spPr/>
      <dgm:t>
        <a:bodyPr/>
        <a:lstStyle/>
        <a:p>
          <a:endParaRPr lang="en-US"/>
        </a:p>
      </dgm:t>
    </dgm:pt>
    <dgm:pt modelId="{24BC315D-C4EC-4398-9700-7FFA314FC1FE}" type="pres">
      <dgm:prSet presAssocID="{4DEDCEA2-0B8A-4A5F-B8E9-05DE7E09E01B}" presName="hierChild4" presStyleCnt="0"/>
      <dgm:spPr/>
      <dgm:t>
        <a:bodyPr/>
        <a:lstStyle/>
        <a:p>
          <a:endParaRPr lang="en-US"/>
        </a:p>
      </dgm:t>
    </dgm:pt>
  </dgm:ptLst>
  <dgm:cxnLst>
    <dgm:cxn modelId="{88FA4AAC-FE32-46B2-91DE-C49B2A1959FE}" type="presOf" srcId="{0C710000-F7EB-429E-ABD4-2BD3723E245D}" destId="{DFB8667D-F7E9-4A30-9EF7-1533B9A8F18B}" srcOrd="0" destOrd="0" presId="urn:microsoft.com/office/officeart/2005/8/layout/hierarchy1"/>
    <dgm:cxn modelId="{96FB3207-11F1-41A2-82B5-270594906445}" type="presOf" srcId="{C07B0B2B-F411-48F9-BF85-1C2C0AD2ED1B}" destId="{34B595AF-33E7-461E-BC6B-9755AEC6DFAC}" srcOrd="0" destOrd="0" presId="urn:microsoft.com/office/officeart/2005/8/layout/hierarchy1"/>
    <dgm:cxn modelId="{7CF33284-06C8-4556-B3F6-06CC1F1A6DB5}" type="presOf" srcId="{EDDDFA12-F92D-429D-8F9C-6ECC96A765AB}" destId="{2AD18E5B-246E-493C-99CC-08C38958E1AF}" srcOrd="0" destOrd="0" presId="urn:microsoft.com/office/officeart/2005/8/layout/hierarchy1"/>
    <dgm:cxn modelId="{6A7188DC-B1F8-4F05-A05F-F8015CFEE569}" type="presOf" srcId="{6C7C2B42-4951-4B26-99A7-44C2C97AAC99}" destId="{E34C2A29-5FC3-4BBF-8BB2-4B474F36E653}" srcOrd="0" destOrd="0" presId="urn:microsoft.com/office/officeart/2005/8/layout/hierarchy1"/>
    <dgm:cxn modelId="{FDFD12DC-B1F3-4615-A3CA-A295FCC54494}" type="presOf" srcId="{241E62EA-42EA-45C9-8E9E-4248946B23E5}" destId="{F657BA98-68B0-41D1-8C50-34511E133285}" srcOrd="0" destOrd="0" presId="urn:microsoft.com/office/officeart/2005/8/layout/hierarchy1"/>
    <dgm:cxn modelId="{B089C35A-76AC-4E21-9002-B32159C8BB2A}" srcId="{37035E93-617F-43AD-B773-106FAD67A65B}" destId="{0C710000-F7EB-429E-ABD4-2BD3723E245D}" srcOrd="0" destOrd="0" parTransId="{EDDDFA12-F92D-429D-8F9C-6ECC96A765AB}" sibTransId="{7F72E47A-A461-4C54-8241-C53A6B915494}"/>
    <dgm:cxn modelId="{CB4E8C51-84BA-487D-924F-3490E5FFE042}" type="presOf" srcId="{5CA72112-1402-4D09-B07B-E23AE6097339}" destId="{18D65123-111E-4685-998F-DC82BDE044D9}" srcOrd="0" destOrd="0" presId="urn:microsoft.com/office/officeart/2005/8/layout/hierarchy1"/>
    <dgm:cxn modelId="{29E840AA-A805-4012-B446-DA0800CDF192}" srcId="{C07B0B2B-F411-48F9-BF85-1C2C0AD2ED1B}" destId="{37035E93-617F-43AD-B773-106FAD67A65B}" srcOrd="0" destOrd="0" parTransId="{6591F095-FC1D-412B-94D1-42D54B42FF38}" sibTransId="{70E47756-5C9E-43B1-B2FF-A4F532772EE4}"/>
    <dgm:cxn modelId="{E28D9560-BA2D-42ED-A84D-2E47FFDBF0C3}" srcId="{0C710000-F7EB-429E-ABD4-2BD3723E245D}" destId="{241E62EA-42EA-45C9-8E9E-4248946B23E5}" srcOrd="0" destOrd="0" parTransId="{5CA72112-1402-4D09-B07B-E23AE6097339}" sibTransId="{F479358B-A0C2-4E92-B016-A089E1EEDA44}"/>
    <dgm:cxn modelId="{321A88E9-B4B9-45DE-87C0-DCF72A6BF987}" type="presOf" srcId="{37035E93-617F-43AD-B773-106FAD67A65B}" destId="{4E5D12C5-75CC-4D06-8866-CFFCBD5F1DEA}" srcOrd="0" destOrd="0" presId="urn:microsoft.com/office/officeart/2005/8/layout/hierarchy1"/>
    <dgm:cxn modelId="{0AA596F3-6613-4392-998E-EAACCC64181B}" srcId="{0C710000-F7EB-429E-ABD4-2BD3723E245D}" destId="{4DEDCEA2-0B8A-4A5F-B8E9-05DE7E09E01B}" srcOrd="1" destOrd="0" parTransId="{6C7C2B42-4951-4B26-99A7-44C2C97AAC99}" sibTransId="{C5F3C18C-55B5-4D09-B334-BBE91AA53E91}"/>
    <dgm:cxn modelId="{A4B81436-8EFD-46AD-A947-20696971529D}" type="presOf" srcId="{4DEDCEA2-0B8A-4A5F-B8E9-05DE7E09E01B}" destId="{E453B0FF-8923-4C01-B39B-499BAEEB794A}" srcOrd="0" destOrd="0" presId="urn:microsoft.com/office/officeart/2005/8/layout/hierarchy1"/>
    <dgm:cxn modelId="{A29CE29C-66B1-41AF-94B2-67C32681A3E6}" type="presParOf" srcId="{34B595AF-33E7-461E-BC6B-9755AEC6DFAC}" destId="{FABE4763-D5A5-417D-86F0-E0C8F6E8F0C6}" srcOrd="0" destOrd="0" presId="urn:microsoft.com/office/officeart/2005/8/layout/hierarchy1"/>
    <dgm:cxn modelId="{4666CACB-D548-4602-9A4F-16E17119C5C4}" type="presParOf" srcId="{FABE4763-D5A5-417D-86F0-E0C8F6E8F0C6}" destId="{FFCB8C5A-0CBE-42D1-AEEB-E4B9E2091D03}" srcOrd="0" destOrd="0" presId="urn:microsoft.com/office/officeart/2005/8/layout/hierarchy1"/>
    <dgm:cxn modelId="{93DA0B24-C2FC-4886-B683-A572E867FDA7}" type="presParOf" srcId="{FFCB8C5A-0CBE-42D1-AEEB-E4B9E2091D03}" destId="{C29D83E9-F247-434A-8433-B8DF95EDE03C}" srcOrd="0" destOrd="0" presId="urn:microsoft.com/office/officeart/2005/8/layout/hierarchy1"/>
    <dgm:cxn modelId="{825E1937-4D47-4F41-927E-2882BEE31560}" type="presParOf" srcId="{FFCB8C5A-0CBE-42D1-AEEB-E4B9E2091D03}" destId="{4E5D12C5-75CC-4D06-8866-CFFCBD5F1DEA}" srcOrd="1" destOrd="0" presId="urn:microsoft.com/office/officeart/2005/8/layout/hierarchy1"/>
    <dgm:cxn modelId="{200B8594-D30F-4AF6-8029-CD11749F274C}" type="presParOf" srcId="{FABE4763-D5A5-417D-86F0-E0C8F6E8F0C6}" destId="{73D0B433-AC02-4731-A878-4AE46485820A}" srcOrd="1" destOrd="0" presId="urn:microsoft.com/office/officeart/2005/8/layout/hierarchy1"/>
    <dgm:cxn modelId="{597D88E6-1CF1-4FA1-B424-572DB3CE2600}" type="presParOf" srcId="{73D0B433-AC02-4731-A878-4AE46485820A}" destId="{2AD18E5B-246E-493C-99CC-08C38958E1AF}" srcOrd="0" destOrd="0" presId="urn:microsoft.com/office/officeart/2005/8/layout/hierarchy1"/>
    <dgm:cxn modelId="{9F4F5414-DA15-4F22-B3A1-92991706B78D}" type="presParOf" srcId="{73D0B433-AC02-4731-A878-4AE46485820A}" destId="{ADDAD3AD-31F5-4CAC-8F04-4355BABA8FF4}" srcOrd="1" destOrd="0" presId="urn:microsoft.com/office/officeart/2005/8/layout/hierarchy1"/>
    <dgm:cxn modelId="{C8722263-C8ED-483D-A408-12486FEF2DFF}" type="presParOf" srcId="{ADDAD3AD-31F5-4CAC-8F04-4355BABA8FF4}" destId="{B7235720-2451-4E0A-9799-87FAAA146344}" srcOrd="0" destOrd="0" presId="urn:microsoft.com/office/officeart/2005/8/layout/hierarchy1"/>
    <dgm:cxn modelId="{2452BE7C-FF17-4C32-B319-D1D2B8784874}" type="presParOf" srcId="{B7235720-2451-4E0A-9799-87FAAA146344}" destId="{B4F904EC-E5F7-4A51-AFBB-CEA75919642F}" srcOrd="0" destOrd="0" presId="urn:microsoft.com/office/officeart/2005/8/layout/hierarchy1"/>
    <dgm:cxn modelId="{B3798AC1-8D30-4594-B0A5-7B891BEE0ADB}" type="presParOf" srcId="{B7235720-2451-4E0A-9799-87FAAA146344}" destId="{DFB8667D-F7E9-4A30-9EF7-1533B9A8F18B}" srcOrd="1" destOrd="0" presId="urn:microsoft.com/office/officeart/2005/8/layout/hierarchy1"/>
    <dgm:cxn modelId="{3440C9DB-427A-4650-B18C-D901B8CAB816}" type="presParOf" srcId="{ADDAD3AD-31F5-4CAC-8F04-4355BABA8FF4}" destId="{D10E8CDE-1F27-4DFB-833F-50536625AFFD}" srcOrd="1" destOrd="0" presId="urn:microsoft.com/office/officeart/2005/8/layout/hierarchy1"/>
    <dgm:cxn modelId="{F165C8EA-46A7-4C95-B031-D20C47566F00}" type="presParOf" srcId="{D10E8CDE-1F27-4DFB-833F-50536625AFFD}" destId="{18D65123-111E-4685-998F-DC82BDE044D9}" srcOrd="0" destOrd="0" presId="urn:microsoft.com/office/officeart/2005/8/layout/hierarchy1"/>
    <dgm:cxn modelId="{B15D385F-D781-499D-9E04-00BF6B1D6BF0}" type="presParOf" srcId="{D10E8CDE-1F27-4DFB-833F-50536625AFFD}" destId="{A8ED053C-C7EC-4A2B-BB61-DBDF52BB75D9}" srcOrd="1" destOrd="0" presId="urn:microsoft.com/office/officeart/2005/8/layout/hierarchy1"/>
    <dgm:cxn modelId="{1D4B1F36-BC1B-45B2-9FB9-E0AFCF527F0F}" type="presParOf" srcId="{A8ED053C-C7EC-4A2B-BB61-DBDF52BB75D9}" destId="{54124C0A-730C-4244-8F8C-5B8151B5333E}" srcOrd="0" destOrd="0" presId="urn:microsoft.com/office/officeart/2005/8/layout/hierarchy1"/>
    <dgm:cxn modelId="{A84628D5-A7C9-41B2-92C0-E87C91C2AC07}" type="presParOf" srcId="{54124C0A-730C-4244-8F8C-5B8151B5333E}" destId="{647C77F7-F7E1-4A99-8276-7CA6054534C3}" srcOrd="0" destOrd="0" presId="urn:microsoft.com/office/officeart/2005/8/layout/hierarchy1"/>
    <dgm:cxn modelId="{A7EA3FF9-E886-48B6-A84F-1BC8AA13DF37}" type="presParOf" srcId="{54124C0A-730C-4244-8F8C-5B8151B5333E}" destId="{F657BA98-68B0-41D1-8C50-34511E133285}" srcOrd="1" destOrd="0" presId="urn:microsoft.com/office/officeart/2005/8/layout/hierarchy1"/>
    <dgm:cxn modelId="{90A649CE-7FBC-4330-BF62-F1B3FF421DF8}" type="presParOf" srcId="{A8ED053C-C7EC-4A2B-BB61-DBDF52BB75D9}" destId="{FD53F0CE-ADF5-40D4-9C9D-0322F36C52AE}" srcOrd="1" destOrd="0" presId="urn:microsoft.com/office/officeart/2005/8/layout/hierarchy1"/>
    <dgm:cxn modelId="{C7723F2A-E656-497D-A1C9-DBB5BEA42970}" type="presParOf" srcId="{D10E8CDE-1F27-4DFB-833F-50536625AFFD}" destId="{E34C2A29-5FC3-4BBF-8BB2-4B474F36E653}" srcOrd="2" destOrd="0" presId="urn:microsoft.com/office/officeart/2005/8/layout/hierarchy1"/>
    <dgm:cxn modelId="{B431BDA2-D728-4790-8422-B8B7F36C0D08}" type="presParOf" srcId="{D10E8CDE-1F27-4DFB-833F-50536625AFFD}" destId="{C5B4F420-4614-4EDF-9E3C-AF7E218DA7B7}" srcOrd="3" destOrd="0" presId="urn:microsoft.com/office/officeart/2005/8/layout/hierarchy1"/>
    <dgm:cxn modelId="{912592AE-061D-4864-ACCD-F172A4F1CB2C}" type="presParOf" srcId="{C5B4F420-4614-4EDF-9E3C-AF7E218DA7B7}" destId="{19DE3C7A-8589-41E5-A324-815A48297FA1}" srcOrd="0" destOrd="0" presId="urn:microsoft.com/office/officeart/2005/8/layout/hierarchy1"/>
    <dgm:cxn modelId="{8CB1157A-AF09-46AE-930B-7A52C9B87F78}" type="presParOf" srcId="{19DE3C7A-8589-41E5-A324-815A48297FA1}" destId="{DDB6B95A-7688-41D5-977D-AC7F508A0A48}" srcOrd="0" destOrd="0" presId="urn:microsoft.com/office/officeart/2005/8/layout/hierarchy1"/>
    <dgm:cxn modelId="{69C00A12-FD9A-44D6-91BA-20961C8BC5BB}" type="presParOf" srcId="{19DE3C7A-8589-41E5-A324-815A48297FA1}" destId="{E453B0FF-8923-4C01-B39B-499BAEEB794A}" srcOrd="1" destOrd="0" presId="urn:microsoft.com/office/officeart/2005/8/layout/hierarchy1"/>
    <dgm:cxn modelId="{DCA430AC-349A-4EA6-8F6B-770390BCEB4D}" type="presParOf" srcId="{C5B4F420-4614-4EDF-9E3C-AF7E218DA7B7}" destId="{24BC315D-C4EC-4398-9700-7FFA314FC1FE}"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7B0B2B-F411-48F9-BF85-1C2C0AD2ED1B}"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US"/>
        </a:p>
      </dgm:t>
    </dgm:pt>
    <dgm:pt modelId="{37035E93-617F-43AD-B773-106FAD67A65B}">
      <dgm:prSet phldrT="[Text]"/>
      <dgm:spPr/>
      <dgm:t>
        <a:bodyPr/>
        <a:lstStyle/>
        <a:p>
          <a:r>
            <a:rPr lang="en-US" b="1" dirty="0" smtClean="0">
              <a:latin typeface="Times New Roman" pitchFamily="18" charset="0"/>
              <a:cs typeface="Times New Roman" pitchFamily="18" charset="0"/>
            </a:rPr>
            <a:t>DCF Benefit Recovery Review</a:t>
          </a:r>
          <a:endParaRPr lang="en-US" b="1" dirty="0">
            <a:latin typeface="Times New Roman" pitchFamily="18" charset="0"/>
            <a:cs typeface="Times New Roman" pitchFamily="18" charset="0"/>
          </a:endParaRPr>
        </a:p>
      </dgm:t>
    </dgm:pt>
    <dgm:pt modelId="{6591F095-FC1D-412B-94D1-42D54B42FF38}" type="parTrans" cxnId="{29E840AA-A805-4012-B446-DA0800CDF192}">
      <dgm:prSet/>
      <dgm:spPr/>
      <dgm:t>
        <a:bodyPr/>
        <a:lstStyle/>
        <a:p>
          <a:endParaRPr lang="en-US"/>
        </a:p>
      </dgm:t>
    </dgm:pt>
    <dgm:pt modelId="{70E47756-5C9E-43B1-B2FF-A4F532772EE4}" type="sibTrans" cxnId="{29E840AA-A805-4012-B446-DA0800CDF192}">
      <dgm:prSet/>
      <dgm:spPr/>
      <dgm:t>
        <a:bodyPr/>
        <a:lstStyle/>
        <a:p>
          <a:endParaRPr lang="en-US"/>
        </a:p>
      </dgm:t>
    </dgm:pt>
    <dgm:pt modelId="{0C710000-F7EB-429E-ABD4-2BD3723E245D}" type="asst">
      <dgm:prSet phldrT="[Text]" custT="1"/>
      <dgm:spPr>
        <a:solidFill>
          <a:srgbClr val="92D050">
            <a:alpha val="90000"/>
          </a:srgbClr>
        </a:solidFill>
      </dgm:spPr>
      <dgm:t>
        <a:bodyPr/>
        <a:lstStyle/>
        <a:p>
          <a:r>
            <a:rPr lang="en-US" sz="2400" b="1" dirty="0" smtClean="0">
              <a:latin typeface="Times New Roman" pitchFamily="18" charset="0"/>
              <a:cs typeface="Times New Roman" pitchFamily="18" charset="0"/>
            </a:rPr>
            <a:t>Public Assistance Unit Fraud Review</a:t>
          </a:r>
          <a:endParaRPr lang="en-US" sz="2400" b="1" dirty="0">
            <a:latin typeface="Times New Roman" pitchFamily="18" charset="0"/>
            <a:cs typeface="Times New Roman" pitchFamily="18" charset="0"/>
          </a:endParaRPr>
        </a:p>
      </dgm:t>
    </dgm:pt>
    <dgm:pt modelId="{EDDDFA12-F92D-429D-8F9C-6ECC96A765AB}" type="parTrans" cxnId="{B089C35A-76AC-4E21-9002-B32159C8BB2A}">
      <dgm:prSet/>
      <dgm:spPr/>
      <dgm:t>
        <a:bodyPr/>
        <a:lstStyle/>
        <a:p>
          <a:endParaRPr lang="en-US" dirty="0"/>
        </a:p>
      </dgm:t>
    </dgm:pt>
    <dgm:pt modelId="{7F72E47A-A461-4C54-8241-C53A6B915494}" type="sibTrans" cxnId="{B089C35A-76AC-4E21-9002-B32159C8BB2A}">
      <dgm:prSet/>
      <dgm:spPr/>
      <dgm:t>
        <a:bodyPr/>
        <a:lstStyle/>
        <a:p>
          <a:endParaRPr lang="en-US"/>
        </a:p>
      </dgm:t>
    </dgm:pt>
    <dgm:pt modelId="{241E62EA-42EA-45C9-8E9E-4248946B23E5}">
      <dgm:prSet phldrT="[Text]"/>
      <dgm:spPr/>
      <dgm:t>
        <a:bodyPr/>
        <a:lstStyle/>
        <a:p>
          <a:r>
            <a:rPr lang="en-US" b="1" dirty="0" smtClean="0">
              <a:latin typeface="Times New Roman" pitchFamily="18" charset="0"/>
              <a:cs typeface="Times New Roman" pitchFamily="18" charset="0"/>
            </a:rPr>
            <a:t>Disqualification Hearing</a:t>
          </a:r>
          <a:endParaRPr lang="en-US" b="1" dirty="0">
            <a:latin typeface="Times New Roman" pitchFamily="18" charset="0"/>
            <a:cs typeface="Times New Roman" pitchFamily="18" charset="0"/>
          </a:endParaRPr>
        </a:p>
      </dgm:t>
    </dgm:pt>
    <dgm:pt modelId="{5CA72112-1402-4D09-B07B-E23AE6097339}" type="parTrans" cxnId="{E28D9560-BA2D-42ED-A84D-2E47FFDBF0C3}">
      <dgm:prSet/>
      <dgm:spPr/>
      <dgm:t>
        <a:bodyPr/>
        <a:lstStyle/>
        <a:p>
          <a:endParaRPr lang="en-US" dirty="0"/>
        </a:p>
      </dgm:t>
    </dgm:pt>
    <dgm:pt modelId="{F479358B-A0C2-4E92-B016-A089E1EEDA44}" type="sibTrans" cxnId="{E28D9560-BA2D-42ED-A84D-2E47FFDBF0C3}">
      <dgm:prSet/>
      <dgm:spPr/>
      <dgm:t>
        <a:bodyPr/>
        <a:lstStyle/>
        <a:p>
          <a:endParaRPr lang="en-US"/>
        </a:p>
      </dgm:t>
    </dgm:pt>
    <dgm:pt modelId="{4DEDCEA2-0B8A-4A5F-B8E9-05DE7E09E01B}">
      <dgm:prSet phldrT="[Text]"/>
      <dgm:spPr/>
      <dgm:t>
        <a:bodyPr/>
        <a:lstStyle/>
        <a:p>
          <a:r>
            <a:rPr lang="en-US" b="1" dirty="0" smtClean="0">
              <a:latin typeface="Times New Roman" pitchFamily="18" charset="0"/>
              <a:cs typeface="Times New Roman" pitchFamily="18" charset="0"/>
            </a:rPr>
            <a:t>State Attorney Prosecution</a:t>
          </a:r>
          <a:endParaRPr lang="en-US" b="1" dirty="0">
            <a:latin typeface="Times New Roman" pitchFamily="18" charset="0"/>
            <a:cs typeface="Times New Roman" pitchFamily="18" charset="0"/>
          </a:endParaRPr>
        </a:p>
      </dgm:t>
    </dgm:pt>
    <dgm:pt modelId="{6C7C2B42-4951-4B26-99A7-44C2C97AAC99}" type="parTrans" cxnId="{0AA596F3-6613-4392-998E-EAACCC64181B}">
      <dgm:prSet/>
      <dgm:spPr/>
      <dgm:t>
        <a:bodyPr/>
        <a:lstStyle/>
        <a:p>
          <a:endParaRPr lang="en-US" dirty="0"/>
        </a:p>
      </dgm:t>
    </dgm:pt>
    <dgm:pt modelId="{C5F3C18C-55B5-4D09-B334-BBE91AA53E91}" type="sibTrans" cxnId="{0AA596F3-6613-4392-998E-EAACCC64181B}">
      <dgm:prSet/>
      <dgm:spPr/>
      <dgm:t>
        <a:bodyPr/>
        <a:lstStyle/>
        <a:p>
          <a:endParaRPr lang="en-US"/>
        </a:p>
      </dgm:t>
    </dgm:pt>
    <dgm:pt modelId="{34B595AF-33E7-461E-BC6B-9755AEC6DFAC}" type="pres">
      <dgm:prSet presAssocID="{C07B0B2B-F411-48F9-BF85-1C2C0AD2ED1B}" presName="hierChild1" presStyleCnt="0">
        <dgm:presLayoutVars>
          <dgm:chPref val="1"/>
          <dgm:dir/>
          <dgm:animOne val="branch"/>
          <dgm:animLvl val="lvl"/>
          <dgm:resizeHandles/>
        </dgm:presLayoutVars>
      </dgm:prSet>
      <dgm:spPr/>
      <dgm:t>
        <a:bodyPr/>
        <a:lstStyle/>
        <a:p>
          <a:endParaRPr lang="en-US"/>
        </a:p>
      </dgm:t>
    </dgm:pt>
    <dgm:pt modelId="{FABE4763-D5A5-417D-86F0-E0C8F6E8F0C6}" type="pres">
      <dgm:prSet presAssocID="{37035E93-617F-43AD-B773-106FAD67A65B}" presName="hierRoot1" presStyleCnt="0"/>
      <dgm:spPr/>
      <dgm:t>
        <a:bodyPr/>
        <a:lstStyle/>
        <a:p>
          <a:endParaRPr lang="en-US"/>
        </a:p>
      </dgm:t>
    </dgm:pt>
    <dgm:pt modelId="{FFCB8C5A-0CBE-42D1-AEEB-E4B9E2091D03}" type="pres">
      <dgm:prSet presAssocID="{37035E93-617F-43AD-B773-106FAD67A65B}" presName="composite" presStyleCnt="0"/>
      <dgm:spPr/>
      <dgm:t>
        <a:bodyPr/>
        <a:lstStyle/>
        <a:p>
          <a:endParaRPr lang="en-US"/>
        </a:p>
      </dgm:t>
    </dgm:pt>
    <dgm:pt modelId="{C29D83E9-F247-434A-8433-B8DF95EDE03C}" type="pres">
      <dgm:prSet presAssocID="{37035E93-617F-43AD-B773-106FAD67A65B}" presName="background" presStyleLbl="node0" presStyleIdx="0" presStyleCnt="1"/>
      <dgm:spPr/>
      <dgm:t>
        <a:bodyPr/>
        <a:lstStyle/>
        <a:p>
          <a:endParaRPr lang="en-US"/>
        </a:p>
      </dgm:t>
    </dgm:pt>
    <dgm:pt modelId="{4E5D12C5-75CC-4D06-8866-CFFCBD5F1DEA}" type="pres">
      <dgm:prSet presAssocID="{37035E93-617F-43AD-B773-106FAD67A65B}" presName="text" presStyleLbl="fgAcc0" presStyleIdx="0" presStyleCnt="1" custScaleX="94962" custScaleY="85472">
        <dgm:presLayoutVars>
          <dgm:chPref val="3"/>
        </dgm:presLayoutVars>
      </dgm:prSet>
      <dgm:spPr/>
      <dgm:t>
        <a:bodyPr/>
        <a:lstStyle/>
        <a:p>
          <a:endParaRPr lang="en-US"/>
        </a:p>
      </dgm:t>
    </dgm:pt>
    <dgm:pt modelId="{73D0B433-AC02-4731-A878-4AE46485820A}" type="pres">
      <dgm:prSet presAssocID="{37035E93-617F-43AD-B773-106FAD67A65B}" presName="hierChild2" presStyleCnt="0"/>
      <dgm:spPr/>
      <dgm:t>
        <a:bodyPr/>
        <a:lstStyle/>
        <a:p>
          <a:endParaRPr lang="en-US"/>
        </a:p>
      </dgm:t>
    </dgm:pt>
    <dgm:pt modelId="{2AD18E5B-246E-493C-99CC-08C38958E1AF}" type="pres">
      <dgm:prSet presAssocID="{EDDDFA12-F92D-429D-8F9C-6ECC96A765AB}" presName="Name10" presStyleLbl="parChTrans1D2" presStyleIdx="0" presStyleCnt="1"/>
      <dgm:spPr/>
      <dgm:t>
        <a:bodyPr/>
        <a:lstStyle/>
        <a:p>
          <a:endParaRPr lang="en-US"/>
        </a:p>
      </dgm:t>
    </dgm:pt>
    <dgm:pt modelId="{ADDAD3AD-31F5-4CAC-8F04-4355BABA8FF4}" type="pres">
      <dgm:prSet presAssocID="{0C710000-F7EB-429E-ABD4-2BD3723E245D}" presName="hierRoot2" presStyleCnt="0"/>
      <dgm:spPr/>
      <dgm:t>
        <a:bodyPr/>
        <a:lstStyle/>
        <a:p>
          <a:endParaRPr lang="en-US"/>
        </a:p>
      </dgm:t>
    </dgm:pt>
    <dgm:pt modelId="{B7235720-2451-4E0A-9799-87FAAA146344}" type="pres">
      <dgm:prSet presAssocID="{0C710000-F7EB-429E-ABD4-2BD3723E245D}" presName="composite2" presStyleCnt="0"/>
      <dgm:spPr/>
      <dgm:t>
        <a:bodyPr/>
        <a:lstStyle/>
        <a:p>
          <a:endParaRPr lang="en-US"/>
        </a:p>
      </dgm:t>
    </dgm:pt>
    <dgm:pt modelId="{B4F904EC-E5F7-4A51-AFBB-CEA75919642F}" type="pres">
      <dgm:prSet presAssocID="{0C710000-F7EB-429E-ABD4-2BD3723E245D}" presName="background2" presStyleLbl="asst1" presStyleIdx="0" presStyleCnt="1"/>
      <dgm:spPr/>
      <dgm:t>
        <a:bodyPr/>
        <a:lstStyle/>
        <a:p>
          <a:endParaRPr lang="en-US"/>
        </a:p>
      </dgm:t>
    </dgm:pt>
    <dgm:pt modelId="{DFB8667D-F7E9-4A30-9EF7-1533B9A8F18B}" type="pres">
      <dgm:prSet presAssocID="{0C710000-F7EB-429E-ABD4-2BD3723E245D}" presName="text2" presStyleLbl="fgAcc2" presStyleIdx="0" presStyleCnt="1" custScaleX="231287" custScaleY="214676">
        <dgm:presLayoutVars>
          <dgm:chPref val="3"/>
        </dgm:presLayoutVars>
      </dgm:prSet>
      <dgm:spPr/>
      <dgm:t>
        <a:bodyPr/>
        <a:lstStyle/>
        <a:p>
          <a:endParaRPr lang="en-US"/>
        </a:p>
      </dgm:t>
    </dgm:pt>
    <dgm:pt modelId="{D10E8CDE-1F27-4DFB-833F-50536625AFFD}" type="pres">
      <dgm:prSet presAssocID="{0C710000-F7EB-429E-ABD4-2BD3723E245D}" presName="hierChild3" presStyleCnt="0"/>
      <dgm:spPr/>
      <dgm:t>
        <a:bodyPr/>
        <a:lstStyle/>
        <a:p>
          <a:endParaRPr lang="en-US"/>
        </a:p>
      </dgm:t>
    </dgm:pt>
    <dgm:pt modelId="{18D65123-111E-4685-998F-DC82BDE044D9}" type="pres">
      <dgm:prSet presAssocID="{5CA72112-1402-4D09-B07B-E23AE6097339}" presName="Name17" presStyleLbl="parChTrans1D3" presStyleIdx="0" presStyleCnt="2"/>
      <dgm:spPr/>
      <dgm:t>
        <a:bodyPr/>
        <a:lstStyle/>
        <a:p>
          <a:endParaRPr lang="en-US"/>
        </a:p>
      </dgm:t>
    </dgm:pt>
    <dgm:pt modelId="{A8ED053C-C7EC-4A2B-BB61-DBDF52BB75D9}" type="pres">
      <dgm:prSet presAssocID="{241E62EA-42EA-45C9-8E9E-4248946B23E5}" presName="hierRoot3" presStyleCnt="0"/>
      <dgm:spPr/>
      <dgm:t>
        <a:bodyPr/>
        <a:lstStyle/>
        <a:p>
          <a:endParaRPr lang="en-US"/>
        </a:p>
      </dgm:t>
    </dgm:pt>
    <dgm:pt modelId="{54124C0A-730C-4244-8F8C-5B8151B5333E}" type="pres">
      <dgm:prSet presAssocID="{241E62EA-42EA-45C9-8E9E-4248946B23E5}" presName="composite3" presStyleCnt="0"/>
      <dgm:spPr/>
      <dgm:t>
        <a:bodyPr/>
        <a:lstStyle/>
        <a:p>
          <a:endParaRPr lang="en-US"/>
        </a:p>
      </dgm:t>
    </dgm:pt>
    <dgm:pt modelId="{647C77F7-F7E1-4A99-8276-7CA6054534C3}" type="pres">
      <dgm:prSet presAssocID="{241E62EA-42EA-45C9-8E9E-4248946B23E5}" presName="background3" presStyleLbl="node3" presStyleIdx="0" presStyleCnt="2"/>
      <dgm:spPr/>
      <dgm:t>
        <a:bodyPr/>
        <a:lstStyle/>
        <a:p>
          <a:endParaRPr lang="en-US"/>
        </a:p>
      </dgm:t>
    </dgm:pt>
    <dgm:pt modelId="{F657BA98-68B0-41D1-8C50-34511E133285}" type="pres">
      <dgm:prSet presAssocID="{241E62EA-42EA-45C9-8E9E-4248946B23E5}" presName="text3" presStyleLbl="fgAcc3" presStyleIdx="0" presStyleCnt="2" custLinFactX="-32093" custLinFactNeighborX="-100000" custLinFactNeighborY="7547">
        <dgm:presLayoutVars>
          <dgm:chPref val="3"/>
        </dgm:presLayoutVars>
      </dgm:prSet>
      <dgm:spPr/>
      <dgm:t>
        <a:bodyPr/>
        <a:lstStyle/>
        <a:p>
          <a:endParaRPr lang="en-US"/>
        </a:p>
      </dgm:t>
    </dgm:pt>
    <dgm:pt modelId="{FD53F0CE-ADF5-40D4-9C9D-0322F36C52AE}" type="pres">
      <dgm:prSet presAssocID="{241E62EA-42EA-45C9-8E9E-4248946B23E5}" presName="hierChild4" presStyleCnt="0"/>
      <dgm:spPr/>
      <dgm:t>
        <a:bodyPr/>
        <a:lstStyle/>
        <a:p>
          <a:endParaRPr lang="en-US"/>
        </a:p>
      </dgm:t>
    </dgm:pt>
    <dgm:pt modelId="{E34C2A29-5FC3-4BBF-8BB2-4B474F36E653}" type="pres">
      <dgm:prSet presAssocID="{6C7C2B42-4951-4B26-99A7-44C2C97AAC99}" presName="Name17" presStyleLbl="parChTrans1D3" presStyleIdx="1" presStyleCnt="2"/>
      <dgm:spPr/>
      <dgm:t>
        <a:bodyPr/>
        <a:lstStyle/>
        <a:p>
          <a:endParaRPr lang="en-US"/>
        </a:p>
      </dgm:t>
    </dgm:pt>
    <dgm:pt modelId="{C5B4F420-4614-4EDF-9E3C-AF7E218DA7B7}" type="pres">
      <dgm:prSet presAssocID="{4DEDCEA2-0B8A-4A5F-B8E9-05DE7E09E01B}" presName="hierRoot3" presStyleCnt="0"/>
      <dgm:spPr/>
      <dgm:t>
        <a:bodyPr/>
        <a:lstStyle/>
        <a:p>
          <a:endParaRPr lang="en-US"/>
        </a:p>
      </dgm:t>
    </dgm:pt>
    <dgm:pt modelId="{19DE3C7A-8589-41E5-A324-815A48297FA1}" type="pres">
      <dgm:prSet presAssocID="{4DEDCEA2-0B8A-4A5F-B8E9-05DE7E09E01B}" presName="composite3" presStyleCnt="0"/>
      <dgm:spPr/>
      <dgm:t>
        <a:bodyPr/>
        <a:lstStyle/>
        <a:p>
          <a:endParaRPr lang="en-US"/>
        </a:p>
      </dgm:t>
    </dgm:pt>
    <dgm:pt modelId="{DDB6B95A-7688-41D5-977D-AC7F508A0A48}" type="pres">
      <dgm:prSet presAssocID="{4DEDCEA2-0B8A-4A5F-B8E9-05DE7E09E01B}" presName="background3" presStyleLbl="node3" presStyleIdx="1" presStyleCnt="2"/>
      <dgm:spPr/>
      <dgm:t>
        <a:bodyPr/>
        <a:lstStyle/>
        <a:p>
          <a:endParaRPr lang="en-US"/>
        </a:p>
      </dgm:t>
    </dgm:pt>
    <dgm:pt modelId="{E453B0FF-8923-4C01-B39B-499BAEEB794A}" type="pres">
      <dgm:prSet presAssocID="{4DEDCEA2-0B8A-4A5F-B8E9-05DE7E09E01B}" presName="text3" presStyleLbl="fgAcc3" presStyleIdx="1" presStyleCnt="2" custLinFactX="18824" custLinFactNeighborX="100000" custLinFactNeighborY="7547">
        <dgm:presLayoutVars>
          <dgm:chPref val="3"/>
        </dgm:presLayoutVars>
      </dgm:prSet>
      <dgm:spPr/>
      <dgm:t>
        <a:bodyPr/>
        <a:lstStyle/>
        <a:p>
          <a:endParaRPr lang="en-US"/>
        </a:p>
      </dgm:t>
    </dgm:pt>
    <dgm:pt modelId="{24BC315D-C4EC-4398-9700-7FFA314FC1FE}" type="pres">
      <dgm:prSet presAssocID="{4DEDCEA2-0B8A-4A5F-B8E9-05DE7E09E01B}" presName="hierChild4" presStyleCnt="0"/>
      <dgm:spPr/>
      <dgm:t>
        <a:bodyPr/>
        <a:lstStyle/>
        <a:p>
          <a:endParaRPr lang="en-US"/>
        </a:p>
      </dgm:t>
    </dgm:pt>
  </dgm:ptLst>
  <dgm:cxnLst>
    <dgm:cxn modelId="{6581B975-EBCC-498C-92DA-11A53BE371F7}" type="presOf" srcId="{EDDDFA12-F92D-429D-8F9C-6ECC96A765AB}" destId="{2AD18E5B-246E-493C-99CC-08C38958E1AF}" srcOrd="0" destOrd="0" presId="urn:microsoft.com/office/officeart/2005/8/layout/hierarchy1"/>
    <dgm:cxn modelId="{42E37F1B-073A-456A-94B8-4F1E7608AA79}" type="presOf" srcId="{4DEDCEA2-0B8A-4A5F-B8E9-05DE7E09E01B}" destId="{E453B0FF-8923-4C01-B39B-499BAEEB794A}" srcOrd="0" destOrd="0" presId="urn:microsoft.com/office/officeart/2005/8/layout/hierarchy1"/>
    <dgm:cxn modelId="{B04096F1-D5A6-4F9E-8F2B-07ED9639F9A9}" type="presOf" srcId="{5CA72112-1402-4D09-B07B-E23AE6097339}" destId="{18D65123-111E-4685-998F-DC82BDE044D9}" srcOrd="0" destOrd="0" presId="urn:microsoft.com/office/officeart/2005/8/layout/hierarchy1"/>
    <dgm:cxn modelId="{931272DA-F054-4893-B0B3-2F7CCA380F72}" type="presOf" srcId="{241E62EA-42EA-45C9-8E9E-4248946B23E5}" destId="{F657BA98-68B0-41D1-8C50-34511E133285}" srcOrd="0" destOrd="0" presId="urn:microsoft.com/office/officeart/2005/8/layout/hierarchy1"/>
    <dgm:cxn modelId="{004AD037-74EE-449E-B523-45CDC76777C5}" type="presOf" srcId="{37035E93-617F-43AD-B773-106FAD67A65B}" destId="{4E5D12C5-75CC-4D06-8866-CFFCBD5F1DEA}" srcOrd="0" destOrd="0" presId="urn:microsoft.com/office/officeart/2005/8/layout/hierarchy1"/>
    <dgm:cxn modelId="{B089C35A-76AC-4E21-9002-B32159C8BB2A}" srcId="{37035E93-617F-43AD-B773-106FAD67A65B}" destId="{0C710000-F7EB-429E-ABD4-2BD3723E245D}" srcOrd="0" destOrd="0" parTransId="{EDDDFA12-F92D-429D-8F9C-6ECC96A765AB}" sibTransId="{7F72E47A-A461-4C54-8241-C53A6B915494}"/>
    <dgm:cxn modelId="{7132C098-ED5A-488F-B099-81F51445BD10}" type="presOf" srcId="{C07B0B2B-F411-48F9-BF85-1C2C0AD2ED1B}" destId="{34B595AF-33E7-461E-BC6B-9755AEC6DFAC}" srcOrd="0" destOrd="0" presId="urn:microsoft.com/office/officeart/2005/8/layout/hierarchy1"/>
    <dgm:cxn modelId="{29E840AA-A805-4012-B446-DA0800CDF192}" srcId="{C07B0B2B-F411-48F9-BF85-1C2C0AD2ED1B}" destId="{37035E93-617F-43AD-B773-106FAD67A65B}" srcOrd="0" destOrd="0" parTransId="{6591F095-FC1D-412B-94D1-42D54B42FF38}" sibTransId="{70E47756-5C9E-43B1-B2FF-A4F532772EE4}"/>
    <dgm:cxn modelId="{EFD88624-9214-4D67-9672-06D22E8E5CFB}" type="presOf" srcId="{6C7C2B42-4951-4B26-99A7-44C2C97AAC99}" destId="{E34C2A29-5FC3-4BBF-8BB2-4B474F36E653}" srcOrd="0" destOrd="0" presId="urn:microsoft.com/office/officeart/2005/8/layout/hierarchy1"/>
    <dgm:cxn modelId="{25A754B6-2D2C-4807-8534-92F0417B6653}" type="presOf" srcId="{0C710000-F7EB-429E-ABD4-2BD3723E245D}" destId="{DFB8667D-F7E9-4A30-9EF7-1533B9A8F18B}" srcOrd="0" destOrd="0" presId="urn:microsoft.com/office/officeart/2005/8/layout/hierarchy1"/>
    <dgm:cxn modelId="{E28D9560-BA2D-42ED-A84D-2E47FFDBF0C3}" srcId="{0C710000-F7EB-429E-ABD4-2BD3723E245D}" destId="{241E62EA-42EA-45C9-8E9E-4248946B23E5}" srcOrd="0" destOrd="0" parTransId="{5CA72112-1402-4D09-B07B-E23AE6097339}" sibTransId="{F479358B-A0C2-4E92-B016-A089E1EEDA44}"/>
    <dgm:cxn modelId="{0AA596F3-6613-4392-998E-EAACCC64181B}" srcId="{0C710000-F7EB-429E-ABD4-2BD3723E245D}" destId="{4DEDCEA2-0B8A-4A5F-B8E9-05DE7E09E01B}" srcOrd="1" destOrd="0" parTransId="{6C7C2B42-4951-4B26-99A7-44C2C97AAC99}" sibTransId="{C5F3C18C-55B5-4D09-B334-BBE91AA53E91}"/>
    <dgm:cxn modelId="{B15CAE7B-D395-4FAB-BA82-458E9A63B5BA}" type="presParOf" srcId="{34B595AF-33E7-461E-BC6B-9755AEC6DFAC}" destId="{FABE4763-D5A5-417D-86F0-E0C8F6E8F0C6}" srcOrd="0" destOrd="0" presId="urn:microsoft.com/office/officeart/2005/8/layout/hierarchy1"/>
    <dgm:cxn modelId="{881E6577-A88F-4E6D-9CF1-F2BD7D67ADAA}" type="presParOf" srcId="{FABE4763-D5A5-417D-86F0-E0C8F6E8F0C6}" destId="{FFCB8C5A-0CBE-42D1-AEEB-E4B9E2091D03}" srcOrd="0" destOrd="0" presId="urn:microsoft.com/office/officeart/2005/8/layout/hierarchy1"/>
    <dgm:cxn modelId="{93020772-E538-4054-8D88-30C43D2E4706}" type="presParOf" srcId="{FFCB8C5A-0CBE-42D1-AEEB-E4B9E2091D03}" destId="{C29D83E9-F247-434A-8433-B8DF95EDE03C}" srcOrd="0" destOrd="0" presId="urn:microsoft.com/office/officeart/2005/8/layout/hierarchy1"/>
    <dgm:cxn modelId="{E670AF8F-9454-4F3F-B05D-18A88F5AD340}" type="presParOf" srcId="{FFCB8C5A-0CBE-42D1-AEEB-E4B9E2091D03}" destId="{4E5D12C5-75CC-4D06-8866-CFFCBD5F1DEA}" srcOrd="1" destOrd="0" presId="urn:microsoft.com/office/officeart/2005/8/layout/hierarchy1"/>
    <dgm:cxn modelId="{829163BB-D995-4E5B-AAB0-25A074A90DA2}" type="presParOf" srcId="{FABE4763-D5A5-417D-86F0-E0C8F6E8F0C6}" destId="{73D0B433-AC02-4731-A878-4AE46485820A}" srcOrd="1" destOrd="0" presId="urn:microsoft.com/office/officeart/2005/8/layout/hierarchy1"/>
    <dgm:cxn modelId="{423362C9-CB1D-4702-BD7B-1D46B3E6048E}" type="presParOf" srcId="{73D0B433-AC02-4731-A878-4AE46485820A}" destId="{2AD18E5B-246E-493C-99CC-08C38958E1AF}" srcOrd="0" destOrd="0" presId="urn:microsoft.com/office/officeart/2005/8/layout/hierarchy1"/>
    <dgm:cxn modelId="{B94FD58A-B26B-4763-8789-7661838632E8}" type="presParOf" srcId="{73D0B433-AC02-4731-A878-4AE46485820A}" destId="{ADDAD3AD-31F5-4CAC-8F04-4355BABA8FF4}" srcOrd="1" destOrd="0" presId="urn:microsoft.com/office/officeart/2005/8/layout/hierarchy1"/>
    <dgm:cxn modelId="{647549EF-5927-43BF-B92F-BAD36D4D562F}" type="presParOf" srcId="{ADDAD3AD-31F5-4CAC-8F04-4355BABA8FF4}" destId="{B7235720-2451-4E0A-9799-87FAAA146344}" srcOrd="0" destOrd="0" presId="urn:microsoft.com/office/officeart/2005/8/layout/hierarchy1"/>
    <dgm:cxn modelId="{CD3445B8-5DC3-4E52-9B59-F3F02741C69E}" type="presParOf" srcId="{B7235720-2451-4E0A-9799-87FAAA146344}" destId="{B4F904EC-E5F7-4A51-AFBB-CEA75919642F}" srcOrd="0" destOrd="0" presId="urn:microsoft.com/office/officeart/2005/8/layout/hierarchy1"/>
    <dgm:cxn modelId="{D8DB4A90-CB95-47C0-B285-DD026DB25DB9}" type="presParOf" srcId="{B7235720-2451-4E0A-9799-87FAAA146344}" destId="{DFB8667D-F7E9-4A30-9EF7-1533B9A8F18B}" srcOrd="1" destOrd="0" presId="urn:microsoft.com/office/officeart/2005/8/layout/hierarchy1"/>
    <dgm:cxn modelId="{78D045C7-C986-4962-B8D2-5B9B988A547D}" type="presParOf" srcId="{ADDAD3AD-31F5-4CAC-8F04-4355BABA8FF4}" destId="{D10E8CDE-1F27-4DFB-833F-50536625AFFD}" srcOrd="1" destOrd="0" presId="urn:microsoft.com/office/officeart/2005/8/layout/hierarchy1"/>
    <dgm:cxn modelId="{B9B57676-1AB5-46C4-A491-764A680FBD90}" type="presParOf" srcId="{D10E8CDE-1F27-4DFB-833F-50536625AFFD}" destId="{18D65123-111E-4685-998F-DC82BDE044D9}" srcOrd="0" destOrd="0" presId="urn:microsoft.com/office/officeart/2005/8/layout/hierarchy1"/>
    <dgm:cxn modelId="{F3A75C14-A989-4B30-B779-BE385283D534}" type="presParOf" srcId="{D10E8CDE-1F27-4DFB-833F-50536625AFFD}" destId="{A8ED053C-C7EC-4A2B-BB61-DBDF52BB75D9}" srcOrd="1" destOrd="0" presId="urn:microsoft.com/office/officeart/2005/8/layout/hierarchy1"/>
    <dgm:cxn modelId="{42D150B2-14F1-4E77-A77B-A338D1A54D19}" type="presParOf" srcId="{A8ED053C-C7EC-4A2B-BB61-DBDF52BB75D9}" destId="{54124C0A-730C-4244-8F8C-5B8151B5333E}" srcOrd="0" destOrd="0" presId="urn:microsoft.com/office/officeart/2005/8/layout/hierarchy1"/>
    <dgm:cxn modelId="{FB39BAEF-002F-4611-8A98-995CA8E7DDD5}" type="presParOf" srcId="{54124C0A-730C-4244-8F8C-5B8151B5333E}" destId="{647C77F7-F7E1-4A99-8276-7CA6054534C3}" srcOrd="0" destOrd="0" presId="urn:microsoft.com/office/officeart/2005/8/layout/hierarchy1"/>
    <dgm:cxn modelId="{13786840-B745-4B7C-A729-9DEAF65C0FE4}" type="presParOf" srcId="{54124C0A-730C-4244-8F8C-5B8151B5333E}" destId="{F657BA98-68B0-41D1-8C50-34511E133285}" srcOrd="1" destOrd="0" presId="urn:microsoft.com/office/officeart/2005/8/layout/hierarchy1"/>
    <dgm:cxn modelId="{0C9B285A-6419-4F7D-8505-106F0EB2C9BC}" type="presParOf" srcId="{A8ED053C-C7EC-4A2B-BB61-DBDF52BB75D9}" destId="{FD53F0CE-ADF5-40D4-9C9D-0322F36C52AE}" srcOrd="1" destOrd="0" presId="urn:microsoft.com/office/officeart/2005/8/layout/hierarchy1"/>
    <dgm:cxn modelId="{CDF4875A-82BF-49A0-9436-63E79C7A1CE8}" type="presParOf" srcId="{D10E8CDE-1F27-4DFB-833F-50536625AFFD}" destId="{E34C2A29-5FC3-4BBF-8BB2-4B474F36E653}" srcOrd="2" destOrd="0" presId="urn:microsoft.com/office/officeart/2005/8/layout/hierarchy1"/>
    <dgm:cxn modelId="{E1234D2D-2EB0-418F-A106-638A327FE47C}" type="presParOf" srcId="{D10E8CDE-1F27-4DFB-833F-50536625AFFD}" destId="{C5B4F420-4614-4EDF-9E3C-AF7E218DA7B7}" srcOrd="3" destOrd="0" presId="urn:microsoft.com/office/officeart/2005/8/layout/hierarchy1"/>
    <dgm:cxn modelId="{24F178C5-C728-4D5D-95DF-E18FE138261F}" type="presParOf" srcId="{C5B4F420-4614-4EDF-9E3C-AF7E218DA7B7}" destId="{19DE3C7A-8589-41E5-A324-815A48297FA1}" srcOrd="0" destOrd="0" presId="urn:microsoft.com/office/officeart/2005/8/layout/hierarchy1"/>
    <dgm:cxn modelId="{F57D0D48-A586-4317-A8E6-E763AB7A4E56}" type="presParOf" srcId="{19DE3C7A-8589-41E5-A324-815A48297FA1}" destId="{DDB6B95A-7688-41D5-977D-AC7F508A0A48}" srcOrd="0" destOrd="0" presId="urn:microsoft.com/office/officeart/2005/8/layout/hierarchy1"/>
    <dgm:cxn modelId="{08C9D751-CECF-48EE-AA65-DCFC66D63005}" type="presParOf" srcId="{19DE3C7A-8589-41E5-A324-815A48297FA1}" destId="{E453B0FF-8923-4C01-B39B-499BAEEB794A}" srcOrd="1" destOrd="0" presId="urn:microsoft.com/office/officeart/2005/8/layout/hierarchy1"/>
    <dgm:cxn modelId="{DC7A2684-9DA2-4AF5-A8B1-A6788A957A97}" type="presParOf" srcId="{C5B4F420-4614-4EDF-9E3C-AF7E218DA7B7}" destId="{24BC315D-C4EC-4398-9700-7FFA314FC1FE}"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B0B2B-F411-48F9-BF85-1C2C0AD2ED1B}"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US"/>
        </a:p>
      </dgm:t>
    </dgm:pt>
    <dgm:pt modelId="{37035E93-617F-43AD-B773-106FAD67A65B}">
      <dgm:prSet phldrT="[Text]"/>
      <dgm:spPr/>
      <dgm:t>
        <a:bodyPr/>
        <a:lstStyle/>
        <a:p>
          <a:r>
            <a:rPr lang="en-US" b="1" dirty="0" smtClean="0">
              <a:latin typeface="Times New Roman" pitchFamily="18" charset="0"/>
              <a:cs typeface="Times New Roman" pitchFamily="18" charset="0"/>
            </a:rPr>
            <a:t>DCF Benefit Recovery Review</a:t>
          </a:r>
          <a:endParaRPr lang="en-US" b="1" dirty="0">
            <a:latin typeface="Times New Roman" pitchFamily="18" charset="0"/>
            <a:cs typeface="Times New Roman" pitchFamily="18" charset="0"/>
          </a:endParaRPr>
        </a:p>
      </dgm:t>
    </dgm:pt>
    <dgm:pt modelId="{6591F095-FC1D-412B-94D1-42D54B42FF38}" type="parTrans" cxnId="{29E840AA-A805-4012-B446-DA0800CDF192}">
      <dgm:prSet/>
      <dgm:spPr/>
      <dgm:t>
        <a:bodyPr/>
        <a:lstStyle/>
        <a:p>
          <a:endParaRPr lang="en-US"/>
        </a:p>
      </dgm:t>
    </dgm:pt>
    <dgm:pt modelId="{70E47756-5C9E-43B1-B2FF-A4F532772EE4}" type="sibTrans" cxnId="{29E840AA-A805-4012-B446-DA0800CDF192}">
      <dgm:prSet/>
      <dgm:spPr/>
      <dgm:t>
        <a:bodyPr/>
        <a:lstStyle/>
        <a:p>
          <a:endParaRPr lang="en-US"/>
        </a:p>
      </dgm:t>
    </dgm:pt>
    <dgm:pt modelId="{0C710000-F7EB-429E-ABD4-2BD3723E245D}" type="asst">
      <dgm:prSet phldrT="[Text]"/>
      <dgm:spPr/>
      <dgm:t>
        <a:bodyPr/>
        <a:lstStyle/>
        <a:p>
          <a:r>
            <a:rPr lang="en-US" b="1" dirty="0" smtClean="0">
              <a:latin typeface="Times New Roman" pitchFamily="18" charset="0"/>
              <a:cs typeface="Times New Roman" pitchFamily="18" charset="0"/>
            </a:rPr>
            <a:t>Public Assistance Unit Fraud Review</a:t>
          </a:r>
          <a:endParaRPr lang="en-US" b="1" dirty="0">
            <a:latin typeface="Times New Roman" pitchFamily="18" charset="0"/>
            <a:cs typeface="Times New Roman" pitchFamily="18" charset="0"/>
          </a:endParaRPr>
        </a:p>
      </dgm:t>
    </dgm:pt>
    <dgm:pt modelId="{EDDDFA12-F92D-429D-8F9C-6ECC96A765AB}" type="parTrans" cxnId="{B089C35A-76AC-4E21-9002-B32159C8BB2A}">
      <dgm:prSet/>
      <dgm:spPr/>
      <dgm:t>
        <a:bodyPr/>
        <a:lstStyle/>
        <a:p>
          <a:endParaRPr lang="en-US" dirty="0"/>
        </a:p>
      </dgm:t>
    </dgm:pt>
    <dgm:pt modelId="{7F72E47A-A461-4C54-8241-C53A6B915494}" type="sibTrans" cxnId="{B089C35A-76AC-4E21-9002-B32159C8BB2A}">
      <dgm:prSet/>
      <dgm:spPr/>
      <dgm:t>
        <a:bodyPr/>
        <a:lstStyle/>
        <a:p>
          <a:endParaRPr lang="en-US"/>
        </a:p>
      </dgm:t>
    </dgm:pt>
    <dgm:pt modelId="{241E62EA-42EA-45C9-8E9E-4248946B23E5}">
      <dgm:prSet phldrT="[Text]" custT="1"/>
      <dgm:spPr>
        <a:solidFill>
          <a:srgbClr val="FFC000">
            <a:alpha val="90000"/>
          </a:srgbClr>
        </a:solidFill>
      </dgm:spPr>
      <dgm:t>
        <a:bodyPr/>
        <a:lstStyle/>
        <a:p>
          <a:r>
            <a:rPr lang="en-US" sz="2400" b="1" dirty="0" smtClean="0">
              <a:latin typeface="Times New Roman" pitchFamily="18" charset="0"/>
              <a:cs typeface="Times New Roman" pitchFamily="18" charset="0"/>
            </a:rPr>
            <a:t>Disqualification Hearing</a:t>
          </a:r>
          <a:endParaRPr lang="en-US" sz="2400" b="1" dirty="0">
            <a:latin typeface="Times New Roman" pitchFamily="18" charset="0"/>
            <a:cs typeface="Times New Roman" pitchFamily="18" charset="0"/>
          </a:endParaRPr>
        </a:p>
      </dgm:t>
    </dgm:pt>
    <dgm:pt modelId="{5CA72112-1402-4D09-B07B-E23AE6097339}" type="parTrans" cxnId="{E28D9560-BA2D-42ED-A84D-2E47FFDBF0C3}">
      <dgm:prSet/>
      <dgm:spPr/>
      <dgm:t>
        <a:bodyPr/>
        <a:lstStyle/>
        <a:p>
          <a:endParaRPr lang="en-US" dirty="0"/>
        </a:p>
      </dgm:t>
    </dgm:pt>
    <dgm:pt modelId="{F479358B-A0C2-4E92-B016-A089E1EEDA44}" type="sibTrans" cxnId="{E28D9560-BA2D-42ED-A84D-2E47FFDBF0C3}">
      <dgm:prSet/>
      <dgm:spPr/>
      <dgm:t>
        <a:bodyPr/>
        <a:lstStyle/>
        <a:p>
          <a:endParaRPr lang="en-US"/>
        </a:p>
      </dgm:t>
    </dgm:pt>
    <dgm:pt modelId="{4DEDCEA2-0B8A-4A5F-B8E9-05DE7E09E01B}">
      <dgm:prSet phldrT="[Text]"/>
      <dgm:spPr/>
      <dgm:t>
        <a:bodyPr/>
        <a:lstStyle/>
        <a:p>
          <a:r>
            <a:rPr lang="en-US" b="1" dirty="0" smtClean="0">
              <a:latin typeface="Times New Roman" pitchFamily="18" charset="0"/>
              <a:cs typeface="Times New Roman" pitchFamily="18" charset="0"/>
            </a:rPr>
            <a:t>State Attorney Prosecution</a:t>
          </a:r>
          <a:endParaRPr lang="en-US" b="1" dirty="0">
            <a:latin typeface="Times New Roman" pitchFamily="18" charset="0"/>
            <a:cs typeface="Times New Roman" pitchFamily="18" charset="0"/>
          </a:endParaRPr>
        </a:p>
      </dgm:t>
    </dgm:pt>
    <dgm:pt modelId="{6C7C2B42-4951-4B26-99A7-44C2C97AAC99}" type="parTrans" cxnId="{0AA596F3-6613-4392-998E-EAACCC64181B}">
      <dgm:prSet/>
      <dgm:spPr/>
      <dgm:t>
        <a:bodyPr/>
        <a:lstStyle/>
        <a:p>
          <a:endParaRPr lang="en-US" dirty="0"/>
        </a:p>
      </dgm:t>
    </dgm:pt>
    <dgm:pt modelId="{C5F3C18C-55B5-4D09-B334-BBE91AA53E91}" type="sibTrans" cxnId="{0AA596F3-6613-4392-998E-EAACCC64181B}">
      <dgm:prSet/>
      <dgm:spPr/>
      <dgm:t>
        <a:bodyPr/>
        <a:lstStyle/>
        <a:p>
          <a:endParaRPr lang="en-US"/>
        </a:p>
      </dgm:t>
    </dgm:pt>
    <dgm:pt modelId="{34B595AF-33E7-461E-BC6B-9755AEC6DFAC}" type="pres">
      <dgm:prSet presAssocID="{C07B0B2B-F411-48F9-BF85-1C2C0AD2ED1B}" presName="hierChild1" presStyleCnt="0">
        <dgm:presLayoutVars>
          <dgm:chPref val="1"/>
          <dgm:dir/>
          <dgm:animOne val="branch"/>
          <dgm:animLvl val="lvl"/>
          <dgm:resizeHandles/>
        </dgm:presLayoutVars>
      </dgm:prSet>
      <dgm:spPr/>
      <dgm:t>
        <a:bodyPr/>
        <a:lstStyle/>
        <a:p>
          <a:endParaRPr lang="en-US"/>
        </a:p>
      </dgm:t>
    </dgm:pt>
    <dgm:pt modelId="{FABE4763-D5A5-417D-86F0-E0C8F6E8F0C6}" type="pres">
      <dgm:prSet presAssocID="{37035E93-617F-43AD-B773-106FAD67A65B}" presName="hierRoot1" presStyleCnt="0"/>
      <dgm:spPr/>
      <dgm:t>
        <a:bodyPr/>
        <a:lstStyle/>
        <a:p>
          <a:endParaRPr lang="en-US"/>
        </a:p>
      </dgm:t>
    </dgm:pt>
    <dgm:pt modelId="{FFCB8C5A-0CBE-42D1-AEEB-E4B9E2091D03}" type="pres">
      <dgm:prSet presAssocID="{37035E93-617F-43AD-B773-106FAD67A65B}" presName="composite" presStyleCnt="0"/>
      <dgm:spPr/>
      <dgm:t>
        <a:bodyPr/>
        <a:lstStyle/>
        <a:p>
          <a:endParaRPr lang="en-US"/>
        </a:p>
      </dgm:t>
    </dgm:pt>
    <dgm:pt modelId="{C29D83E9-F247-434A-8433-B8DF95EDE03C}" type="pres">
      <dgm:prSet presAssocID="{37035E93-617F-43AD-B773-106FAD67A65B}" presName="background" presStyleLbl="node0" presStyleIdx="0" presStyleCnt="1"/>
      <dgm:spPr/>
      <dgm:t>
        <a:bodyPr/>
        <a:lstStyle/>
        <a:p>
          <a:endParaRPr lang="en-US"/>
        </a:p>
      </dgm:t>
    </dgm:pt>
    <dgm:pt modelId="{4E5D12C5-75CC-4D06-8866-CFFCBD5F1DEA}" type="pres">
      <dgm:prSet presAssocID="{37035E93-617F-43AD-B773-106FAD67A65B}" presName="text" presStyleLbl="fgAcc0" presStyleIdx="0" presStyleCnt="1" custScaleX="94962" custScaleY="70286">
        <dgm:presLayoutVars>
          <dgm:chPref val="3"/>
        </dgm:presLayoutVars>
      </dgm:prSet>
      <dgm:spPr/>
      <dgm:t>
        <a:bodyPr/>
        <a:lstStyle/>
        <a:p>
          <a:endParaRPr lang="en-US"/>
        </a:p>
      </dgm:t>
    </dgm:pt>
    <dgm:pt modelId="{73D0B433-AC02-4731-A878-4AE46485820A}" type="pres">
      <dgm:prSet presAssocID="{37035E93-617F-43AD-B773-106FAD67A65B}" presName="hierChild2" presStyleCnt="0"/>
      <dgm:spPr/>
      <dgm:t>
        <a:bodyPr/>
        <a:lstStyle/>
        <a:p>
          <a:endParaRPr lang="en-US"/>
        </a:p>
      </dgm:t>
    </dgm:pt>
    <dgm:pt modelId="{2AD18E5B-246E-493C-99CC-08C38958E1AF}" type="pres">
      <dgm:prSet presAssocID="{EDDDFA12-F92D-429D-8F9C-6ECC96A765AB}" presName="Name10" presStyleLbl="parChTrans1D2" presStyleIdx="0" presStyleCnt="1"/>
      <dgm:spPr/>
      <dgm:t>
        <a:bodyPr/>
        <a:lstStyle/>
        <a:p>
          <a:endParaRPr lang="en-US"/>
        </a:p>
      </dgm:t>
    </dgm:pt>
    <dgm:pt modelId="{ADDAD3AD-31F5-4CAC-8F04-4355BABA8FF4}" type="pres">
      <dgm:prSet presAssocID="{0C710000-F7EB-429E-ABD4-2BD3723E245D}" presName="hierRoot2" presStyleCnt="0"/>
      <dgm:spPr/>
      <dgm:t>
        <a:bodyPr/>
        <a:lstStyle/>
        <a:p>
          <a:endParaRPr lang="en-US"/>
        </a:p>
      </dgm:t>
    </dgm:pt>
    <dgm:pt modelId="{B7235720-2451-4E0A-9799-87FAAA146344}" type="pres">
      <dgm:prSet presAssocID="{0C710000-F7EB-429E-ABD4-2BD3723E245D}" presName="composite2" presStyleCnt="0"/>
      <dgm:spPr/>
      <dgm:t>
        <a:bodyPr/>
        <a:lstStyle/>
        <a:p>
          <a:endParaRPr lang="en-US"/>
        </a:p>
      </dgm:t>
    </dgm:pt>
    <dgm:pt modelId="{B4F904EC-E5F7-4A51-AFBB-CEA75919642F}" type="pres">
      <dgm:prSet presAssocID="{0C710000-F7EB-429E-ABD4-2BD3723E245D}" presName="background2" presStyleLbl="asst1" presStyleIdx="0" presStyleCnt="1"/>
      <dgm:spPr/>
      <dgm:t>
        <a:bodyPr/>
        <a:lstStyle/>
        <a:p>
          <a:endParaRPr lang="en-US"/>
        </a:p>
      </dgm:t>
    </dgm:pt>
    <dgm:pt modelId="{DFB8667D-F7E9-4A30-9EF7-1533B9A8F18B}" type="pres">
      <dgm:prSet presAssocID="{0C710000-F7EB-429E-ABD4-2BD3723E245D}" presName="text2" presStyleLbl="fgAcc2" presStyleIdx="0" presStyleCnt="1" custScaleX="77761" custScaleY="65817">
        <dgm:presLayoutVars>
          <dgm:chPref val="3"/>
        </dgm:presLayoutVars>
      </dgm:prSet>
      <dgm:spPr/>
      <dgm:t>
        <a:bodyPr/>
        <a:lstStyle/>
        <a:p>
          <a:endParaRPr lang="en-US"/>
        </a:p>
      </dgm:t>
    </dgm:pt>
    <dgm:pt modelId="{D10E8CDE-1F27-4DFB-833F-50536625AFFD}" type="pres">
      <dgm:prSet presAssocID="{0C710000-F7EB-429E-ABD4-2BD3723E245D}" presName="hierChild3" presStyleCnt="0"/>
      <dgm:spPr/>
      <dgm:t>
        <a:bodyPr/>
        <a:lstStyle/>
        <a:p>
          <a:endParaRPr lang="en-US"/>
        </a:p>
      </dgm:t>
    </dgm:pt>
    <dgm:pt modelId="{18D65123-111E-4685-998F-DC82BDE044D9}" type="pres">
      <dgm:prSet presAssocID="{5CA72112-1402-4D09-B07B-E23AE6097339}" presName="Name17" presStyleLbl="parChTrans1D3" presStyleIdx="0" presStyleCnt="2"/>
      <dgm:spPr/>
      <dgm:t>
        <a:bodyPr/>
        <a:lstStyle/>
        <a:p>
          <a:endParaRPr lang="en-US"/>
        </a:p>
      </dgm:t>
    </dgm:pt>
    <dgm:pt modelId="{A8ED053C-C7EC-4A2B-BB61-DBDF52BB75D9}" type="pres">
      <dgm:prSet presAssocID="{241E62EA-42EA-45C9-8E9E-4248946B23E5}" presName="hierRoot3" presStyleCnt="0"/>
      <dgm:spPr/>
      <dgm:t>
        <a:bodyPr/>
        <a:lstStyle/>
        <a:p>
          <a:endParaRPr lang="en-US"/>
        </a:p>
      </dgm:t>
    </dgm:pt>
    <dgm:pt modelId="{54124C0A-730C-4244-8F8C-5B8151B5333E}" type="pres">
      <dgm:prSet presAssocID="{241E62EA-42EA-45C9-8E9E-4248946B23E5}" presName="composite3" presStyleCnt="0"/>
      <dgm:spPr/>
      <dgm:t>
        <a:bodyPr/>
        <a:lstStyle/>
        <a:p>
          <a:endParaRPr lang="en-US"/>
        </a:p>
      </dgm:t>
    </dgm:pt>
    <dgm:pt modelId="{647C77F7-F7E1-4A99-8276-7CA6054534C3}" type="pres">
      <dgm:prSet presAssocID="{241E62EA-42EA-45C9-8E9E-4248946B23E5}" presName="background3" presStyleLbl="node3" presStyleIdx="0" presStyleCnt="2"/>
      <dgm:spPr/>
      <dgm:t>
        <a:bodyPr/>
        <a:lstStyle/>
        <a:p>
          <a:endParaRPr lang="en-US"/>
        </a:p>
      </dgm:t>
    </dgm:pt>
    <dgm:pt modelId="{F657BA98-68B0-41D1-8C50-34511E133285}" type="pres">
      <dgm:prSet presAssocID="{241E62EA-42EA-45C9-8E9E-4248946B23E5}" presName="text3" presStyleLbl="fgAcc3" presStyleIdx="0" presStyleCnt="2" custScaleX="191869" custScaleY="159247" custLinFactNeighborX="-51215" custLinFactNeighborY="-4514">
        <dgm:presLayoutVars>
          <dgm:chPref val="3"/>
        </dgm:presLayoutVars>
      </dgm:prSet>
      <dgm:spPr/>
      <dgm:t>
        <a:bodyPr/>
        <a:lstStyle/>
        <a:p>
          <a:endParaRPr lang="en-US"/>
        </a:p>
      </dgm:t>
    </dgm:pt>
    <dgm:pt modelId="{FD53F0CE-ADF5-40D4-9C9D-0322F36C52AE}" type="pres">
      <dgm:prSet presAssocID="{241E62EA-42EA-45C9-8E9E-4248946B23E5}" presName="hierChild4" presStyleCnt="0"/>
      <dgm:spPr/>
      <dgm:t>
        <a:bodyPr/>
        <a:lstStyle/>
        <a:p>
          <a:endParaRPr lang="en-US"/>
        </a:p>
      </dgm:t>
    </dgm:pt>
    <dgm:pt modelId="{E34C2A29-5FC3-4BBF-8BB2-4B474F36E653}" type="pres">
      <dgm:prSet presAssocID="{6C7C2B42-4951-4B26-99A7-44C2C97AAC99}" presName="Name17" presStyleLbl="parChTrans1D3" presStyleIdx="1" presStyleCnt="2"/>
      <dgm:spPr/>
      <dgm:t>
        <a:bodyPr/>
        <a:lstStyle/>
        <a:p>
          <a:endParaRPr lang="en-US"/>
        </a:p>
      </dgm:t>
    </dgm:pt>
    <dgm:pt modelId="{C5B4F420-4614-4EDF-9E3C-AF7E218DA7B7}" type="pres">
      <dgm:prSet presAssocID="{4DEDCEA2-0B8A-4A5F-B8E9-05DE7E09E01B}" presName="hierRoot3" presStyleCnt="0"/>
      <dgm:spPr/>
      <dgm:t>
        <a:bodyPr/>
        <a:lstStyle/>
        <a:p>
          <a:endParaRPr lang="en-US"/>
        </a:p>
      </dgm:t>
    </dgm:pt>
    <dgm:pt modelId="{19DE3C7A-8589-41E5-A324-815A48297FA1}" type="pres">
      <dgm:prSet presAssocID="{4DEDCEA2-0B8A-4A5F-B8E9-05DE7E09E01B}" presName="composite3" presStyleCnt="0"/>
      <dgm:spPr/>
      <dgm:t>
        <a:bodyPr/>
        <a:lstStyle/>
        <a:p>
          <a:endParaRPr lang="en-US"/>
        </a:p>
      </dgm:t>
    </dgm:pt>
    <dgm:pt modelId="{DDB6B95A-7688-41D5-977D-AC7F508A0A48}" type="pres">
      <dgm:prSet presAssocID="{4DEDCEA2-0B8A-4A5F-B8E9-05DE7E09E01B}" presName="background3" presStyleLbl="node3" presStyleIdx="1" presStyleCnt="2"/>
      <dgm:spPr/>
      <dgm:t>
        <a:bodyPr/>
        <a:lstStyle/>
        <a:p>
          <a:endParaRPr lang="en-US"/>
        </a:p>
      </dgm:t>
    </dgm:pt>
    <dgm:pt modelId="{E453B0FF-8923-4C01-B39B-499BAEEB794A}" type="pres">
      <dgm:prSet presAssocID="{4DEDCEA2-0B8A-4A5F-B8E9-05DE7E09E01B}" presName="text3" presStyleLbl="fgAcc3" presStyleIdx="1" presStyleCnt="2" custLinFactNeighborX="49646" custLinFactNeighborY="-4514">
        <dgm:presLayoutVars>
          <dgm:chPref val="3"/>
        </dgm:presLayoutVars>
      </dgm:prSet>
      <dgm:spPr/>
      <dgm:t>
        <a:bodyPr/>
        <a:lstStyle/>
        <a:p>
          <a:endParaRPr lang="en-US"/>
        </a:p>
      </dgm:t>
    </dgm:pt>
    <dgm:pt modelId="{24BC315D-C4EC-4398-9700-7FFA314FC1FE}" type="pres">
      <dgm:prSet presAssocID="{4DEDCEA2-0B8A-4A5F-B8E9-05DE7E09E01B}" presName="hierChild4" presStyleCnt="0"/>
      <dgm:spPr/>
      <dgm:t>
        <a:bodyPr/>
        <a:lstStyle/>
        <a:p>
          <a:endParaRPr lang="en-US"/>
        </a:p>
      </dgm:t>
    </dgm:pt>
  </dgm:ptLst>
  <dgm:cxnLst>
    <dgm:cxn modelId="{4284FEB6-D855-4436-BBC5-AACE21D4E49D}" type="presOf" srcId="{C07B0B2B-F411-48F9-BF85-1C2C0AD2ED1B}" destId="{34B595AF-33E7-461E-BC6B-9755AEC6DFAC}" srcOrd="0" destOrd="0" presId="urn:microsoft.com/office/officeart/2005/8/layout/hierarchy1"/>
    <dgm:cxn modelId="{3F2F6F82-879C-4D04-B8F0-A5826AB09E50}" type="presOf" srcId="{6C7C2B42-4951-4B26-99A7-44C2C97AAC99}" destId="{E34C2A29-5FC3-4BBF-8BB2-4B474F36E653}" srcOrd="0" destOrd="0" presId="urn:microsoft.com/office/officeart/2005/8/layout/hierarchy1"/>
    <dgm:cxn modelId="{EF8DEFA7-3B00-4382-8D62-D032AD62BFB9}" type="presOf" srcId="{4DEDCEA2-0B8A-4A5F-B8E9-05DE7E09E01B}" destId="{E453B0FF-8923-4C01-B39B-499BAEEB794A}" srcOrd="0" destOrd="0" presId="urn:microsoft.com/office/officeart/2005/8/layout/hierarchy1"/>
    <dgm:cxn modelId="{0E42FFCA-9960-4A61-9870-E9576A20658C}" type="presOf" srcId="{EDDDFA12-F92D-429D-8F9C-6ECC96A765AB}" destId="{2AD18E5B-246E-493C-99CC-08C38958E1AF}" srcOrd="0" destOrd="0" presId="urn:microsoft.com/office/officeart/2005/8/layout/hierarchy1"/>
    <dgm:cxn modelId="{B089C35A-76AC-4E21-9002-B32159C8BB2A}" srcId="{37035E93-617F-43AD-B773-106FAD67A65B}" destId="{0C710000-F7EB-429E-ABD4-2BD3723E245D}" srcOrd="0" destOrd="0" parTransId="{EDDDFA12-F92D-429D-8F9C-6ECC96A765AB}" sibTransId="{7F72E47A-A461-4C54-8241-C53A6B915494}"/>
    <dgm:cxn modelId="{29E840AA-A805-4012-B446-DA0800CDF192}" srcId="{C07B0B2B-F411-48F9-BF85-1C2C0AD2ED1B}" destId="{37035E93-617F-43AD-B773-106FAD67A65B}" srcOrd="0" destOrd="0" parTransId="{6591F095-FC1D-412B-94D1-42D54B42FF38}" sibTransId="{70E47756-5C9E-43B1-B2FF-A4F532772EE4}"/>
    <dgm:cxn modelId="{9683D9BE-9F65-46E0-A4BB-4B875441F35F}" type="presOf" srcId="{241E62EA-42EA-45C9-8E9E-4248946B23E5}" destId="{F657BA98-68B0-41D1-8C50-34511E133285}" srcOrd="0" destOrd="0" presId="urn:microsoft.com/office/officeart/2005/8/layout/hierarchy1"/>
    <dgm:cxn modelId="{3C22E7A3-6FA8-4A64-8319-60F2F603033D}" type="presOf" srcId="{37035E93-617F-43AD-B773-106FAD67A65B}" destId="{4E5D12C5-75CC-4D06-8866-CFFCBD5F1DEA}" srcOrd="0" destOrd="0" presId="urn:microsoft.com/office/officeart/2005/8/layout/hierarchy1"/>
    <dgm:cxn modelId="{2E105F69-490A-4DDB-9EDA-FA195F9AC48F}" type="presOf" srcId="{0C710000-F7EB-429E-ABD4-2BD3723E245D}" destId="{DFB8667D-F7E9-4A30-9EF7-1533B9A8F18B}" srcOrd="0" destOrd="0" presId="urn:microsoft.com/office/officeart/2005/8/layout/hierarchy1"/>
    <dgm:cxn modelId="{10F278CB-5CC5-46F2-AA8A-0AE441FA34DE}" type="presOf" srcId="{5CA72112-1402-4D09-B07B-E23AE6097339}" destId="{18D65123-111E-4685-998F-DC82BDE044D9}" srcOrd="0" destOrd="0" presId="urn:microsoft.com/office/officeart/2005/8/layout/hierarchy1"/>
    <dgm:cxn modelId="{E28D9560-BA2D-42ED-A84D-2E47FFDBF0C3}" srcId="{0C710000-F7EB-429E-ABD4-2BD3723E245D}" destId="{241E62EA-42EA-45C9-8E9E-4248946B23E5}" srcOrd="0" destOrd="0" parTransId="{5CA72112-1402-4D09-B07B-E23AE6097339}" sibTransId="{F479358B-A0C2-4E92-B016-A089E1EEDA44}"/>
    <dgm:cxn modelId="{0AA596F3-6613-4392-998E-EAACCC64181B}" srcId="{0C710000-F7EB-429E-ABD4-2BD3723E245D}" destId="{4DEDCEA2-0B8A-4A5F-B8E9-05DE7E09E01B}" srcOrd="1" destOrd="0" parTransId="{6C7C2B42-4951-4B26-99A7-44C2C97AAC99}" sibTransId="{C5F3C18C-55B5-4D09-B334-BBE91AA53E91}"/>
    <dgm:cxn modelId="{734A78A0-3487-4E10-AFFD-CFE3E0D29583}" type="presParOf" srcId="{34B595AF-33E7-461E-BC6B-9755AEC6DFAC}" destId="{FABE4763-D5A5-417D-86F0-E0C8F6E8F0C6}" srcOrd="0" destOrd="0" presId="urn:microsoft.com/office/officeart/2005/8/layout/hierarchy1"/>
    <dgm:cxn modelId="{FFD9959D-1970-4DC8-AE18-5DB81DA69198}" type="presParOf" srcId="{FABE4763-D5A5-417D-86F0-E0C8F6E8F0C6}" destId="{FFCB8C5A-0CBE-42D1-AEEB-E4B9E2091D03}" srcOrd="0" destOrd="0" presId="urn:microsoft.com/office/officeart/2005/8/layout/hierarchy1"/>
    <dgm:cxn modelId="{BC01C540-F4B8-4CD4-9F39-782C032FC7D6}" type="presParOf" srcId="{FFCB8C5A-0CBE-42D1-AEEB-E4B9E2091D03}" destId="{C29D83E9-F247-434A-8433-B8DF95EDE03C}" srcOrd="0" destOrd="0" presId="urn:microsoft.com/office/officeart/2005/8/layout/hierarchy1"/>
    <dgm:cxn modelId="{25F80598-6357-49AD-A464-5A000B748615}" type="presParOf" srcId="{FFCB8C5A-0CBE-42D1-AEEB-E4B9E2091D03}" destId="{4E5D12C5-75CC-4D06-8866-CFFCBD5F1DEA}" srcOrd="1" destOrd="0" presId="urn:microsoft.com/office/officeart/2005/8/layout/hierarchy1"/>
    <dgm:cxn modelId="{F4B4431C-F8A4-4A5F-B699-18F73B6410A2}" type="presParOf" srcId="{FABE4763-D5A5-417D-86F0-E0C8F6E8F0C6}" destId="{73D0B433-AC02-4731-A878-4AE46485820A}" srcOrd="1" destOrd="0" presId="urn:microsoft.com/office/officeart/2005/8/layout/hierarchy1"/>
    <dgm:cxn modelId="{E1665D02-9140-474D-BFCA-0D8057F09404}" type="presParOf" srcId="{73D0B433-AC02-4731-A878-4AE46485820A}" destId="{2AD18E5B-246E-493C-99CC-08C38958E1AF}" srcOrd="0" destOrd="0" presId="urn:microsoft.com/office/officeart/2005/8/layout/hierarchy1"/>
    <dgm:cxn modelId="{FC572940-D5F5-4882-8E74-B1B7B19940C8}" type="presParOf" srcId="{73D0B433-AC02-4731-A878-4AE46485820A}" destId="{ADDAD3AD-31F5-4CAC-8F04-4355BABA8FF4}" srcOrd="1" destOrd="0" presId="urn:microsoft.com/office/officeart/2005/8/layout/hierarchy1"/>
    <dgm:cxn modelId="{EA53D67A-D94C-4DEE-BA44-5C30EBAFADE8}" type="presParOf" srcId="{ADDAD3AD-31F5-4CAC-8F04-4355BABA8FF4}" destId="{B7235720-2451-4E0A-9799-87FAAA146344}" srcOrd="0" destOrd="0" presId="urn:microsoft.com/office/officeart/2005/8/layout/hierarchy1"/>
    <dgm:cxn modelId="{4087FA51-CBD5-4360-A9E0-E40A6215CF17}" type="presParOf" srcId="{B7235720-2451-4E0A-9799-87FAAA146344}" destId="{B4F904EC-E5F7-4A51-AFBB-CEA75919642F}" srcOrd="0" destOrd="0" presId="urn:microsoft.com/office/officeart/2005/8/layout/hierarchy1"/>
    <dgm:cxn modelId="{4B3E7372-4AA7-4655-A82B-E9060D339872}" type="presParOf" srcId="{B7235720-2451-4E0A-9799-87FAAA146344}" destId="{DFB8667D-F7E9-4A30-9EF7-1533B9A8F18B}" srcOrd="1" destOrd="0" presId="urn:microsoft.com/office/officeart/2005/8/layout/hierarchy1"/>
    <dgm:cxn modelId="{A9DD650F-A5CC-44E2-A026-19C6B95C1A45}" type="presParOf" srcId="{ADDAD3AD-31F5-4CAC-8F04-4355BABA8FF4}" destId="{D10E8CDE-1F27-4DFB-833F-50536625AFFD}" srcOrd="1" destOrd="0" presId="urn:microsoft.com/office/officeart/2005/8/layout/hierarchy1"/>
    <dgm:cxn modelId="{1BC91BF6-BE48-4BBA-B19A-63E43B73658F}" type="presParOf" srcId="{D10E8CDE-1F27-4DFB-833F-50536625AFFD}" destId="{18D65123-111E-4685-998F-DC82BDE044D9}" srcOrd="0" destOrd="0" presId="urn:microsoft.com/office/officeart/2005/8/layout/hierarchy1"/>
    <dgm:cxn modelId="{7A5BD6CB-1748-471F-B387-3EFD17745351}" type="presParOf" srcId="{D10E8CDE-1F27-4DFB-833F-50536625AFFD}" destId="{A8ED053C-C7EC-4A2B-BB61-DBDF52BB75D9}" srcOrd="1" destOrd="0" presId="urn:microsoft.com/office/officeart/2005/8/layout/hierarchy1"/>
    <dgm:cxn modelId="{F4785E76-A4CF-43D6-847D-0AF220F7F23A}" type="presParOf" srcId="{A8ED053C-C7EC-4A2B-BB61-DBDF52BB75D9}" destId="{54124C0A-730C-4244-8F8C-5B8151B5333E}" srcOrd="0" destOrd="0" presId="urn:microsoft.com/office/officeart/2005/8/layout/hierarchy1"/>
    <dgm:cxn modelId="{7911310B-B039-4895-9472-A8526638675D}" type="presParOf" srcId="{54124C0A-730C-4244-8F8C-5B8151B5333E}" destId="{647C77F7-F7E1-4A99-8276-7CA6054534C3}" srcOrd="0" destOrd="0" presId="urn:microsoft.com/office/officeart/2005/8/layout/hierarchy1"/>
    <dgm:cxn modelId="{D54E617E-7AC4-4E21-89B2-D16A76542383}" type="presParOf" srcId="{54124C0A-730C-4244-8F8C-5B8151B5333E}" destId="{F657BA98-68B0-41D1-8C50-34511E133285}" srcOrd="1" destOrd="0" presId="urn:microsoft.com/office/officeart/2005/8/layout/hierarchy1"/>
    <dgm:cxn modelId="{C9A4B060-8065-4B34-9CB2-7CC95E91FA2D}" type="presParOf" srcId="{A8ED053C-C7EC-4A2B-BB61-DBDF52BB75D9}" destId="{FD53F0CE-ADF5-40D4-9C9D-0322F36C52AE}" srcOrd="1" destOrd="0" presId="urn:microsoft.com/office/officeart/2005/8/layout/hierarchy1"/>
    <dgm:cxn modelId="{6DEB5C44-DD8A-4E6F-A611-75791455DF3B}" type="presParOf" srcId="{D10E8CDE-1F27-4DFB-833F-50536625AFFD}" destId="{E34C2A29-5FC3-4BBF-8BB2-4B474F36E653}" srcOrd="2" destOrd="0" presId="urn:microsoft.com/office/officeart/2005/8/layout/hierarchy1"/>
    <dgm:cxn modelId="{29CBC47B-A33B-4F3F-BF9E-A08069590321}" type="presParOf" srcId="{D10E8CDE-1F27-4DFB-833F-50536625AFFD}" destId="{C5B4F420-4614-4EDF-9E3C-AF7E218DA7B7}" srcOrd="3" destOrd="0" presId="urn:microsoft.com/office/officeart/2005/8/layout/hierarchy1"/>
    <dgm:cxn modelId="{BC7EA4FC-897E-4240-9B14-1AA502E52A20}" type="presParOf" srcId="{C5B4F420-4614-4EDF-9E3C-AF7E218DA7B7}" destId="{19DE3C7A-8589-41E5-A324-815A48297FA1}" srcOrd="0" destOrd="0" presId="urn:microsoft.com/office/officeart/2005/8/layout/hierarchy1"/>
    <dgm:cxn modelId="{FA7DA668-C5FD-4B6B-AFE3-1919E93BB0B4}" type="presParOf" srcId="{19DE3C7A-8589-41E5-A324-815A48297FA1}" destId="{DDB6B95A-7688-41D5-977D-AC7F508A0A48}" srcOrd="0" destOrd="0" presId="urn:microsoft.com/office/officeart/2005/8/layout/hierarchy1"/>
    <dgm:cxn modelId="{B1739E4E-F72A-4129-9385-62E6C3258316}" type="presParOf" srcId="{19DE3C7A-8589-41E5-A324-815A48297FA1}" destId="{E453B0FF-8923-4C01-B39B-499BAEEB794A}" srcOrd="1" destOrd="0" presId="urn:microsoft.com/office/officeart/2005/8/layout/hierarchy1"/>
    <dgm:cxn modelId="{939AD0D9-2595-4C87-B2E7-8C9403306F5F}" type="presParOf" srcId="{C5B4F420-4614-4EDF-9E3C-AF7E218DA7B7}" destId="{24BC315D-C4EC-4398-9700-7FFA314FC1FE}"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87A1C3-BFE4-49A4-A930-90C4A8975105}" type="doc">
      <dgm:prSet loTypeId="urn:microsoft.com/office/officeart/2005/8/layout/hProcess4" loCatId="process" qsTypeId="urn:microsoft.com/office/officeart/2005/8/quickstyle/3d1" qsCatId="3D" csTypeId="urn:microsoft.com/office/officeart/2005/8/colors/accent1_2" csCatId="accent1" phldr="1"/>
      <dgm:spPr/>
    </dgm:pt>
    <dgm:pt modelId="{7F54E6EC-F7CF-40C4-AD74-3B10A88D6813}">
      <dgm:prSet phldrT="[Text]"/>
      <dgm:spPr/>
      <dgm:t>
        <a:bodyPr/>
        <a:lstStyle/>
        <a:p>
          <a:r>
            <a:rPr lang="en-US" dirty="0" smtClean="0"/>
            <a:t>Level 1 </a:t>
          </a:r>
          <a:endParaRPr lang="en-US" dirty="0"/>
        </a:p>
      </dgm:t>
    </dgm:pt>
    <dgm:pt modelId="{98940314-D475-4760-B95D-33DFBB40118D}" type="parTrans" cxnId="{B0DB9F81-7631-4DCE-94BA-F93CF01E268D}">
      <dgm:prSet/>
      <dgm:spPr/>
      <dgm:t>
        <a:bodyPr/>
        <a:lstStyle/>
        <a:p>
          <a:endParaRPr lang="en-US"/>
        </a:p>
      </dgm:t>
    </dgm:pt>
    <dgm:pt modelId="{7628535E-A835-4EB8-B10D-73AB69178DBE}" type="sibTrans" cxnId="{B0DB9F81-7631-4DCE-94BA-F93CF01E268D}">
      <dgm:prSet/>
      <dgm:spPr/>
      <dgm:t>
        <a:bodyPr/>
        <a:lstStyle/>
        <a:p>
          <a:endParaRPr lang="en-US" dirty="0"/>
        </a:p>
      </dgm:t>
    </dgm:pt>
    <dgm:pt modelId="{FA7BA06B-2EA4-4EBD-AA14-1BF8E35019A1}">
      <dgm:prSet phldrT="[Text]"/>
      <dgm:spPr/>
      <dgm:t>
        <a:bodyPr/>
        <a:lstStyle/>
        <a:p>
          <a:r>
            <a:rPr lang="en-US" dirty="0" smtClean="0"/>
            <a:t>Level 2</a:t>
          </a:r>
          <a:endParaRPr lang="en-US" dirty="0"/>
        </a:p>
      </dgm:t>
    </dgm:pt>
    <dgm:pt modelId="{119F8B30-FE1C-411B-823B-CF092A040391}" type="parTrans" cxnId="{106E73E7-3663-40AA-BA18-AECACFCF16D3}">
      <dgm:prSet/>
      <dgm:spPr/>
      <dgm:t>
        <a:bodyPr/>
        <a:lstStyle/>
        <a:p>
          <a:endParaRPr lang="en-US"/>
        </a:p>
      </dgm:t>
    </dgm:pt>
    <dgm:pt modelId="{49550D4F-450C-438A-862A-94C6698C2B08}" type="sibTrans" cxnId="{106E73E7-3663-40AA-BA18-AECACFCF16D3}">
      <dgm:prSet/>
      <dgm:spPr/>
      <dgm:t>
        <a:bodyPr/>
        <a:lstStyle/>
        <a:p>
          <a:endParaRPr lang="en-US" dirty="0"/>
        </a:p>
      </dgm:t>
    </dgm:pt>
    <dgm:pt modelId="{0E9A17DA-8863-4518-9324-E6C7B2AC2C05}">
      <dgm:prSet phldrT="[Text]"/>
      <dgm:spPr/>
      <dgm:t>
        <a:bodyPr/>
        <a:lstStyle/>
        <a:p>
          <a:r>
            <a:rPr lang="en-US" dirty="0" smtClean="0"/>
            <a:t>Level 3</a:t>
          </a:r>
          <a:endParaRPr lang="en-US" dirty="0"/>
        </a:p>
      </dgm:t>
    </dgm:pt>
    <dgm:pt modelId="{B9ACBAA3-8E2F-47EF-814D-C67A41C7F562}" type="parTrans" cxnId="{59481052-5773-450E-AFAA-55661D0DEFA6}">
      <dgm:prSet/>
      <dgm:spPr/>
      <dgm:t>
        <a:bodyPr/>
        <a:lstStyle/>
        <a:p>
          <a:endParaRPr lang="en-US"/>
        </a:p>
      </dgm:t>
    </dgm:pt>
    <dgm:pt modelId="{4A63AE17-D3B6-4744-A632-9582DA8ADBA7}" type="sibTrans" cxnId="{59481052-5773-450E-AFAA-55661D0DEFA6}">
      <dgm:prSet/>
      <dgm:spPr/>
      <dgm:t>
        <a:bodyPr/>
        <a:lstStyle/>
        <a:p>
          <a:endParaRPr lang="en-US"/>
        </a:p>
      </dgm:t>
    </dgm:pt>
    <dgm:pt modelId="{6DFB9184-D559-4020-BF5B-BF8B380406A5}">
      <dgm:prSet/>
      <dgm:spPr/>
      <dgm:t>
        <a:bodyPr/>
        <a:lstStyle/>
        <a:p>
          <a:r>
            <a:rPr lang="en-US" dirty="0" smtClean="0"/>
            <a:t>Permanent disqualification</a:t>
          </a:r>
          <a:endParaRPr lang="en-US" dirty="0"/>
        </a:p>
      </dgm:t>
    </dgm:pt>
    <dgm:pt modelId="{A3A8F45A-C56F-4245-80D3-9CAB7FFA12F9}" type="parTrans" cxnId="{D53A8BE1-BAA3-4D1D-AAC8-F59D9945D3D3}">
      <dgm:prSet/>
      <dgm:spPr/>
      <dgm:t>
        <a:bodyPr/>
        <a:lstStyle/>
        <a:p>
          <a:endParaRPr lang="en-US"/>
        </a:p>
      </dgm:t>
    </dgm:pt>
    <dgm:pt modelId="{32735C79-A8FD-4134-A576-764A5E7899DE}" type="sibTrans" cxnId="{D53A8BE1-BAA3-4D1D-AAC8-F59D9945D3D3}">
      <dgm:prSet/>
      <dgm:spPr/>
      <dgm:t>
        <a:bodyPr/>
        <a:lstStyle/>
        <a:p>
          <a:endParaRPr lang="en-US"/>
        </a:p>
      </dgm:t>
    </dgm:pt>
    <dgm:pt modelId="{99054600-602E-4996-A634-66A72A7F9B19}">
      <dgm:prSet/>
      <dgm:spPr/>
      <dgm:t>
        <a:bodyPr/>
        <a:lstStyle/>
        <a:p>
          <a:endParaRPr lang="en-US" dirty="0"/>
        </a:p>
      </dgm:t>
    </dgm:pt>
    <dgm:pt modelId="{5FADA254-E77D-4A52-B833-E2C034D0C589}" type="parTrans" cxnId="{3BBD4C37-D069-4470-8BD3-52D177404B44}">
      <dgm:prSet/>
      <dgm:spPr/>
      <dgm:t>
        <a:bodyPr/>
        <a:lstStyle/>
        <a:p>
          <a:endParaRPr lang="en-US"/>
        </a:p>
      </dgm:t>
    </dgm:pt>
    <dgm:pt modelId="{E61E53ED-4745-476E-95EC-7891FB7A28BE}" type="sibTrans" cxnId="{3BBD4C37-D069-4470-8BD3-52D177404B44}">
      <dgm:prSet/>
      <dgm:spPr/>
      <dgm:t>
        <a:bodyPr/>
        <a:lstStyle/>
        <a:p>
          <a:endParaRPr lang="en-US"/>
        </a:p>
      </dgm:t>
    </dgm:pt>
    <dgm:pt modelId="{878A63C7-872A-4BB2-BF20-58E913F59172}">
      <dgm:prSet/>
      <dgm:spPr/>
      <dgm:t>
        <a:bodyPr/>
        <a:lstStyle/>
        <a:p>
          <a:r>
            <a:rPr lang="en-US" dirty="0" smtClean="0"/>
            <a:t>24 month disqualification</a:t>
          </a:r>
          <a:endParaRPr lang="en-US" dirty="0"/>
        </a:p>
      </dgm:t>
    </dgm:pt>
    <dgm:pt modelId="{46A35500-5ED8-468B-9B4C-2D155D4496CE}" type="parTrans" cxnId="{173417A8-73C1-48EA-B312-DA10D21F0BEB}">
      <dgm:prSet/>
      <dgm:spPr/>
      <dgm:t>
        <a:bodyPr/>
        <a:lstStyle/>
        <a:p>
          <a:endParaRPr lang="en-US"/>
        </a:p>
      </dgm:t>
    </dgm:pt>
    <dgm:pt modelId="{79914C7F-DF0D-40EA-80DD-D174BD669A78}" type="sibTrans" cxnId="{173417A8-73C1-48EA-B312-DA10D21F0BEB}">
      <dgm:prSet/>
      <dgm:spPr/>
      <dgm:t>
        <a:bodyPr/>
        <a:lstStyle/>
        <a:p>
          <a:endParaRPr lang="en-US"/>
        </a:p>
      </dgm:t>
    </dgm:pt>
    <dgm:pt modelId="{C5392796-B456-453F-ABAA-C5EA351FF1F6}">
      <dgm:prSet/>
      <dgm:spPr/>
      <dgm:t>
        <a:bodyPr/>
        <a:lstStyle/>
        <a:p>
          <a:endParaRPr lang="en-US" dirty="0"/>
        </a:p>
      </dgm:t>
    </dgm:pt>
    <dgm:pt modelId="{EF72649C-6F00-4297-808A-C7125B29051C}" type="parTrans" cxnId="{CDF39E6B-0101-4FFF-A2A0-410C2A57D5BE}">
      <dgm:prSet/>
      <dgm:spPr/>
      <dgm:t>
        <a:bodyPr/>
        <a:lstStyle/>
        <a:p>
          <a:endParaRPr lang="en-US"/>
        </a:p>
      </dgm:t>
    </dgm:pt>
    <dgm:pt modelId="{EE9C70B6-53FA-4474-805D-020E76A00A79}" type="sibTrans" cxnId="{CDF39E6B-0101-4FFF-A2A0-410C2A57D5BE}">
      <dgm:prSet/>
      <dgm:spPr/>
      <dgm:t>
        <a:bodyPr/>
        <a:lstStyle/>
        <a:p>
          <a:endParaRPr lang="en-US"/>
        </a:p>
      </dgm:t>
    </dgm:pt>
    <dgm:pt modelId="{9327654A-4446-41F4-8044-E9423271FA14}">
      <dgm:prSet/>
      <dgm:spPr/>
      <dgm:t>
        <a:bodyPr/>
        <a:lstStyle/>
        <a:p>
          <a:r>
            <a:rPr lang="en-US" dirty="0" smtClean="0"/>
            <a:t>12 months disqualification</a:t>
          </a:r>
          <a:endParaRPr lang="en-US" dirty="0"/>
        </a:p>
      </dgm:t>
    </dgm:pt>
    <dgm:pt modelId="{B0A8F459-FD04-407B-B881-E9B021DAE7F6}" type="parTrans" cxnId="{7313C581-07D4-4957-AD3A-023E3E3D9D85}">
      <dgm:prSet/>
      <dgm:spPr/>
      <dgm:t>
        <a:bodyPr/>
        <a:lstStyle/>
        <a:p>
          <a:endParaRPr lang="en-US"/>
        </a:p>
      </dgm:t>
    </dgm:pt>
    <dgm:pt modelId="{E65A9270-2926-4342-85E1-9E736278C3E0}" type="sibTrans" cxnId="{7313C581-07D4-4957-AD3A-023E3E3D9D85}">
      <dgm:prSet/>
      <dgm:spPr/>
      <dgm:t>
        <a:bodyPr/>
        <a:lstStyle/>
        <a:p>
          <a:endParaRPr lang="en-US"/>
        </a:p>
      </dgm:t>
    </dgm:pt>
    <dgm:pt modelId="{2B5564D1-1E42-4058-A719-96B42E692118}">
      <dgm:prSet/>
      <dgm:spPr/>
      <dgm:t>
        <a:bodyPr/>
        <a:lstStyle/>
        <a:p>
          <a:endParaRPr lang="en-US" dirty="0"/>
        </a:p>
      </dgm:t>
    </dgm:pt>
    <dgm:pt modelId="{06046511-B302-45BD-A0BE-40EAC2A781D4}" type="parTrans" cxnId="{83036753-8E56-4565-B4C5-5B6EDDAF9550}">
      <dgm:prSet/>
      <dgm:spPr/>
      <dgm:t>
        <a:bodyPr/>
        <a:lstStyle/>
        <a:p>
          <a:endParaRPr lang="en-US"/>
        </a:p>
      </dgm:t>
    </dgm:pt>
    <dgm:pt modelId="{FF84CA5A-6712-467A-9B69-9B2E7BFE939C}" type="sibTrans" cxnId="{83036753-8E56-4565-B4C5-5B6EDDAF9550}">
      <dgm:prSet/>
      <dgm:spPr/>
      <dgm:t>
        <a:bodyPr/>
        <a:lstStyle/>
        <a:p>
          <a:endParaRPr lang="en-US"/>
        </a:p>
      </dgm:t>
    </dgm:pt>
    <dgm:pt modelId="{75AFCFF2-91F0-4B4E-BF1A-50D3D56853D7}" type="pres">
      <dgm:prSet presAssocID="{8387A1C3-BFE4-49A4-A930-90C4A8975105}" presName="Name0" presStyleCnt="0">
        <dgm:presLayoutVars>
          <dgm:dir/>
          <dgm:animLvl val="lvl"/>
          <dgm:resizeHandles val="exact"/>
        </dgm:presLayoutVars>
      </dgm:prSet>
      <dgm:spPr/>
    </dgm:pt>
    <dgm:pt modelId="{2D5828DE-CE3A-42A9-A125-2929041F3985}" type="pres">
      <dgm:prSet presAssocID="{8387A1C3-BFE4-49A4-A930-90C4A8975105}" presName="tSp" presStyleCnt="0"/>
      <dgm:spPr/>
    </dgm:pt>
    <dgm:pt modelId="{61B408B0-7CF8-4D06-9ED1-ED1D5D907587}" type="pres">
      <dgm:prSet presAssocID="{8387A1C3-BFE4-49A4-A930-90C4A8975105}" presName="bSp" presStyleCnt="0"/>
      <dgm:spPr/>
    </dgm:pt>
    <dgm:pt modelId="{B22C66EA-18F0-4FFC-925D-6B8A24C30A50}" type="pres">
      <dgm:prSet presAssocID="{8387A1C3-BFE4-49A4-A930-90C4A8975105}" presName="process" presStyleCnt="0"/>
      <dgm:spPr/>
    </dgm:pt>
    <dgm:pt modelId="{2F3E9B85-82BA-42AC-ADD7-9D4847C62F46}" type="pres">
      <dgm:prSet presAssocID="{7F54E6EC-F7CF-40C4-AD74-3B10A88D6813}" presName="composite1" presStyleCnt="0"/>
      <dgm:spPr/>
    </dgm:pt>
    <dgm:pt modelId="{E7A223E9-58A2-4CE8-B1CD-CA456D11613B}" type="pres">
      <dgm:prSet presAssocID="{7F54E6EC-F7CF-40C4-AD74-3B10A88D6813}" presName="dummyNode1" presStyleLbl="node1" presStyleIdx="0" presStyleCnt="3"/>
      <dgm:spPr/>
    </dgm:pt>
    <dgm:pt modelId="{3358412E-8D40-4144-9074-2E1E56AFB6A1}" type="pres">
      <dgm:prSet presAssocID="{7F54E6EC-F7CF-40C4-AD74-3B10A88D6813}" presName="childNode1" presStyleLbl="bgAcc1" presStyleIdx="0" presStyleCnt="3">
        <dgm:presLayoutVars>
          <dgm:bulletEnabled val="1"/>
        </dgm:presLayoutVars>
      </dgm:prSet>
      <dgm:spPr/>
      <dgm:t>
        <a:bodyPr/>
        <a:lstStyle/>
        <a:p>
          <a:endParaRPr lang="en-US"/>
        </a:p>
      </dgm:t>
    </dgm:pt>
    <dgm:pt modelId="{DB857A9B-EC70-4647-AC90-79032DF220D7}" type="pres">
      <dgm:prSet presAssocID="{7F54E6EC-F7CF-40C4-AD74-3B10A88D6813}" presName="childNode1tx" presStyleLbl="bgAcc1" presStyleIdx="0" presStyleCnt="3">
        <dgm:presLayoutVars>
          <dgm:bulletEnabled val="1"/>
        </dgm:presLayoutVars>
      </dgm:prSet>
      <dgm:spPr/>
      <dgm:t>
        <a:bodyPr/>
        <a:lstStyle/>
        <a:p>
          <a:endParaRPr lang="en-US"/>
        </a:p>
      </dgm:t>
    </dgm:pt>
    <dgm:pt modelId="{0AD37789-1D2F-4F0E-A3B6-5EF563E78250}" type="pres">
      <dgm:prSet presAssocID="{7F54E6EC-F7CF-40C4-AD74-3B10A88D6813}" presName="parentNode1" presStyleLbl="node1" presStyleIdx="0" presStyleCnt="3">
        <dgm:presLayoutVars>
          <dgm:chMax val="1"/>
          <dgm:bulletEnabled val="1"/>
        </dgm:presLayoutVars>
      </dgm:prSet>
      <dgm:spPr/>
      <dgm:t>
        <a:bodyPr/>
        <a:lstStyle/>
        <a:p>
          <a:endParaRPr lang="en-US"/>
        </a:p>
      </dgm:t>
    </dgm:pt>
    <dgm:pt modelId="{B768BCA1-C716-444E-93EB-01C9C9E8398B}" type="pres">
      <dgm:prSet presAssocID="{7F54E6EC-F7CF-40C4-AD74-3B10A88D6813}" presName="connSite1" presStyleCnt="0"/>
      <dgm:spPr/>
    </dgm:pt>
    <dgm:pt modelId="{55E975D3-4430-4688-B824-F734B1AA3093}" type="pres">
      <dgm:prSet presAssocID="{7628535E-A835-4EB8-B10D-73AB69178DBE}" presName="Name9" presStyleLbl="sibTrans2D1" presStyleIdx="0" presStyleCnt="2"/>
      <dgm:spPr/>
      <dgm:t>
        <a:bodyPr/>
        <a:lstStyle/>
        <a:p>
          <a:endParaRPr lang="en-US"/>
        </a:p>
      </dgm:t>
    </dgm:pt>
    <dgm:pt modelId="{0304C20D-DDB1-4D64-9B0B-FD50BC3A160F}" type="pres">
      <dgm:prSet presAssocID="{FA7BA06B-2EA4-4EBD-AA14-1BF8E35019A1}" presName="composite2" presStyleCnt="0"/>
      <dgm:spPr/>
    </dgm:pt>
    <dgm:pt modelId="{4B56BAFA-6A07-449D-95DB-EDF17C91CA3E}" type="pres">
      <dgm:prSet presAssocID="{FA7BA06B-2EA4-4EBD-AA14-1BF8E35019A1}" presName="dummyNode2" presStyleLbl="node1" presStyleIdx="0" presStyleCnt="3"/>
      <dgm:spPr/>
    </dgm:pt>
    <dgm:pt modelId="{96A7A60E-B565-48E4-B00A-3BBFD8911C45}" type="pres">
      <dgm:prSet presAssocID="{FA7BA06B-2EA4-4EBD-AA14-1BF8E35019A1}" presName="childNode2" presStyleLbl="bgAcc1" presStyleIdx="1" presStyleCnt="3">
        <dgm:presLayoutVars>
          <dgm:bulletEnabled val="1"/>
        </dgm:presLayoutVars>
      </dgm:prSet>
      <dgm:spPr/>
      <dgm:t>
        <a:bodyPr/>
        <a:lstStyle/>
        <a:p>
          <a:endParaRPr lang="en-US"/>
        </a:p>
      </dgm:t>
    </dgm:pt>
    <dgm:pt modelId="{3FD43CD2-4714-478A-90A0-2FB593F5CAB0}" type="pres">
      <dgm:prSet presAssocID="{FA7BA06B-2EA4-4EBD-AA14-1BF8E35019A1}" presName="childNode2tx" presStyleLbl="bgAcc1" presStyleIdx="1" presStyleCnt="3">
        <dgm:presLayoutVars>
          <dgm:bulletEnabled val="1"/>
        </dgm:presLayoutVars>
      </dgm:prSet>
      <dgm:spPr/>
      <dgm:t>
        <a:bodyPr/>
        <a:lstStyle/>
        <a:p>
          <a:endParaRPr lang="en-US"/>
        </a:p>
      </dgm:t>
    </dgm:pt>
    <dgm:pt modelId="{609651F8-27EA-4FF1-B966-79BFE0227BD0}" type="pres">
      <dgm:prSet presAssocID="{FA7BA06B-2EA4-4EBD-AA14-1BF8E35019A1}" presName="parentNode2" presStyleLbl="node1" presStyleIdx="1" presStyleCnt="3">
        <dgm:presLayoutVars>
          <dgm:chMax val="0"/>
          <dgm:bulletEnabled val="1"/>
        </dgm:presLayoutVars>
      </dgm:prSet>
      <dgm:spPr/>
      <dgm:t>
        <a:bodyPr/>
        <a:lstStyle/>
        <a:p>
          <a:endParaRPr lang="en-US"/>
        </a:p>
      </dgm:t>
    </dgm:pt>
    <dgm:pt modelId="{9DF76505-F5E6-4857-BC6F-DDCF650FBFB2}" type="pres">
      <dgm:prSet presAssocID="{FA7BA06B-2EA4-4EBD-AA14-1BF8E35019A1}" presName="connSite2" presStyleCnt="0"/>
      <dgm:spPr/>
    </dgm:pt>
    <dgm:pt modelId="{9DC64EBF-825A-458A-A5F9-EC1241CD3493}" type="pres">
      <dgm:prSet presAssocID="{49550D4F-450C-438A-862A-94C6698C2B08}" presName="Name18" presStyleLbl="sibTrans2D1" presStyleIdx="1" presStyleCnt="2"/>
      <dgm:spPr/>
      <dgm:t>
        <a:bodyPr/>
        <a:lstStyle/>
        <a:p>
          <a:endParaRPr lang="en-US"/>
        </a:p>
      </dgm:t>
    </dgm:pt>
    <dgm:pt modelId="{E10B7C59-1D2E-4525-93D7-3E2434858643}" type="pres">
      <dgm:prSet presAssocID="{0E9A17DA-8863-4518-9324-E6C7B2AC2C05}" presName="composite1" presStyleCnt="0"/>
      <dgm:spPr/>
    </dgm:pt>
    <dgm:pt modelId="{F91842E9-073D-4BA1-BA46-31839007B192}" type="pres">
      <dgm:prSet presAssocID="{0E9A17DA-8863-4518-9324-E6C7B2AC2C05}" presName="dummyNode1" presStyleLbl="node1" presStyleIdx="1" presStyleCnt="3"/>
      <dgm:spPr/>
    </dgm:pt>
    <dgm:pt modelId="{EF273C93-0012-4A3D-8D20-076C3D629869}" type="pres">
      <dgm:prSet presAssocID="{0E9A17DA-8863-4518-9324-E6C7B2AC2C05}" presName="childNode1" presStyleLbl="bgAcc1" presStyleIdx="2" presStyleCnt="3">
        <dgm:presLayoutVars>
          <dgm:bulletEnabled val="1"/>
        </dgm:presLayoutVars>
      </dgm:prSet>
      <dgm:spPr/>
      <dgm:t>
        <a:bodyPr/>
        <a:lstStyle/>
        <a:p>
          <a:endParaRPr lang="en-US"/>
        </a:p>
      </dgm:t>
    </dgm:pt>
    <dgm:pt modelId="{5525DCA6-97A3-4E5F-AFED-8EE058A45486}" type="pres">
      <dgm:prSet presAssocID="{0E9A17DA-8863-4518-9324-E6C7B2AC2C05}" presName="childNode1tx" presStyleLbl="bgAcc1" presStyleIdx="2" presStyleCnt="3">
        <dgm:presLayoutVars>
          <dgm:bulletEnabled val="1"/>
        </dgm:presLayoutVars>
      </dgm:prSet>
      <dgm:spPr/>
      <dgm:t>
        <a:bodyPr/>
        <a:lstStyle/>
        <a:p>
          <a:endParaRPr lang="en-US"/>
        </a:p>
      </dgm:t>
    </dgm:pt>
    <dgm:pt modelId="{C52C7815-B723-4475-900E-EF19AF803E1E}" type="pres">
      <dgm:prSet presAssocID="{0E9A17DA-8863-4518-9324-E6C7B2AC2C05}" presName="parentNode1" presStyleLbl="node1" presStyleIdx="2" presStyleCnt="3">
        <dgm:presLayoutVars>
          <dgm:chMax val="1"/>
          <dgm:bulletEnabled val="1"/>
        </dgm:presLayoutVars>
      </dgm:prSet>
      <dgm:spPr/>
      <dgm:t>
        <a:bodyPr/>
        <a:lstStyle/>
        <a:p>
          <a:endParaRPr lang="en-US"/>
        </a:p>
      </dgm:t>
    </dgm:pt>
    <dgm:pt modelId="{333D2046-DE00-4224-868F-AE84B218F9C0}" type="pres">
      <dgm:prSet presAssocID="{0E9A17DA-8863-4518-9324-E6C7B2AC2C05}" presName="connSite1" presStyleCnt="0"/>
      <dgm:spPr/>
    </dgm:pt>
  </dgm:ptLst>
  <dgm:cxnLst>
    <dgm:cxn modelId="{7313C581-07D4-4957-AD3A-023E3E3D9D85}" srcId="{7F54E6EC-F7CF-40C4-AD74-3B10A88D6813}" destId="{9327654A-4446-41F4-8044-E9423271FA14}" srcOrd="1" destOrd="0" parTransId="{B0A8F459-FD04-407B-B881-E9B021DAE7F6}" sibTransId="{E65A9270-2926-4342-85E1-9E736278C3E0}"/>
    <dgm:cxn modelId="{E7DC57B0-AA8E-4647-8687-827577733044}" type="presOf" srcId="{49550D4F-450C-438A-862A-94C6698C2B08}" destId="{9DC64EBF-825A-458A-A5F9-EC1241CD3493}" srcOrd="0" destOrd="0" presId="urn:microsoft.com/office/officeart/2005/8/layout/hProcess4"/>
    <dgm:cxn modelId="{3BBD4C37-D069-4470-8BD3-52D177404B44}" srcId="{FA7BA06B-2EA4-4EBD-AA14-1BF8E35019A1}" destId="{99054600-602E-4996-A634-66A72A7F9B19}" srcOrd="0" destOrd="0" parTransId="{5FADA254-E77D-4A52-B833-E2C034D0C589}" sibTransId="{E61E53ED-4745-476E-95EC-7891FB7A28BE}"/>
    <dgm:cxn modelId="{106E73E7-3663-40AA-BA18-AECACFCF16D3}" srcId="{8387A1C3-BFE4-49A4-A930-90C4A8975105}" destId="{FA7BA06B-2EA4-4EBD-AA14-1BF8E35019A1}" srcOrd="1" destOrd="0" parTransId="{119F8B30-FE1C-411B-823B-CF092A040391}" sibTransId="{49550D4F-450C-438A-862A-94C6698C2B08}"/>
    <dgm:cxn modelId="{A2958CCA-F626-4708-AD8D-D4BE9EAD6656}" type="presOf" srcId="{8387A1C3-BFE4-49A4-A930-90C4A8975105}" destId="{75AFCFF2-91F0-4B4E-BF1A-50D3D56853D7}" srcOrd="0" destOrd="0" presId="urn:microsoft.com/office/officeart/2005/8/layout/hProcess4"/>
    <dgm:cxn modelId="{AC6BEC67-87F2-4B3B-AD49-DF6D119BF974}" type="presOf" srcId="{99054600-602E-4996-A634-66A72A7F9B19}" destId="{96A7A60E-B565-48E4-B00A-3BBFD8911C45}" srcOrd="0" destOrd="0" presId="urn:microsoft.com/office/officeart/2005/8/layout/hProcess4"/>
    <dgm:cxn modelId="{B0DB9F81-7631-4DCE-94BA-F93CF01E268D}" srcId="{8387A1C3-BFE4-49A4-A930-90C4A8975105}" destId="{7F54E6EC-F7CF-40C4-AD74-3B10A88D6813}" srcOrd="0" destOrd="0" parTransId="{98940314-D475-4760-B95D-33DFBB40118D}" sibTransId="{7628535E-A835-4EB8-B10D-73AB69178DBE}"/>
    <dgm:cxn modelId="{5B10DD74-5FC1-4986-B7C6-FE0A0EF5852A}" type="presOf" srcId="{C5392796-B456-453F-ABAA-C5EA351FF1F6}" destId="{DB857A9B-EC70-4647-AC90-79032DF220D7}" srcOrd="1" destOrd="0" presId="urn:microsoft.com/office/officeart/2005/8/layout/hProcess4"/>
    <dgm:cxn modelId="{75322F77-D48C-4AA4-B83D-EB98E7C04DC2}" type="presOf" srcId="{7F54E6EC-F7CF-40C4-AD74-3B10A88D6813}" destId="{0AD37789-1D2F-4F0E-A3B6-5EF563E78250}" srcOrd="0" destOrd="0" presId="urn:microsoft.com/office/officeart/2005/8/layout/hProcess4"/>
    <dgm:cxn modelId="{83036753-8E56-4565-B4C5-5B6EDDAF9550}" srcId="{0E9A17DA-8863-4518-9324-E6C7B2AC2C05}" destId="{2B5564D1-1E42-4058-A719-96B42E692118}" srcOrd="0" destOrd="0" parTransId="{06046511-B302-45BD-A0BE-40EAC2A781D4}" sibTransId="{FF84CA5A-6712-467A-9B69-9B2E7BFE939C}"/>
    <dgm:cxn modelId="{E8BD47C7-620A-4175-8B6B-063B1F373D07}" type="presOf" srcId="{9327654A-4446-41F4-8044-E9423271FA14}" destId="{DB857A9B-EC70-4647-AC90-79032DF220D7}" srcOrd="1" destOrd="1" presId="urn:microsoft.com/office/officeart/2005/8/layout/hProcess4"/>
    <dgm:cxn modelId="{CDF39E6B-0101-4FFF-A2A0-410C2A57D5BE}" srcId="{7F54E6EC-F7CF-40C4-AD74-3B10A88D6813}" destId="{C5392796-B456-453F-ABAA-C5EA351FF1F6}" srcOrd="0" destOrd="0" parTransId="{EF72649C-6F00-4297-808A-C7125B29051C}" sibTransId="{EE9C70B6-53FA-4474-805D-020E76A00A79}"/>
    <dgm:cxn modelId="{557A1EDD-1FB0-49B4-8588-08EEB2F2BDF2}" type="presOf" srcId="{C5392796-B456-453F-ABAA-C5EA351FF1F6}" destId="{3358412E-8D40-4144-9074-2E1E56AFB6A1}" srcOrd="0" destOrd="0" presId="urn:microsoft.com/office/officeart/2005/8/layout/hProcess4"/>
    <dgm:cxn modelId="{D53A8BE1-BAA3-4D1D-AAC8-F59D9945D3D3}" srcId="{0E9A17DA-8863-4518-9324-E6C7B2AC2C05}" destId="{6DFB9184-D559-4020-BF5B-BF8B380406A5}" srcOrd="1" destOrd="0" parTransId="{A3A8F45A-C56F-4245-80D3-9CAB7FFA12F9}" sibTransId="{32735C79-A8FD-4134-A576-764A5E7899DE}"/>
    <dgm:cxn modelId="{383A96BF-8BCF-4387-B523-079DE631158A}" type="presOf" srcId="{878A63C7-872A-4BB2-BF20-58E913F59172}" destId="{96A7A60E-B565-48E4-B00A-3BBFD8911C45}" srcOrd="0" destOrd="1" presId="urn:microsoft.com/office/officeart/2005/8/layout/hProcess4"/>
    <dgm:cxn modelId="{9DE34AC4-9340-4672-B0D2-F792877BAEF8}" type="presOf" srcId="{2B5564D1-1E42-4058-A719-96B42E692118}" destId="{5525DCA6-97A3-4E5F-AFED-8EE058A45486}" srcOrd="1" destOrd="0" presId="urn:microsoft.com/office/officeart/2005/8/layout/hProcess4"/>
    <dgm:cxn modelId="{23FC7DEB-9B8F-4EF4-B37E-A0F8E648EAEA}" type="presOf" srcId="{9327654A-4446-41F4-8044-E9423271FA14}" destId="{3358412E-8D40-4144-9074-2E1E56AFB6A1}" srcOrd="0" destOrd="1" presId="urn:microsoft.com/office/officeart/2005/8/layout/hProcess4"/>
    <dgm:cxn modelId="{BF5BE705-5928-4961-8060-7267EC57B769}" type="presOf" srcId="{7628535E-A835-4EB8-B10D-73AB69178DBE}" destId="{55E975D3-4430-4688-B824-F734B1AA3093}" srcOrd="0" destOrd="0" presId="urn:microsoft.com/office/officeart/2005/8/layout/hProcess4"/>
    <dgm:cxn modelId="{370CE157-89A1-4E4A-809D-E48A69F59262}" type="presOf" srcId="{0E9A17DA-8863-4518-9324-E6C7B2AC2C05}" destId="{C52C7815-B723-4475-900E-EF19AF803E1E}" srcOrd="0" destOrd="0" presId="urn:microsoft.com/office/officeart/2005/8/layout/hProcess4"/>
    <dgm:cxn modelId="{59481052-5773-450E-AFAA-55661D0DEFA6}" srcId="{8387A1C3-BFE4-49A4-A930-90C4A8975105}" destId="{0E9A17DA-8863-4518-9324-E6C7B2AC2C05}" srcOrd="2" destOrd="0" parTransId="{B9ACBAA3-8E2F-47EF-814D-C67A41C7F562}" sibTransId="{4A63AE17-D3B6-4744-A632-9582DA8ADBA7}"/>
    <dgm:cxn modelId="{DB9C5E14-E8B0-46EF-8E90-0ED4E9E7D888}" type="presOf" srcId="{878A63C7-872A-4BB2-BF20-58E913F59172}" destId="{3FD43CD2-4714-478A-90A0-2FB593F5CAB0}" srcOrd="1" destOrd="1" presId="urn:microsoft.com/office/officeart/2005/8/layout/hProcess4"/>
    <dgm:cxn modelId="{173417A8-73C1-48EA-B312-DA10D21F0BEB}" srcId="{FA7BA06B-2EA4-4EBD-AA14-1BF8E35019A1}" destId="{878A63C7-872A-4BB2-BF20-58E913F59172}" srcOrd="1" destOrd="0" parTransId="{46A35500-5ED8-468B-9B4C-2D155D4496CE}" sibTransId="{79914C7F-DF0D-40EA-80DD-D174BD669A78}"/>
    <dgm:cxn modelId="{9A8C961E-54E9-4598-AB77-475138DFED44}" type="presOf" srcId="{6DFB9184-D559-4020-BF5B-BF8B380406A5}" destId="{EF273C93-0012-4A3D-8D20-076C3D629869}" srcOrd="0" destOrd="1" presId="urn:microsoft.com/office/officeart/2005/8/layout/hProcess4"/>
    <dgm:cxn modelId="{58788668-17CE-48F3-B4C8-0ACA62FF716C}" type="presOf" srcId="{2B5564D1-1E42-4058-A719-96B42E692118}" destId="{EF273C93-0012-4A3D-8D20-076C3D629869}" srcOrd="0" destOrd="0" presId="urn:microsoft.com/office/officeart/2005/8/layout/hProcess4"/>
    <dgm:cxn modelId="{A5B16693-16D3-4D47-A4F4-D253F6E85848}" type="presOf" srcId="{FA7BA06B-2EA4-4EBD-AA14-1BF8E35019A1}" destId="{609651F8-27EA-4FF1-B966-79BFE0227BD0}" srcOrd="0" destOrd="0" presId="urn:microsoft.com/office/officeart/2005/8/layout/hProcess4"/>
    <dgm:cxn modelId="{4AE73DFC-D075-4F3D-81D5-14B9EC0AE6CC}" type="presOf" srcId="{99054600-602E-4996-A634-66A72A7F9B19}" destId="{3FD43CD2-4714-478A-90A0-2FB593F5CAB0}" srcOrd="1" destOrd="0" presId="urn:microsoft.com/office/officeart/2005/8/layout/hProcess4"/>
    <dgm:cxn modelId="{767A1917-8815-47B5-8F90-BD45B2DA2D4E}" type="presOf" srcId="{6DFB9184-D559-4020-BF5B-BF8B380406A5}" destId="{5525DCA6-97A3-4E5F-AFED-8EE058A45486}" srcOrd="1" destOrd="1" presId="urn:microsoft.com/office/officeart/2005/8/layout/hProcess4"/>
    <dgm:cxn modelId="{842E7BA2-76B7-414A-BEBA-9DCCBEFCC6AC}" type="presParOf" srcId="{75AFCFF2-91F0-4B4E-BF1A-50D3D56853D7}" destId="{2D5828DE-CE3A-42A9-A125-2929041F3985}" srcOrd="0" destOrd="0" presId="urn:microsoft.com/office/officeart/2005/8/layout/hProcess4"/>
    <dgm:cxn modelId="{0D26AA1A-7EDB-4309-B1EA-33B9C8BEE98A}" type="presParOf" srcId="{75AFCFF2-91F0-4B4E-BF1A-50D3D56853D7}" destId="{61B408B0-7CF8-4D06-9ED1-ED1D5D907587}" srcOrd="1" destOrd="0" presId="urn:microsoft.com/office/officeart/2005/8/layout/hProcess4"/>
    <dgm:cxn modelId="{F1178754-CD71-46D2-B491-C63138614C45}" type="presParOf" srcId="{75AFCFF2-91F0-4B4E-BF1A-50D3D56853D7}" destId="{B22C66EA-18F0-4FFC-925D-6B8A24C30A50}" srcOrd="2" destOrd="0" presId="urn:microsoft.com/office/officeart/2005/8/layout/hProcess4"/>
    <dgm:cxn modelId="{6EC91F47-2F2D-4879-988B-A0257F509B11}" type="presParOf" srcId="{B22C66EA-18F0-4FFC-925D-6B8A24C30A50}" destId="{2F3E9B85-82BA-42AC-ADD7-9D4847C62F46}" srcOrd="0" destOrd="0" presId="urn:microsoft.com/office/officeart/2005/8/layout/hProcess4"/>
    <dgm:cxn modelId="{3B361AEE-6C4F-4552-BFF8-D54FBADDDB6B}" type="presParOf" srcId="{2F3E9B85-82BA-42AC-ADD7-9D4847C62F46}" destId="{E7A223E9-58A2-4CE8-B1CD-CA456D11613B}" srcOrd="0" destOrd="0" presId="urn:microsoft.com/office/officeart/2005/8/layout/hProcess4"/>
    <dgm:cxn modelId="{7C3F0950-9423-470E-85C9-3DEA1EC1145A}" type="presParOf" srcId="{2F3E9B85-82BA-42AC-ADD7-9D4847C62F46}" destId="{3358412E-8D40-4144-9074-2E1E56AFB6A1}" srcOrd="1" destOrd="0" presId="urn:microsoft.com/office/officeart/2005/8/layout/hProcess4"/>
    <dgm:cxn modelId="{1EBB8C6F-4488-4345-921F-17F86263A26B}" type="presParOf" srcId="{2F3E9B85-82BA-42AC-ADD7-9D4847C62F46}" destId="{DB857A9B-EC70-4647-AC90-79032DF220D7}" srcOrd="2" destOrd="0" presId="urn:microsoft.com/office/officeart/2005/8/layout/hProcess4"/>
    <dgm:cxn modelId="{F10CF837-884D-4DFD-B4ED-EBB7606A2BE1}" type="presParOf" srcId="{2F3E9B85-82BA-42AC-ADD7-9D4847C62F46}" destId="{0AD37789-1D2F-4F0E-A3B6-5EF563E78250}" srcOrd="3" destOrd="0" presId="urn:microsoft.com/office/officeart/2005/8/layout/hProcess4"/>
    <dgm:cxn modelId="{051046C2-FB38-406C-8045-61DD6A6CD656}" type="presParOf" srcId="{2F3E9B85-82BA-42AC-ADD7-9D4847C62F46}" destId="{B768BCA1-C716-444E-93EB-01C9C9E8398B}" srcOrd="4" destOrd="0" presId="urn:microsoft.com/office/officeart/2005/8/layout/hProcess4"/>
    <dgm:cxn modelId="{7D9A699D-F62E-458C-8ED5-A8017DB5C98F}" type="presParOf" srcId="{B22C66EA-18F0-4FFC-925D-6B8A24C30A50}" destId="{55E975D3-4430-4688-B824-F734B1AA3093}" srcOrd="1" destOrd="0" presId="urn:microsoft.com/office/officeart/2005/8/layout/hProcess4"/>
    <dgm:cxn modelId="{AFFF1A27-E686-4D10-BF31-B5202B6E0A11}" type="presParOf" srcId="{B22C66EA-18F0-4FFC-925D-6B8A24C30A50}" destId="{0304C20D-DDB1-4D64-9B0B-FD50BC3A160F}" srcOrd="2" destOrd="0" presId="urn:microsoft.com/office/officeart/2005/8/layout/hProcess4"/>
    <dgm:cxn modelId="{A039EE48-D397-4CDF-9373-15D6F864F458}" type="presParOf" srcId="{0304C20D-DDB1-4D64-9B0B-FD50BC3A160F}" destId="{4B56BAFA-6A07-449D-95DB-EDF17C91CA3E}" srcOrd="0" destOrd="0" presId="urn:microsoft.com/office/officeart/2005/8/layout/hProcess4"/>
    <dgm:cxn modelId="{5B568F0D-9547-41DD-B381-3DCD5CA90651}" type="presParOf" srcId="{0304C20D-DDB1-4D64-9B0B-FD50BC3A160F}" destId="{96A7A60E-B565-48E4-B00A-3BBFD8911C45}" srcOrd="1" destOrd="0" presId="urn:microsoft.com/office/officeart/2005/8/layout/hProcess4"/>
    <dgm:cxn modelId="{256E709F-2ED7-4468-B9B6-5E416BCB6995}" type="presParOf" srcId="{0304C20D-DDB1-4D64-9B0B-FD50BC3A160F}" destId="{3FD43CD2-4714-478A-90A0-2FB593F5CAB0}" srcOrd="2" destOrd="0" presId="urn:microsoft.com/office/officeart/2005/8/layout/hProcess4"/>
    <dgm:cxn modelId="{E8CB45E3-2076-4A32-8716-A96B5C56F61D}" type="presParOf" srcId="{0304C20D-DDB1-4D64-9B0B-FD50BC3A160F}" destId="{609651F8-27EA-4FF1-B966-79BFE0227BD0}" srcOrd="3" destOrd="0" presId="urn:microsoft.com/office/officeart/2005/8/layout/hProcess4"/>
    <dgm:cxn modelId="{699D1E79-9F57-4119-9C79-651707AFD265}" type="presParOf" srcId="{0304C20D-DDB1-4D64-9B0B-FD50BC3A160F}" destId="{9DF76505-F5E6-4857-BC6F-DDCF650FBFB2}" srcOrd="4" destOrd="0" presId="urn:microsoft.com/office/officeart/2005/8/layout/hProcess4"/>
    <dgm:cxn modelId="{68E97768-E620-4CCF-A82E-C9451D6B5073}" type="presParOf" srcId="{B22C66EA-18F0-4FFC-925D-6B8A24C30A50}" destId="{9DC64EBF-825A-458A-A5F9-EC1241CD3493}" srcOrd="3" destOrd="0" presId="urn:microsoft.com/office/officeart/2005/8/layout/hProcess4"/>
    <dgm:cxn modelId="{5FD8A65A-1B9D-4F2A-B84F-F57954283F45}" type="presParOf" srcId="{B22C66EA-18F0-4FFC-925D-6B8A24C30A50}" destId="{E10B7C59-1D2E-4525-93D7-3E2434858643}" srcOrd="4" destOrd="0" presId="urn:microsoft.com/office/officeart/2005/8/layout/hProcess4"/>
    <dgm:cxn modelId="{ACCD66B1-A6C4-47C4-B0A4-216D80D01493}" type="presParOf" srcId="{E10B7C59-1D2E-4525-93D7-3E2434858643}" destId="{F91842E9-073D-4BA1-BA46-31839007B192}" srcOrd="0" destOrd="0" presId="urn:microsoft.com/office/officeart/2005/8/layout/hProcess4"/>
    <dgm:cxn modelId="{5D529006-1BD3-4E06-83BF-0857C8CECE0C}" type="presParOf" srcId="{E10B7C59-1D2E-4525-93D7-3E2434858643}" destId="{EF273C93-0012-4A3D-8D20-076C3D629869}" srcOrd="1" destOrd="0" presId="urn:microsoft.com/office/officeart/2005/8/layout/hProcess4"/>
    <dgm:cxn modelId="{CE653443-FE50-46BF-A194-58A172D5F90E}" type="presParOf" srcId="{E10B7C59-1D2E-4525-93D7-3E2434858643}" destId="{5525DCA6-97A3-4E5F-AFED-8EE058A45486}" srcOrd="2" destOrd="0" presId="urn:microsoft.com/office/officeart/2005/8/layout/hProcess4"/>
    <dgm:cxn modelId="{92D27C5F-EF43-44C6-8E20-D78D96A870BF}" type="presParOf" srcId="{E10B7C59-1D2E-4525-93D7-3E2434858643}" destId="{C52C7815-B723-4475-900E-EF19AF803E1E}" srcOrd="3" destOrd="0" presId="urn:microsoft.com/office/officeart/2005/8/layout/hProcess4"/>
    <dgm:cxn modelId="{C6155B12-5F14-4F23-98BB-20BFFFAA7DC4}" type="presParOf" srcId="{E10B7C59-1D2E-4525-93D7-3E2434858643}" destId="{333D2046-DE00-4224-868F-AE84B218F9C0}"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7B0B2B-F411-48F9-BF85-1C2C0AD2ED1B}"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US"/>
        </a:p>
      </dgm:t>
    </dgm:pt>
    <dgm:pt modelId="{37035E93-617F-43AD-B773-106FAD67A65B}">
      <dgm:prSet phldrT="[Text]"/>
      <dgm:spPr/>
      <dgm:t>
        <a:bodyPr/>
        <a:lstStyle/>
        <a:p>
          <a:r>
            <a:rPr lang="en-US" b="1" dirty="0" smtClean="0">
              <a:latin typeface="Times New Roman" pitchFamily="18" charset="0"/>
              <a:cs typeface="Times New Roman" pitchFamily="18" charset="0"/>
            </a:rPr>
            <a:t>DCF Benefit Recovery Review</a:t>
          </a:r>
          <a:endParaRPr lang="en-US" b="1" dirty="0">
            <a:latin typeface="Times New Roman" pitchFamily="18" charset="0"/>
            <a:cs typeface="Times New Roman" pitchFamily="18" charset="0"/>
          </a:endParaRPr>
        </a:p>
      </dgm:t>
    </dgm:pt>
    <dgm:pt modelId="{6591F095-FC1D-412B-94D1-42D54B42FF38}" type="parTrans" cxnId="{29E840AA-A805-4012-B446-DA0800CDF192}">
      <dgm:prSet/>
      <dgm:spPr/>
      <dgm:t>
        <a:bodyPr/>
        <a:lstStyle/>
        <a:p>
          <a:endParaRPr lang="en-US"/>
        </a:p>
      </dgm:t>
    </dgm:pt>
    <dgm:pt modelId="{70E47756-5C9E-43B1-B2FF-A4F532772EE4}" type="sibTrans" cxnId="{29E840AA-A805-4012-B446-DA0800CDF192}">
      <dgm:prSet/>
      <dgm:spPr/>
      <dgm:t>
        <a:bodyPr/>
        <a:lstStyle/>
        <a:p>
          <a:endParaRPr lang="en-US"/>
        </a:p>
      </dgm:t>
    </dgm:pt>
    <dgm:pt modelId="{0C710000-F7EB-429E-ABD4-2BD3723E245D}" type="asst">
      <dgm:prSet phldrT="[Text]"/>
      <dgm:spPr/>
      <dgm:t>
        <a:bodyPr/>
        <a:lstStyle/>
        <a:p>
          <a:r>
            <a:rPr lang="en-US" b="1" dirty="0" smtClean="0">
              <a:latin typeface="Times New Roman" pitchFamily="18" charset="0"/>
              <a:cs typeface="Times New Roman" pitchFamily="18" charset="0"/>
            </a:rPr>
            <a:t>Public Assistance Unit Fraud Review</a:t>
          </a:r>
          <a:endParaRPr lang="en-US" b="1" dirty="0">
            <a:latin typeface="Times New Roman" pitchFamily="18" charset="0"/>
            <a:cs typeface="Times New Roman" pitchFamily="18" charset="0"/>
          </a:endParaRPr>
        </a:p>
      </dgm:t>
    </dgm:pt>
    <dgm:pt modelId="{EDDDFA12-F92D-429D-8F9C-6ECC96A765AB}" type="parTrans" cxnId="{B089C35A-76AC-4E21-9002-B32159C8BB2A}">
      <dgm:prSet/>
      <dgm:spPr/>
      <dgm:t>
        <a:bodyPr/>
        <a:lstStyle/>
        <a:p>
          <a:endParaRPr lang="en-US" dirty="0"/>
        </a:p>
      </dgm:t>
    </dgm:pt>
    <dgm:pt modelId="{7F72E47A-A461-4C54-8241-C53A6B915494}" type="sibTrans" cxnId="{B089C35A-76AC-4E21-9002-B32159C8BB2A}">
      <dgm:prSet/>
      <dgm:spPr/>
      <dgm:t>
        <a:bodyPr/>
        <a:lstStyle/>
        <a:p>
          <a:endParaRPr lang="en-US"/>
        </a:p>
      </dgm:t>
    </dgm:pt>
    <dgm:pt modelId="{241E62EA-42EA-45C9-8E9E-4248946B23E5}">
      <dgm:prSet phldrT="[Text]"/>
      <dgm:spPr/>
      <dgm:t>
        <a:bodyPr/>
        <a:lstStyle/>
        <a:p>
          <a:r>
            <a:rPr lang="en-US" b="1" dirty="0" smtClean="0">
              <a:latin typeface="Times New Roman" pitchFamily="18" charset="0"/>
              <a:cs typeface="Times New Roman" pitchFamily="18" charset="0"/>
            </a:rPr>
            <a:t>Disqualification Hearing</a:t>
          </a:r>
          <a:endParaRPr lang="en-US" b="1" dirty="0">
            <a:latin typeface="Times New Roman" pitchFamily="18" charset="0"/>
            <a:cs typeface="Times New Roman" pitchFamily="18" charset="0"/>
          </a:endParaRPr>
        </a:p>
      </dgm:t>
    </dgm:pt>
    <dgm:pt modelId="{5CA72112-1402-4D09-B07B-E23AE6097339}" type="parTrans" cxnId="{E28D9560-BA2D-42ED-A84D-2E47FFDBF0C3}">
      <dgm:prSet/>
      <dgm:spPr/>
      <dgm:t>
        <a:bodyPr/>
        <a:lstStyle/>
        <a:p>
          <a:endParaRPr lang="en-US" dirty="0"/>
        </a:p>
      </dgm:t>
    </dgm:pt>
    <dgm:pt modelId="{F479358B-A0C2-4E92-B016-A089E1EEDA44}" type="sibTrans" cxnId="{E28D9560-BA2D-42ED-A84D-2E47FFDBF0C3}">
      <dgm:prSet/>
      <dgm:spPr/>
      <dgm:t>
        <a:bodyPr/>
        <a:lstStyle/>
        <a:p>
          <a:endParaRPr lang="en-US"/>
        </a:p>
      </dgm:t>
    </dgm:pt>
    <dgm:pt modelId="{4DEDCEA2-0B8A-4A5F-B8E9-05DE7E09E01B}">
      <dgm:prSet phldrT="[Text]" custT="1"/>
      <dgm:spPr>
        <a:solidFill>
          <a:srgbClr val="FFC000">
            <a:alpha val="90000"/>
          </a:srgbClr>
        </a:solidFill>
      </dgm:spPr>
      <dgm:t>
        <a:bodyPr/>
        <a:lstStyle/>
        <a:p>
          <a:r>
            <a:rPr lang="en-US" sz="2400" b="1" dirty="0" smtClean="0">
              <a:latin typeface="Times New Roman" pitchFamily="18" charset="0"/>
              <a:cs typeface="Times New Roman" pitchFamily="18" charset="0"/>
            </a:rPr>
            <a:t>State Attorney Prosecution</a:t>
          </a:r>
          <a:endParaRPr lang="en-US" sz="2400" b="1" dirty="0">
            <a:latin typeface="Times New Roman" pitchFamily="18" charset="0"/>
            <a:cs typeface="Times New Roman" pitchFamily="18" charset="0"/>
          </a:endParaRPr>
        </a:p>
      </dgm:t>
    </dgm:pt>
    <dgm:pt modelId="{6C7C2B42-4951-4B26-99A7-44C2C97AAC99}" type="parTrans" cxnId="{0AA596F3-6613-4392-998E-EAACCC64181B}">
      <dgm:prSet/>
      <dgm:spPr/>
      <dgm:t>
        <a:bodyPr/>
        <a:lstStyle/>
        <a:p>
          <a:endParaRPr lang="en-US" dirty="0"/>
        </a:p>
      </dgm:t>
    </dgm:pt>
    <dgm:pt modelId="{C5F3C18C-55B5-4D09-B334-BBE91AA53E91}" type="sibTrans" cxnId="{0AA596F3-6613-4392-998E-EAACCC64181B}">
      <dgm:prSet/>
      <dgm:spPr/>
      <dgm:t>
        <a:bodyPr/>
        <a:lstStyle/>
        <a:p>
          <a:endParaRPr lang="en-US"/>
        </a:p>
      </dgm:t>
    </dgm:pt>
    <dgm:pt modelId="{34B595AF-33E7-461E-BC6B-9755AEC6DFAC}" type="pres">
      <dgm:prSet presAssocID="{C07B0B2B-F411-48F9-BF85-1C2C0AD2ED1B}" presName="hierChild1" presStyleCnt="0">
        <dgm:presLayoutVars>
          <dgm:chPref val="1"/>
          <dgm:dir/>
          <dgm:animOne val="branch"/>
          <dgm:animLvl val="lvl"/>
          <dgm:resizeHandles/>
        </dgm:presLayoutVars>
      </dgm:prSet>
      <dgm:spPr/>
      <dgm:t>
        <a:bodyPr/>
        <a:lstStyle/>
        <a:p>
          <a:endParaRPr lang="en-US"/>
        </a:p>
      </dgm:t>
    </dgm:pt>
    <dgm:pt modelId="{FABE4763-D5A5-417D-86F0-E0C8F6E8F0C6}" type="pres">
      <dgm:prSet presAssocID="{37035E93-617F-43AD-B773-106FAD67A65B}" presName="hierRoot1" presStyleCnt="0"/>
      <dgm:spPr/>
      <dgm:t>
        <a:bodyPr/>
        <a:lstStyle/>
        <a:p>
          <a:endParaRPr lang="en-US"/>
        </a:p>
      </dgm:t>
    </dgm:pt>
    <dgm:pt modelId="{FFCB8C5A-0CBE-42D1-AEEB-E4B9E2091D03}" type="pres">
      <dgm:prSet presAssocID="{37035E93-617F-43AD-B773-106FAD67A65B}" presName="composite" presStyleCnt="0"/>
      <dgm:spPr/>
      <dgm:t>
        <a:bodyPr/>
        <a:lstStyle/>
        <a:p>
          <a:endParaRPr lang="en-US"/>
        </a:p>
      </dgm:t>
    </dgm:pt>
    <dgm:pt modelId="{C29D83E9-F247-434A-8433-B8DF95EDE03C}" type="pres">
      <dgm:prSet presAssocID="{37035E93-617F-43AD-B773-106FAD67A65B}" presName="background" presStyleLbl="node0" presStyleIdx="0" presStyleCnt="1"/>
      <dgm:spPr/>
      <dgm:t>
        <a:bodyPr/>
        <a:lstStyle/>
        <a:p>
          <a:endParaRPr lang="en-US"/>
        </a:p>
      </dgm:t>
    </dgm:pt>
    <dgm:pt modelId="{4E5D12C5-75CC-4D06-8866-CFFCBD5F1DEA}" type="pres">
      <dgm:prSet presAssocID="{37035E93-617F-43AD-B773-106FAD67A65B}" presName="text" presStyleLbl="fgAcc0" presStyleIdx="0" presStyleCnt="1" custScaleX="52020" custScaleY="69848">
        <dgm:presLayoutVars>
          <dgm:chPref val="3"/>
        </dgm:presLayoutVars>
      </dgm:prSet>
      <dgm:spPr/>
      <dgm:t>
        <a:bodyPr/>
        <a:lstStyle/>
        <a:p>
          <a:endParaRPr lang="en-US"/>
        </a:p>
      </dgm:t>
    </dgm:pt>
    <dgm:pt modelId="{73D0B433-AC02-4731-A878-4AE46485820A}" type="pres">
      <dgm:prSet presAssocID="{37035E93-617F-43AD-B773-106FAD67A65B}" presName="hierChild2" presStyleCnt="0"/>
      <dgm:spPr/>
      <dgm:t>
        <a:bodyPr/>
        <a:lstStyle/>
        <a:p>
          <a:endParaRPr lang="en-US"/>
        </a:p>
      </dgm:t>
    </dgm:pt>
    <dgm:pt modelId="{2AD18E5B-246E-493C-99CC-08C38958E1AF}" type="pres">
      <dgm:prSet presAssocID="{EDDDFA12-F92D-429D-8F9C-6ECC96A765AB}" presName="Name10" presStyleLbl="parChTrans1D2" presStyleIdx="0" presStyleCnt="1"/>
      <dgm:spPr/>
      <dgm:t>
        <a:bodyPr/>
        <a:lstStyle/>
        <a:p>
          <a:endParaRPr lang="en-US"/>
        </a:p>
      </dgm:t>
    </dgm:pt>
    <dgm:pt modelId="{ADDAD3AD-31F5-4CAC-8F04-4355BABA8FF4}" type="pres">
      <dgm:prSet presAssocID="{0C710000-F7EB-429E-ABD4-2BD3723E245D}" presName="hierRoot2" presStyleCnt="0"/>
      <dgm:spPr/>
      <dgm:t>
        <a:bodyPr/>
        <a:lstStyle/>
        <a:p>
          <a:endParaRPr lang="en-US"/>
        </a:p>
      </dgm:t>
    </dgm:pt>
    <dgm:pt modelId="{B7235720-2451-4E0A-9799-87FAAA146344}" type="pres">
      <dgm:prSet presAssocID="{0C710000-F7EB-429E-ABD4-2BD3723E245D}" presName="composite2" presStyleCnt="0"/>
      <dgm:spPr/>
      <dgm:t>
        <a:bodyPr/>
        <a:lstStyle/>
        <a:p>
          <a:endParaRPr lang="en-US"/>
        </a:p>
      </dgm:t>
    </dgm:pt>
    <dgm:pt modelId="{B4F904EC-E5F7-4A51-AFBB-CEA75919642F}" type="pres">
      <dgm:prSet presAssocID="{0C710000-F7EB-429E-ABD4-2BD3723E245D}" presName="background2" presStyleLbl="asst1" presStyleIdx="0" presStyleCnt="1"/>
      <dgm:spPr/>
      <dgm:t>
        <a:bodyPr/>
        <a:lstStyle/>
        <a:p>
          <a:endParaRPr lang="en-US"/>
        </a:p>
      </dgm:t>
    </dgm:pt>
    <dgm:pt modelId="{DFB8667D-F7E9-4A30-9EF7-1533B9A8F18B}" type="pres">
      <dgm:prSet presAssocID="{0C710000-F7EB-429E-ABD4-2BD3723E245D}" presName="text2" presStyleLbl="fgAcc2" presStyleIdx="0" presStyleCnt="1" custScaleX="63970" custScaleY="51104">
        <dgm:presLayoutVars>
          <dgm:chPref val="3"/>
        </dgm:presLayoutVars>
      </dgm:prSet>
      <dgm:spPr/>
      <dgm:t>
        <a:bodyPr/>
        <a:lstStyle/>
        <a:p>
          <a:endParaRPr lang="en-US"/>
        </a:p>
      </dgm:t>
    </dgm:pt>
    <dgm:pt modelId="{D10E8CDE-1F27-4DFB-833F-50536625AFFD}" type="pres">
      <dgm:prSet presAssocID="{0C710000-F7EB-429E-ABD4-2BD3723E245D}" presName="hierChild3" presStyleCnt="0"/>
      <dgm:spPr/>
      <dgm:t>
        <a:bodyPr/>
        <a:lstStyle/>
        <a:p>
          <a:endParaRPr lang="en-US"/>
        </a:p>
      </dgm:t>
    </dgm:pt>
    <dgm:pt modelId="{18D65123-111E-4685-998F-DC82BDE044D9}" type="pres">
      <dgm:prSet presAssocID="{5CA72112-1402-4D09-B07B-E23AE6097339}" presName="Name17" presStyleLbl="parChTrans1D3" presStyleIdx="0" presStyleCnt="2"/>
      <dgm:spPr/>
      <dgm:t>
        <a:bodyPr/>
        <a:lstStyle/>
        <a:p>
          <a:endParaRPr lang="en-US"/>
        </a:p>
      </dgm:t>
    </dgm:pt>
    <dgm:pt modelId="{A8ED053C-C7EC-4A2B-BB61-DBDF52BB75D9}" type="pres">
      <dgm:prSet presAssocID="{241E62EA-42EA-45C9-8E9E-4248946B23E5}" presName="hierRoot3" presStyleCnt="0"/>
      <dgm:spPr/>
      <dgm:t>
        <a:bodyPr/>
        <a:lstStyle/>
        <a:p>
          <a:endParaRPr lang="en-US"/>
        </a:p>
      </dgm:t>
    </dgm:pt>
    <dgm:pt modelId="{54124C0A-730C-4244-8F8C-5B8151B5333E}" type="pres">
      <dgm:prSet presAssocID="{241E62EA-42EA-45C9-8E9E-4248946B23E5}" presName="composite3" presStyleCnt="0"/>
      <dgm:spPr/>
      <dgm:t>
        <a:bodyPr/>
        <a:lstStyle/>
        <a:p>
          <a:endParaRPr lang="en-US"/>
        </a:p>
      </dgm:t>
    </dgm:pt>
    <dgm:pt modelId="{647C77F7-F7E1-4A99-8276-7CA6054534C3}" type="pres">
      <dgm:prSet presAssocID="{241E62EA-42EA-45C9-8E9E-4248946B23E5}" presName="background3" presStyleLbl="node3" presStyleIdx="0" presStyleCnt="2"/>
      <dgm:spPr/>
      <dgm:t>
        <a:bodyPr/>
        <a:lstStyle/>
        <a:p>
          <a:endParaRPr lang="en-US"/>
        </a:p>
      </dgm:t>
    </dgm:pt>
    <dgm:pt modelId="{F657BA98-68B0-41D1-8C50-34511E133285}" type="pres">
      <dgm:prSet presAssocID="{241E62EA-42EA-45C9-8E9E-4248946B23E5}" presName="text3" presStyleLbl="fgAcc3" presStyleIdx="0" presStyleCnt="2" custScaleX="70370" custScaleY="71306" custLinFactNeighborX="-12717" custLinFactNeighborY="4907">
        <dgm:presLayoutVars>
          <dgm:chPref val="3"/>
        </dgm:presLayoutVars>
      </dgm:prSet>
      <dgm:spPr/>
      <dgm:t>
        <a:bodyPr/>
        <a:lstStyle/>
        <a:p>
          <a:endParaRPr lang="en-US"/>
        </a:p>
      </dgm:t>
    </dgm:pt>
    <dgm:pt modelId="{FD53F0CE-ADF5-40D4-9C9D-0322F36C52AE}" type="pres">
      <dgm:prSet presAssocID="{241E62EA-42EA-45C9-8E9E-4248946B23E5}" presName="hierChild4" presStyleCnt="0"/>
      <dgm:spPr/>
      <dgm:t>
        <a:bodyPr/>
        <a:lstStyle/>
        <a:p>
          <a:endParaRPr lang="en-US"/>
        </a:p>
      </dgm:t>
    </dgm:pt>
    <dgm:pt modelId="{E34C2A29-5FC3-4BBF-8BB2-4B474F36E653}" type="pres">
      <dgm:prSet presAssocID="{6C7C2B42-4951-4B26-99A7-44C2C97AAC99}" presName="Name17" presStyleLbl="parChTrans1D3" presStyleIdx="1" presStyleCnt="2"/>
      <dgm:spPr/>
      <dgm:t>
        <a:bodyPr/>
        <a:lstStyle/>
        <a:p>
          <a:endParaRPr lang="en-US"/>
        </a:p>
      </dgm:t>
    </dgm:pt>
    <dgm:pt modelId="{C5B4F420-4614-4EDF-9E3C-AF7E218DA7B7}" type="pres">
      <dgm:prSet presAssocID="{4DEDCEA2-0B8A-4A5F-B8E9-05DE7E09E01B}" presName="hierRoot3" presStyleCnt="0"/>
      <dgm:spPr/>
      <dgm:t>
        <a:bodyPr/>
        <a:lstStyle/>
        <a:p>
          <a:endParaRPr lang="en-US"/>
        </a:p>
      </dgm:t>
    </dgm:pt>
    <dgm:pt modelId="{19DE3C7A-8589-41E5-A324-815A48297FA1}" type="pres">
      <dgm:prSet presAssocID="{4DEDCEA2-0B8A-4A5F-B8E9-05DE7E09E01B}" presName="composite3" presStyleCnt="0"/>
      <dgm:spPr/>
      <dgm:t>
        <a:bodyPr/>
        <a:lstStyle/>
        <a:p>
          <a:endParaRPr lang="en-US"/>
        </a:p>
      </dgm:t>
    </dgm:pt>
    <dgm:pt modelId="{DDB6B95A-7688-41D5-977D-AC7F508A0A48}" type="pres">
      <dgm:prSet presAssocID="{4DEDCEA2-0B8A-4A5F-B8E9-05DE7E09E01B}" presName="background3" presStyleLbl="node3" presStyleIdx="1" presStyleCnt="2"/>
      <dgm:spPr/>
      <dgm:t>
        <a:bodyPr/>
        <a:lstStyle/>
        <a:p>
          <a:endParaRPr lang="en-US"/>
        </a:p>
      </dgm:t>
    </dgm:pt>
    <dgm:pt modelId="{E453B0FF-8923-4C01-B39B-499BAEEB794A}" type="pres">
      <dgm:prSet presAssocID="{4DEDCEA2-0B8A-4A5F-B8E9-05DE7E09E01B}" presName="text3" presStyleLbl="fgAcc3" presStyleIdx="1" presStyleCnt="2" custScaleX="132471" custScaleY="66609" custLinFactNeighborX="36528" custLinFactNeighborY="1709">
        <dgm:presLayoutVars>
          <dgm:chPref val="3"/>
        </dgm:presLayoutVars>
      </dgm:prSet>
      <dgm:spPr/>
      <dgm:t>
        <a:bodyPr/>
        <a:lstStyle/>
        <a:p>
          <a:endParaRPr lang="en-US"/>
        </a:p>
      </dgm:t>
    </dgm:pt>
    <dgm:pt modelId="{24BC315D-C4EC-4398-9700-7FFA314FC1FE}" type="pres">
      <dgm:prSet presAssocID="{4DEDCEA2-0B8A-4A5F-B8E9-05DE7E09E01B}" presName="hierChild4" presStyleCnt="0"/>
      <dgm:spPr/>
      <dgm:t>
        <a:bodyPr/>
        <a:lstStyle/>
        <a:p>
          <a:endParaRPr lang="en-US"/>
        </a:p>
      </dgm:t>
    </dgm:pt>
  </dgm:ptLst>
  <dgm:cxnLst>
    <dgm:cxn modelId="{8B83B81C-908D-4ED7-B33B-E1FD4AB50A6E}" type="presOf" srcId="{4DEDCEA2-0B8A-4A5F-B8E9-05DE7E09E01B}" destId="{E453B0FF-8923-4C01-B39B-499BAEEB794A}" srcOrd="0" destOrd="0" presId="urn:microsoft.com/office/officeart/2005/8/layout/hierarchy1"/>
    <dgm:cxn modelId="{D1E8650B-D994-4BB8-9DBF-9DFBBDCF21F3}" type="presOf" srcId="{6C7C2B42-4951-4B26-99A7-44C2C97AAC99}" destId="{E34C2A29-5FC3-4BBF-8BB2-4B474F36E653}" srcOrd="0" destOrd="0" presId="urn:microsoft.com/office/officeart/2005/8/layout/hierarchy1"/>
    <dgm:cxn modelId="{036021A3-F54E-4E47-8214-E316575BB748}" type="presOf" srcId="{241E62EA-42EA-45C9-8E9E-4248946B23E5}" destId="{F657BA98-68B0-41D1-8C50-34511E133285}" srcOrd="0" destOrd="0" presId="urn:microsoft.com/office/officeart/2005/8/layout/hierarchy1"/>
    <dgm:cxn modelId="{C19EE42C-80E6-43A1-8912-2974841B6166}" type="presOf" srcId="{37035E93-617F-43AD-B773-106FAD67A65B}" destId="{4E5D12C5-75CC-4D06-8866-CFFCBD5F1DEA}" srcOrd="0" destOrd="0" presId="urn:microsoft.com/office/officeart/2005/8/layout/hierarchy1"/>
    <dgm:cxn modelId="{AEF8EFDE-BA4E-4F59-B938-F2A1B64C610C}" type="presOf" srcId="{EDDDFA12-F92D-429D-8F9C-6ECC96A765AB}" destId="{2AD18E5B-246E-493C-99CC-08C38958E1AF}" srcOrd="0" destOrd="0" presId="urn:microsoft.com/office/officeart/2005/8/layout/hierarchy1"/>
    <dgm:cxn modelId="{FD9E11DA-1A99-4393-81D0-BAA90C857245}" type="presOf" srcId="{0C710000-F7EB-429E-ABD4-2BD3723E245D}" destId="{DFB8667D-F7E9-4A30-9EF7-1533B9A8F18B}" srcOrd="0" destOrd="0" presId="urn:microsoft.com/office/officeart/2005/8/layout/hierarchy1"/>
    <dgm:cxn modelId="{B089C35A-76AC-4E21-9002-B32159C8BB2A}" srcId="{37035E93-617F-43AD-B773-106FAD67A65B}" destId="{0C710000-F7EB-429E-ABD4-2BD3723E245D}" srcOrd="0" destOrd="0" parTransId="{EDDDFA12-F92D-429D-8F9C-6ECC96A765AB}" sibTransId="{7F72E47A-A461-4C54-8241-C53A6B915494}"/>
    <dgm:cxn modelId="{29E840AA-A805-4012-B446-DA0800CDF192}" srcId="{C07B0B2B-F411-48F9-BF85-1C2C0AD2ED1B}" destId="{37035E93-617F-43AD-B773-106FAD67A65B}" srcOrd="0" destOrd="0" parTransId="{6591F095-FC1D-412B-94D1-42D54B42FF38}" sibTransId="{70E47756-5C9E-43B1-B2FF-A4F532772EE4}"/>
    <dgm:cxn modelId="{D6347925-42C8-4128-A97C-CE5AB7ED9B1A}" type="presOf" srcId="{C07B0B2B-F411-48F9-BF85-1C2C0AD2ED1B}" destId="{34B595AF-33E7-461E-BC6B-9755AEC6DFAC}" srcOrd="0" destOrd="0" presId="urn:microsoft.com/office/officeart/2005/8/layout/hierarchy1"/>
    <dgm:cxn modelId="{E28D9560-BA2D-42ED-A84D-2E47FFDBF0C3}" srcId="{0C710000-F7EB-429E-ABD4-2BD3723E245D}" destId="{241E62EA-42EA-45C9-8E9E-4248946B23E5}" srcOrd="0" destOrd="0" parTransId="{5CA72112-1402-4D09-B07B-E23AE6097339}" sibTransId="{F479358B-A0C2-4E92-B016-A089E1EEDA44}"/>
    <dgm:cxn modelId="{0AA596F3-6613-4392-998E-EAACCC64181B}" srcId="{0C710000-F7EB-429E-ABD4-2BD3723E245D}" destId="{4DEDCEA2-0B8A-4A5F-B8E9-05DE7E09E01B}" srcOrd="1" destOrd="0" parTransId="{6C7C2B42-4951-4B26-99A7-44C2C97AAC99}" sibTransId="{C5F3C18C-55B5-4D09-B334-BBE91AA53E91}"/>
    <dgm:cxn modelId="{5A4C06A2-03E3-4FB9-A126-8155CB8CB2CC}" type="presOf" srcId="{5CA72112-1402-4D09-B07B-E23AE6097339}" destId="{18D65123-111E-4685-998F-DC82BDE044D9}" srcOrd="0" destOrd="0" presId="urn:microsoft.com/office/officeart/2005/8/layout/hierarchy1"/>
    <dgm:cxn modelId="{71914CB8-7CA7-4532-99EF-4E2F67AA2ABC}" type="presParOf" srcId="{34B595AF-33E7-461E-BC6B-9755AEC6DFAC}" destId="{FABE4763-D5A5-417D-86F0-E0C8F6E8F0C6}" srcOrd="0" destOrd="0" presId="urn:microsoft.com/office/officeart/2005/8/layout/hierarchy1"/>
    <dgm:cxn modelId="{F737393D-E8CE-4156-8797-F64865BC770A}" type="presParOf" srcId="{FABE4763-D5A5-417D-86F0-E0C8F6E8F0C6}" destId="{FFCB8C5A-0CBE-42D1-AEEB-E4B9E2091D03}" srcOrd="0" destOrd="0" presId="urn:microsoft.com/office/officeart/2005/8/layout/hierarchy1"/>
    <dgm:cxn modelId="{4C8FE8E7-44FD-4DBA-B51F-E064FA4BA5AD}" type="presParOf" srcId="{FFCB8C5A-0CBE-42D1-AEEB-E4B9E2091D03}" destId="{C29D83E9-F247-434A-8433-B8DF95EDE03C}" srcOrd="0" destOrd="0" presId="urn:microsoft.com/office/officeart/2005/8/layout/hierarchy1"/>
    <dgm:cxn modelId="{7587A8EA-F52C-4484-A6DE-AE31BCCDA56E}" type="presParOf" srcId="{FFCB8C5A-0CBE-42D1-AEEB-E4B9E2091D03}" destId="{4E5D12C5-75CC-4D06-8866-CFFCBD5F1DEA}" srcOrd="1" destOrd="0" presId="urn:microsoft.com/office/officeart/2005/8/layout/hierarchy1"/>
    <dgm:cxn modelId="{1CA7CC6E-070A-4A01-8D1A-F2FE71D4AE27}" type="presParOf" srcId="{FABE4763-D5A5-417D-86F0-E0C8F6E8F0C6}" destId="{73D0B433-AC02-4731-A878-4AE46485820A}" srcOrd="1" destOrd="0" presId="urn:microsoft.com/office/officeart/2005/8/layout/hierarchy1"/>
    <dgm:cxn modelId="{A8C03ECC-CB3A-4DCB-964E-3ABBE33A787B}" type="presParOf" srcId="{73D0B433-AC02-4731-A878-4AE46485820A}" destId="{2AD18E5B-246E-493C-99CC-08C38958E1AF}" srcOrd="0" destOrd="0" presId="urn:microsoft.com/office/officeart/2005/8/layout/hierarchy1"/>
    <dgm:cxn modelId="{424DF4ED-2E03-424F-8017-A518E49A8B15}" type="presParOf" srcId="{73D0B433-AC02-4731-A878-4AE46485820A}" destId="{ADDAD3AD-31F5-4CAC-8F04-4355BABA8FF4}" srcOrd="1" destOrd="0" presId="urn:microsoft.com/office/officeart/2005/8/layout/hierarchy1"/>
    <dgm:cxn modelId="{80E08B16-4C0F-4A60-99F7-14762772B1B7}" type="presParOf" srcId="{ADDAD3AD-31F5-4CAC-8F04-4355BABA8FF4}" destId="{B7235720-2451-4E0A-9799-87FAAA146344}" srcOrd="0" destOrd="0" presId="urn:microsoft.com/office/officeart/2005/8/layout/hierarchy1"/>
    <dgm:cxn modelId="{1D116E85-3FDC-45E8-B260-E73817713D95}" type="presParOf" srcId="{B7235720-2451-4E0A-9799-87FAAA146344}" destId="{B4F904EC-E5F7-4A51-AFBB-CEA75919642F}" srcOrd="0" destOrd="0" presId="urn:microsoft.com/office/officeart/2005/8/layout/hierarchy1"/>
    <dgm:cxn modelId="{F473627A-02A6-4351-8A9F-380701E318A1}" type="presParOf" srcId="{B7235720-2451-4E0A-9799-87FAAA146344}" destId="{DFB8667D-F7E9-4A30-9EF7-1533B9A8F18B}" srcOrd="1" destOrd="0" presId="urn:microsoft.com/office/officeart/2005/8/layout/hierarchy1"/>
    <dgm:cxn modelId="{E95BF781-791C-4D98-9F03-0F1E3F4ED5D7}" type="presParOf" srcId="{ADDAD3AD-31F5-4CAC-8F04-4355BABA8FF4}" destId="{D10E8CDE-1F27-4DFB-833F-50536625AFFD}" srcOrd="1" destOrd="0" presId="urn:microsoft.com/office/officeart/2005/8/layout/hierarchy1"/>
    <dgm:cxn modelId="{55CB3D27-DAEB-452C-97EB-B63F7AE87C9D}" type="presParOf" srcId="{D10E8CDE-1F27-4DFB-833F-50536625AFFD}" destId="{18D65123-111E-4685-998F-DC82BDE044D9}" srcOrd="0" destOrd="0" presId="urn:microsoft.com/office/officeart/2005/8/layout/hierarchy1"/>
    <dgm:cxn modelId="{2F83C68B-0354-4987-9F4C-2CE0D80D8855}" type="presParOf" srcId="{D10E8CDE-1F27-4DFB-833F-50536625AFFD}" destId="{A8ED053C-C7EC-4A2B-BB61-DBDF52BB75D9}" srcOrd="1" destOrd="0" presId="urn:microsoft.com/office/officeart/2005/8/layout/hierarchy1"/>
    <dgm:cxn modelId="{863E70E3-AB53-4071-94E3-CF907E268A21}" type="presParOf" srcId="{A8ED053C-C7EC-4A2B-BB61-DBDF52BB75D9}" destId="{54124C0A-730C-4244-8F8C-5B8151B5333E}" srcOrd="0" destOrd="0" presId="urn:microsoft.com/office/officeart/2005/8/layout/hierarchy1"/>
    <dgm:cxn modelId="{4A81D473-3D95-4232-942C-40BF119B5DE9}" type="presParOf" srcId="{54124C0A-730C-4244-8F8C-5B8151B5333E}" destId="{647C77F7-F7E1-4A99-8276-7CA6054534C3}" srcOrd="0" destOrd="0" presId="urn:microsoft.com/office/officeart/2005/8/layout/hierarchy1"/>
    <dgm:cxn modelId="{26C7D1C8-BD1B-4B2C-9BF8-C640608B2485}" type="presParOf" srcId="{54124C0A-730C-4244-8F8C-5B8151B5333E}" destId="{F657BA98-68B0-41D1-8C50-34511E133285}" srcOrd="1" destOrd="0" presId="urn:microsoft.com/office/officeart/2005/8/layout/hierarchy1"/>
    <dgm:cxn modelId="{1C1891CF-6896-4439-ADD4-9C2660564528}" type="presParOf" srcId="{A8ED053C-C7EC-4A2B-BB61-DBDF52BB75D9}" destId="{FD53F0CE-ADF5-40D4-9C9D-0322F36C52AE}" srcOrd="1" destOrd="0" presId="urn:microsoft.com/office/officeart/2005/8/layout/hierarchy1"/>
    <dgm:cxn modelId="{BCC033DA-6C5B-43D9-B375-A7223B98F2EC}" type="presParOf" srcId="{D10E8CDE-1F27-4DFB-833F-50536625AFFD}" destId="{E34C2A29-5FC3-4BBF-8BB2-4B474F36E653}" srcOrd="2" destOrd="0" presId="urn:microsoft.com/office/officeart/2005/8/layout/hierarchy1"/>
    <dgm:cxn modelId="{70781B69-0998-4C7D-AC80-7EA4BCDF4FB5}" type="presParOf" srcId="{D10E8CDE-1F27-4DFB-833F-50536625AFFD}" destId="{C5B4F420-4614-4EDF-9E3C-AF7E218DA7B7}" srcOrd="3" destOrd="0" presId="urn:microsoft.com/office/officeart/2005/8/layout/hierarchy1"/>
    <dgm:cxn modelId="{74737005-48DD-4844-BA84-6F2072F8D348}" type="presParOf" srcId="{C5B4F420-4614-4EDF-9E3C-AF7E218DA7B7}" destId="{19DE3C7A-8589-41E5-A324-815A48297FA1}" srcOrd="0" destOrd="0" presId="urn:microsoft.com/office/officeart/2005/8/layout/hierarchy1"/>
    <dgm:cxn modelId="{AAE91480-DF53-48DD-AAFD-BC00F5D59C6B}" type="presParOf" srcId="{19DE3C7A-8589-41E5-A324-815A48297FA1}" destId="{DDB6B95A-7688-41D5-977D-AC7F508A0A48}" srcOrd="0" destOrd="0" presId="urn:microsoft.com/office/officeart/2005/8/layout/hierarchy1"/>
    <dgm:cxn modelId="{44281AEA-B780-419B-8B6B-5DD75DBF469F}" type="presParOf" srcId="{19DE3C7A-8589-41E5-A324-815A48297FA1}" destId="{E453B0FF-8923-4C01-B39B-499BAEEB794A}" srcOrd="1" destOrd="0" presId="urn:microsoft.com/office/officeart/2005/8/layout/hierarchy1"/>
    <dgm:cxn modelId="{7A4531FB-8DE4-4953-8372-CD5B13F83AF0}" type="presParOf" srcId="{C5B4F420-4614-4EDF-9E3C-AF7E218DA7B7}" destId="{24BC315D-C4EC-4398-9700-7FFA314FC1FE}"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1FCFC1-2B7C-4A60-A644-61A29C3AD40B}" type="doc">
      <dgm:prSet loTypeId="urn:microsoft.com/office/officeart/2005/8/layout/process5" loCatId="process" qsTypeId="urn:microsoft.com/office/officeart/2005/8/quickstyle/3d1" qsCatId="3D" csTypeId="urn:microsoft.com/office/officeart/2005/8/colors/colorful4" csCatId="colorful" phldr="1"/>
      <dgm:spPr/>
      <dgm:t>
        <a:bodyPr/>
        <a:lstStyle/>
        <a:p>
          <a:endParaRPr lang="en-US"/>
        </a:p>
      </dgm:t>
    </dgm:pt>
    <dgm:pt modelId="{B8E7110A-4110-4289-9E05-61E28067EB3B}">
      <dgm:prSet phldrT="[Text]"/>
      <dgm:spPr/>
      <dgm:t>
        <a:bodyPr/>
        <a:lstStyle/>
        <a:p>
          <a:pPr algn="l"/>
          <a:r>
            <a:rPr lang="en-US" dirty="0" smtClean="0"/>
            <a:t>Case  note events in OSST</a:t>
          </a:r>
          <a:endParaRPr lang="en-US" dirty="0"/>
        </a:p>
      </dgm:t>
    </dgm:pt>
    <dgm:pt modelId="{D14A9377-D853-4701-B087-895A18ECC408}" type="parTrans" cxnId="{364D2ACF-250F-4DFE-9E11-71E04D722EA3}">
      <dgm:prSet/>
      <dgm:spPr/>
      <dgm:t>
        <a:bodyPr/>
        <a:lstStyle/>
        <a:p>
          <a:pPr algn="l"/>
          <a:endParaRPr lang="en-US"/>
        </a:p>
      </dgm:t>
    </dgm:pt>
    <dgm:pt modelId="{40131BAE-51BC-48D7-83FA-FA79F46D6B64}" type="sibTrans" cxnId="{364D2ACF-250F-4DFE-9E11-71E04D722EA3}">
      <dgm:prSet/>
      <dgm:spPr/>
      <dgm:t>
        <a:bodyPr/>
        <a:lstStyle/>
        <a:p>
          <a:pPr algn="l"/>
          <a:endParaRPr lang="en-US" dirty="0"/>
        </a:p>
      </dgm:t>
    </dgm:pt>
    <dgm:pt modelId="{B3D93E3B-C8D8-422F-8497-60E53B55977F}">
      <dgm:prSet phldrT="[Text]"/>
      <dgm:spPr/>
      <dgm:t>
        <a:bodyPr/>
        <a:lstStyle/>
        <a:p>
          <a:pPr algn="l"/>
          <a:r>
            <a:rPr lang="en-US" dirty="0" smtClean="0"/>
            <a:t>Start the Pre-penalty process if appropriate</a:t>
          </a:r>
          <a:endParaRPr lang="en-US" dirty="0"/>
        </a:p>
      </dgm:t>
    </dgm:pt>
    <dgm:pt modelId="{E81A51BC-DED0-451A-B137-0A3350A1D840}" type="parTrans" cxnId="{5F53531E-0ACF-4107-9C01-D818E1B2C5A3}">
      <dgm:prSet/>
      <dgm:spPr/>
      <dgm:t>
        <a:bodyPr/>
        <a:lstStyle/>
        <a:p>
          <a:pPr algn="l"/>
          <a:endParaRPr lang="en-US"/>
        </a:p>
      </dgm:t>
    </dgm:pt>
    <dgm:pt modelId="{33F11A7F-2F0D-4200-A53A-2D7D7419BA75}" type="sibTrans" cxnId="{5F53531E-0ACF-4107-9C01-D818E1B2C5A3}">
      <dgm:prSet/>
      <dgm:spPr/>
      <dgm:t>
        <a:bodyPr/>
        <a:lstStyle/>
        <a:p>
          <a:pPr algn="l"/>
          <a:endParaRPr lang="en-US" dirty="0"/>
        </a:p>
      </dgm:t>
    </dgm:pt>
    <dgm:pt modelId="{50A3E876-143D-4325-9B30-81E0C015F166}">
      <dgm:prSet phldrT="[Text]"/>
      <dgm:spPr/>
      <dgm:t>
        <a:bodyPr/>
        <a:lstStyle/>
        <a:p>
          <a:pPr algn="l"/>
          <a:r>
            <a:rPr lang="en-US" dirty="0" smtClean="0"/>
            <a:t>Complete fraud report  - keep a copy for participant’s file</a:t>
          </a:r>
          <a:endParaRPr lang="en-US" dirty="0"/>
        </a:p>
      </dgm:t>
    </dgm:pt>
    <dgm:pt modelId="{39C6C165-01F4-4C59-99F8-F1B70840A1E7}" type="parTrans" cxnId="{4D3DBABD-BC06-4B8C-8563-CD13D9D51C9C}">
      <dgm:prSet/>
      <dgm:spPr/>
      <dgm:t>
        <a:bodyPr/>
        <a:lstStyle/>
        <a:p>
          <a:pPr algn="l"/>
          <a:endParaRPr lang="en-US"/>
        </a:p>
      </dgm:t>
    </dgm:pt>
    <dgm:pt modelId="{8BDD1EA7-55F4-4963-809B-BAE021E065EC}" type="sibTrans" cxnId="{4D3DBABD-BC06-4B8C-8563-CD13D9D51C9C}">
      <dgm:prSet/>
      <dgm:spPr/>
      <dgm:t>
        <a:bodyPr/>
        <a:lstStyle/>
        <a:p>
          <a:pPr algn="l"/>
          <a:endParaRPr lang="en-US" dirty="0"/>
        </a:p>
      </dgm:t>
    </dgm:pt>
    <dgm:pt modelId="{43918EA6-7A44-4FA2-AD1C-11A18D04FB1C}">
      <dgm:prSet phldrT="[Text]"/>
      <dgm:spPr/>
      <dgm:t>
        <a:bodyPr/>
        <a:lstStyle/>
        <a:p>
          <a:pPr algn="l"/>
          <a:r>
            <a:rPr lang="en-US" dirty="0" smtClean="0"/>
            <a:t>Submit a copy of the fraud report to Regional Designee</a:t>
          </a:r>
          <a:endParaRPr lang="en-US" dirty="0"/>
        </a:p>
      </dgm:t>
    </dgm:pt>
    <dgm:pt modelId="{DF330110-015C-41F0-B676-81C360A30058}" type="parTrans" cxnId="{F363B843-FE0F-4F0B-82AA-8B57F21E9BC0}">
      <dgm:prSet/>
      <dgm:spPr/>
      <dgm:t>
        <a:bodyPr/>
        <a:lstStyle/>
        <a:p>
          <a:pPr algn="l"/>
          <a:endParaRPr lang="en-US"/>
        </a:p>
      </dgm:t>
    </dgm:pt>
    <dgm:pt modelId="{89108C21-C356-4710-B7BF-7660F8815CFC}" type="sibTrans" cxnId="{F363B843-FE0F-4F0B-82AA-8B57F21E9BC0}">
      <dgm:prSet/>
      <dgm:spPr/>
      <dgm:t>
        <a:bodyPr/>
        <a:lstStyle/>
        <a:p>
          <a:pPr algn="l"/>
          <a:endParaRPr lang="en-US" dirty="0"/>
        </a:p>
      </dgm:t>
    </dgm:pt>
    <dgm:pt modelId="{752B4941-64AE-48E7-BB84-0E487B05EA6A}">
      <dgm:prSet/>
      <dgm:spPr/>
      <dgm:t>
        <a:bodyPr/>
        <a:lstStyle/>
        <a:p>
          <a:pPr algn="l"/>
          <a:r>
            <a:rPr lang="en-US" dirty="0" smtClean="0"/>
            <a:t>Enter general note in FLORIDA (CLRC)</a:t>
          </a:r>
          <a:endParaRPr lang="en-US" dirty="0"/>
        </a:p>
      </dgm:t>
    </dgm:pt>
    <dgm:pt modelId="{1B35280A-A95F-4148-8AA1-062E3B05BDA8}" type="parTrans" cxnId="{77E4F64D-3F53-450D-B479-1CF20FD824B7}">
      <dgm:prSet/>
      <dgm:spPr/>
      <dgm:t>
        <a:bodyPr/>
        <a:lstStyle/>
        <a:p>
          <a:pPr algn="l"/>
          <a:endParaRPr lang="en-US"/>
        </a:p>
      </dgm:t>
    </dgm:pt>
    <dgm:pt modelId="{02470FAD-5531-4F13-95A5-3668AE9D0694}" type="sibTrans" cxnId="{77E4F64D-3F53-450D-B479-1CF20FD824B7}">
      <dgm:prSet/>
      <dgm:spPr/>
      <dgm:t>
        <a:bodyPr/>
        <a:lstStyle/>
        <a:p>
          <a:pPr algn="l"/>
          <a:endParaRPr lang="en-US"/>
        </a:p>
      </dgm:t>
    </dgm:pt>
    <dgm:pt modelId="{6B5B0DEF-AF0B-467E-81F1-369D9646FC1A}" type="pres">
      <dgm:prSet presAssocID="{D71FCFC1-2B7C-4A60-A644-61A29C3AD40B}" presName="diagram" presStyleCnt="0">
        <dgm:presLayoutVars>
          <dgm:dir/>
          <dgm:resizeHandles val="exact"/>
        </dgm:presLayoutVars>
      </dgm:prSet>
      <dgm:spPr/>
      <dgm:t>
        <a:bodyPr/>
        <a:lstStyle/>
        <a:p>
          <a:endParaRPr lang="en-US"/>
        </a:p>
      </dgm:t>
    </dgm:pt>
    <dgm:pt modelId="{4B784735-6115-4DE6-B3AE-06B41BF82A3D}" type="pres">
      <dgm:prSet presAssocID="{B8E7110A-4110-4289-9E05-61E28067EB3B}" presName="node" presStyleLbl="node1" presStyleIdx="0" presStyleCnt="5">
        <dgm:presLayoutVars>
          <dgm:bulletEnabled val="1"/>
        </dgm:presLayoutVars>
      </dgm:prSet>
      <dgm:spPr/>
      <dgm:t>
        <a:bodyPr/>
        <a:lstStyle/>
        <a:p>
          <a:endParaRPr lang="en-US"/>
        </a:p>
      </dgm:t>
    </dgm:pt>
    <dgm:pt modelId="{8A7553E4-ADB9-46D2-A33A-9CCA74CDBA58}" type="pres">
      <dgm:prSet presAssocID="{40131BAE-51BC-48D7-83FA-FA79F46D6B64}" presName="sibTrans" presStyleLbl="sibTrans2D1" presStyleIdx="0" presStyleCnt="4"/>
      <dgm:spPr/>
      <dgm:t>
        <a:bodyPr/>
        <a:lstStyle/>
        <a:p>
          <a:endParaRPr lang="en-US"/>
        </a:p>
      </dgm:t>
    </dgm:pt>
    <dgm:pt modelId="{A8D13F5C-235D-454D-BE1C-650D6D1B0663}" type="pres">
      <dgm:prSet presAssocID="{40131BAE-51BC-48D7-83FA-FA79F46D6B64}" presName="connectorText" presStyleLbl="sibTrans2D1" presStyleIdx="0" presStyleCnt="4"/>
      <dgm:spPr/>
      <dgm:t>
        <a:bodyPr/>
        <a:lstStyle/>
        <a:p>
          <a:endParaRPr lang="en-US"/>
        </a:p>
      </dgm:t>
    </dgm:pt>
    <dgm:pt modelId="{E99F02D1-EC45-42A3-9BBB-5B21A5C06EBA}" type="pres">
      <dgm:prSet presAssocID="{B3D93E3B-C8D8-422F-8497-60E53B55977F}" presName="node" presStyleLbl="node1" presStyleIdx="1" presStyleCnt="5">
        <dgm:presLayoutVars>
          <dgm:bulletEnabled val="1"/>
        </dgm:presLayoutVars>
      </dgm:prSet>
      <dgm:spPr/>
      <dgm:t>
        <a:bodyPr/>
        <a:lstStyle/>
        <a:p>
          <a:endParaRPr lang="en-US"/>
        </a:p>
      </dgm:t>
    </dgm:pt>
    <dgm:pt modelId="{6AF5A4D1-7C00-4B20-9CC3-921721611E46}" type="pres">
      <dgm:prSet presAssocID="{33F11A7F-2F0D-4200-A53A-2D7D7419BA75}" presName="sibTrans" presStyleLbl="sibTrans2D1" presStyleIdx="1" presStyleCnt="4"/>
      <dgm:spPr/>
      <dgm:t>
        <a:bodyPr/>
        <a:lstStyle/>
        <a:p>
          <a:endParaRPr lang="en-US"/>
        </a:p>
      </dgm:t>
    </dgm:pt>
    <dgm:pt modelId="{85CA87DD-D5CD-4B14-8353-0C62B2CC78FB}" type="pres">
      <dgm:prSet presAssocID="{33F11A7F-2F0D-4200-A53A-2D7D7419BA75}" presName="connectorText" presStyleLbl="sibTrans2D1" presStyleIdx="1" presStyleCnt="4"/>
      <dgm:spPr/>
      <dgm:t>
        <a:bodyPr/>
        <a:lstStyle/>
        <a:p>
          <a:endParaRPr lang="en-US"/>
        </a:p>
      </dgm:t>
    </dgm:pt>
    <dgm:pt modelId="{0B26F779-8925-4D73-B5A2-41D59E7E3064}" type="pres">
      <dgm:prSet presAssocID="{50A3E876-143D-4325-9B30-81E0C015F166}" presName="node" presStyleLbl="node1" presStyleIdx="2" presStyleCnt="5">
        <dgm:presLayoutVars>
          <dgm:bulletEnabled val="1"/>
        </dgm:presLayoutVars>
      </dgm:prSet>
      <dgm:spPr/>
      <dgm:t>
        <a:bodyPr/>
        <a:lstStyle/>
        <a:p>
          <a:endParaRPr lang="en-US"/>
        </a:p>
      </dgm:t>
    </dgm:pt>
    <dgm:pt modelId="{2B767783-D5DB-4CA6-B76C-0F2B34FF8CCA}" type="pres">
      <dgm:prSet presAssocID="{8BDD1EA7-55F4-4963-809B-BAE021E065EC}" presName="sibTrans" presStyleLbl="sibTrans2D1" presStyleIdx="2" presStyleCnt="4"/>
      <dgm:spPr/>
      <dgm:t>
        <a:bodyPr/>
        <a:lstStyle/>
        <a:p>
          <a:endParaRPr lang="en-US"/>
        </a:p>
      </dgm:t>
    </dgm:pt>
    <dgm:pt modelId="{E2031E17-2F9D-4D3B-B86D-4135596321CB}" type="pres">
      <dgm:prSet presAssocID="{8BDD1EA7-55F4-4963-809B-BAE021E065EC}" presName="connectorText" presStyleLbl="sibTrans2D1" presStyleIdx="2" presStyleCnt="4"/>
      <dgm:spPr/>
      <dgm:t>
        <a:bodyPr/>
        <a:lstStyle/>
        <a:p>
          <a:endParaRPr lang="en-US"/>
        </a:p>
      </dgm:t>
    </dgm:pt>
    <dgm:pt modelId="{CC737C54-14F9-4E58-AAF8-582E1B6BF6A8}" type="pres">
      <dgm:prSet presAssocID="{43918EA6-7A44-4FA2-AD1C-11A18D04FB1C}" presName="node" presStyleLbl="node1" presStyleIdx="3" presStyleCnt="5">
        <dgm:presLayoutVars>
          <dgm:bulletEnabled val="1"/>
        </dgm:presLayoutVars>
      </dgm:prSet>
      <dgm:spPr/>
      <dgm:t>
        <a:bodyPr/>
        <a:lstStyle/>
        <a:p>
          <a:endParaRPr lang="en-US"/>
        </a:p>
      </dgm:t>
    </dgm:pt>
    <dgm:pt modelId="{8CECE58D-AB5F-4F91-B3CA-59C17FA1207A}" type="pres">
      <dgm:prSet presAssocID="{89108C21-C356-4710-B7BF-7660F8815CFC}" presName="sibTrans" presStyleLbl="sibTrans2D1" presStyleIdx="3" presStyleCnt="4"/>
      <dgm:spPr/>
      <dgm:t>
        <a:bodyPr/>
        <a:lstStyle/>
        <a:p>
          <a:endParaRPr lang="en-US"/>
        </a:p>
      </dgm:t>
    </dgm:pt>
    <dgm:pt modelId="{32BBD09C-7FB5-42D1-94BC-C5FBE81B29E4}" type="pres">
      <dgm:prSet presAssocID="{89108C21-C356-4710-B7BF-7660F8815CFC}" presName="connectorText" presStyleLbl="sibTrans2D1" presStyleIdx="3" presStyleCnt="4"/>
      <dgm:spPr/>
      <dgm:t>
        <a:bodyPr/>
        <a:lstStyle/>
        <a:p>
          <a:endParaRPr lang="en-US"/>
        </a:p>
      </dgm:t>
    </dgm:pt>
    <dgm:pt modelId="{1EADAE53-653D-4D97-8876-9DC512225BB6}" type="pres">
      <dgm:prSet presAssocID="{752B4941-64AE-48E7-BB84-0E487B05EA6A}" presName="node" presStyleLbl="node1" presStyleIdx="4" presStyleCnt="5">
        <dgm:presLayoutVars>
          <dgm:bulletEnabled val="1"/>
        </dgm:presLayoutVars>
      </dgm:prSet>
      <dgm:spPr/>
      <dgm:t>
        <a:bodyPr/>
        <a:lstStyle/>
        <a:p>
          <a:endParaRPr lang="en-US"/>
        </a:p>
      </dgm:t>
    </dgm:pt>
  </dgm:ptLst>
  <dgm:cxnLst>
    <dgm:cxn modelId="{364D2ACF-250F-4DFE-9E11-71E04D722EA3}" srcId="{D71FCFC1-2B7C-4A60-A644-61A29C3AD40B}" destId="{B8E7110A-4110-4289-9E05-61E28067EB3B}" srcOrd="0" destOrd="0" parTransId="{D14A9377-D853-4701-B087-895A18ECC408}" sibTransId="{40131BAE-51BC-48D7-83FA-FA79F46D6B64}"/>
    <dgm:cxn modelId="{B472AF35-4DCC-4060-90B6-60C0082B4615}" type="presOf" srcId="{40131BAE-51BC-48D7-83FA-FA79F46D6B64}" destId="{A8D13F5C-235D-454D-BE1C-650D6D1B0663}" srcOrd="1" destOrd="0" presId="urn:microsoft.com/office/officeart/2005/8/layout/process5"/>
    <dgm:cxn modelId="{A09414F6-0629-40FF-8B9A-AE33097B1A2C}" type="presOf" srcId="{43918EA6-7A44-4FA2-AD1C-11A18D04FB1C}" destId="{CC737C54-14F9-4E58-AAF8-582E1B6BF6A8}" srcOrd="0" destOrd="0" presId="urn:microsoft.com/office/officeart/2005/8/layout/process5"/>
    <dgm:cxn modelId="{2CC101D3-025F-4E58-BFD6-791ABFE1CCCD}" type="presOf" srcId="{8BDD1EA7-55F4-4963-809B-BAE021E065EC}" destId="{E2031E17-2F9D-4D3B-B86D-4135596321CB}" srcOrd="1" destOrd="0" presId="urn:microsoft.com/office/officeart/2005/8/layout/process5"/>
    <dgm:cxn modelId="{32F71ACE-1BEB-42E1-9BD7-A3A0DDF548ED}" type="presOf" srcId="{33F11A7F-2F0D-4200-A53A-2D7D7419BA75}" destId="{6AF5A4D1-7C00-4B20-9CC3-921721611E46}" srcOrd="0" destOrd="0" presId="urn:microsoft.com/office/officeart/2005/8/layout/process5"/>
    <dgm:cxn modelId="{331C54E9-9101-43D2-9EC0-66455FD74141}" type="presOf" srcId="{89108C21-C356-4710-B7BF-7660F8815CFC}" destId="{8CECE58D-AB5F-4F91-B3CA-59C17FA1207A}" srcOrd="0" destOrd="0" presId="urn:microsoft.com/office/officeart/2005/8/layout/process5"/>
    <dgm:cxn modelId="{8BA19DD4-D675-48F8-A195-5A55335664BA}" type="presOf" srcId="{89108C21-C356-4710-B7BF-7660F8815CFC}" destId="{32BBD09C-7FB5-42D1-94BC-C5FBE81B29E4}" srcOrd="1" destOrd="0" presId="urn:microsoft.com/office/officeart/2005/8/layout/process5"/>
    <dgm:cxn modelId="{77E4F64D-3F53-450D-B479-1CF20FD824B7}" srcId="{D71FCFC1-2B7C-4A60-A644-61A29C3AD40B}" destId="{752B4941-64AE-48E7-BB84-0E487B05EA6A}" srcOrd="4" destOrd="0" parTransId="{1B35280A-A95F-4148-8AA1-062E3B05BDA8}" sibTransId="{02470FAD-5531-4F13-95A5-3668AE9D0694}"/>
    <dgm:cxn modelId="{5F53531E-0ACF-4107-9C01-D818E1B2C5A3}" srcId="{D71FCFC1-2B7C-4A60-A644-61A29C3AD40B}" destId="{B3D93E3B-C8D8-422F-8497-60E53B55977F}" srcOrd="1" destOrd="0" parTransId="{E81A51BC-DED0-451A-B137-0A3350A1D840}" sibTransId="{33F11A7F-2F0D-4200-A53A-2D7D7419BA75}"/>
    <dgm:cxn modelId="{7EF5AB7E-1A88-4186-9AAF-84D898F9D781}" type="presOf" srcId="{40131BAE-51BC-48D7-83FA-FA79F46D6B64}" destId="{8A7553E4-ADB9-46D2-A33A-9CCA74CDBA58}" srcOrd="0" destOrd="0" presId="urn:microsoft.com/office/officeart/2005/8/layout/process5"/>
    <dgm:cxn modelId="{FF2B395E-A2FC-44E5-AB2C-0BA80EF1E408}" type="presOf" srcId="{33F11A7F-2F0D-4200-A53A-2D7D7419BA75}" destId="{85CA87DD-D5CD-4B14-8353-0C62B2CC78FB}" srcOrd="1" destOrd="0" presId="urn:microsoft.com/office/officeart/2005/8/layout/process5"/>
    <dgm:cxn modelId="{C20725C8-EEB3-4A88-BC20-16D2F98F3CE9}" type="presOf" srcId="{752B4941-64AE-48E7-BB84-0E487B05EA6A}" destId="{1EADAE53-653D-4D97-8876-9DC512225BB6}" srcOrd="0" destOrd="0" presId="urn:microsoft.com/office/officeart/2005/8/layout/process5"/>
    <dgm:cxn modelId="{A06039B0-E68D-4058-9844-7AD1E3481977}" type="presOf" srcId="{B8E7110A-4110-4289-9E05-61E28067EB3B}" destId="{4B784735-6115-4DE6-B3AE-06B41BF82A3D}" srcOrd="0" destOrd="0" presId="urn:microsoft.com/office/officeart/2005/8/layout/process5"/>
    <dgm:cxn modelId="{4D3DBABD-BC06-4B8C-8563-CD13D9D51C9C}" srcId="{D71FCFC1-2B7C-4A60-A644-61A29C3AD40B}" destId="{50A3E876-143D-4325-9B30-81E0C015F166}" srcOrd="2" destOrd="0" parTransId="{39C6C165-01F4-4C59-99F8-F1B70840A1E7}" sibTransId="{8BDD1EA7-55F4-4963-809B-BAE021E065EC}"/>
    <dgm:cxn modelId="{F363B843-FE0F-4F0B-82AA-8B57F21E9BC0}" srcId="{D71FCFC1-2B7C-4A60-A644-61A29C3AD40B}" destId="{43918EA6-7A44-4FA2-AD1C-11A18D04FB1C}" srcOrd="3" destOrd="0" parTransId="{DF330110-015C-41F0-B676-81C360A30058}" sibTransId="{89108C21-C356-4710-B7BF-7660F8815CFC}"/>
    <dgm:cxn modelId="{8A9859BB-1C02-4957-9D0B-51C090ADE0BA}" type="presOf" srcId="{D71FCFC1-2B7C-4A60-A644-61A29C3AD40B}" destId="{6B5B0DEF-AF0B-467E-81F1-369D9646FC1A}" srcOrd="0" destOrd="0" presId="urn:microsoft.com/office/officeart/2005/8/layout/process5"/>
    <dgm:cxn modelId="{5ACA586D-9881-4E89-84CA-069170ACB5AA}" type="presOf" srcId="{B3D93E3B-C8D8-422F-8497-60E53B55977F}" destId="{E99F02D1-EC45-42A3-9BBB-5B21A5C06EBA}" srcOrd="0" destOrd="0" presId="urn:microsoft.com/office/officeart/2005/8/layout/process5"/>
    <dgm:cxn modelId="{36B869B8-3B44-4A19-8265-F9F1CDA1A5E5}" type="presOf" srcId="{8BDD1EA7-55F4-4963-809B-BAE021E065EC}" destId="{2B767783-D5DB-4CA6-B76C-0F2B34FF8CCA}" srcOrd="0" destOrd="0" presId="urn:microsoft.com/office/officeart/2005/8/layout/process5"/>
    <dgm:cxn modelId="{4C49985A-D8BE-4FF8-A531-B130EB12C8CC}" type="presOf" srcId="{50A3E876-143D-4325-9B30-81E0C015F166}" destId="{0B26F779-8925-4D73-B5A2-41D59E7E3064}" srcOrd="0" destOrd="0" presId="urn:microsoft.com/office/officeart/2005/8/layout/process5"/>
    <dgm:cxn modelId="{406B1002-4F4C-4601-A5BD-8D4B86AA343B}" type="presParOf" srcId="{6B5B0DEF-AF0B-467E-81F1-369D9646FC1A}" destId="{4B784735-6115-4DE6-B3AE-06B41BF82A3D}" srcOrd="0" destOrd="0" presId="urn:microsoft.com/office/officeart/2005/8/layout/process5"/>
    <dgm:cxn modelId="{5BD903AE-38B3-4BC4-901C-961CF3F1E245}" type="presParOf" srcId="{6B5B0DEF-AF0B-467E-81F1-369D9646FC1A}" destId="{8A7553E4-ADB9-46D2-A33A-9CCA74CDBA58}" srcOrd="1" destOrd="0" presId="urn:microsoft.com/office/officeart/2005/8/layout/process5"/>
    <dgm:cxn modelId="{FC08108A-343B-4BC2-B49D-CAB7EDCBAB69}" type="presParOf" srcId="{8A7553E4-ADB9-46D2-A33A-9CCA74CDBA58}" destId="{A8D13F5C-235D-454D-BE1C-650D6D1B0663}" srcOrd="0" destOrd="0" presId="urn:microsoft.com/office/officeart/2005/8/layout/process5"/>
    <dgm:cxn modelId="{F4A1F0E2-A7CD-4020-9014-E80821D7FBD2}" type="presParOf" srcId="{6B5B0DEF-AF0B-467E-81F1-369D9646FC1A}" destId="{E99F02D1-EC45-42A3-9BBB-5B21A5C06EBA}" srcOrd="2" destOrd="0" presId="urn:microsoft.com/office/officeart/2005/8/layout/process5"/>
    <dgm:cxn modelId="{FAAA5FD5-977C-4A5D-B2B9-B2A865F87DA4}" type="presParOf" srcId="{6B5B0DEF-AF0B-467E-81F1-369D9646FC1A}" destId="{6AF5A4D1-7C00-4B20-9CC3-921721611E46}" srcOrd="3" destOrd="0" presId="urn:microsoft.com/office/officeart/2005/8/layout/process5"/>
    <dgm:cxn modelId="{655C8D3E-330D-460B-A4B0-0A769DB4BD4B}" type="presParOf" srcId="{6AF5A4D1-7C00-4B20-9CC3-921721611E46}" destId="{85CA87DD-D5CD-4B14-8353-0C62B2CC78FB}" srcOrd="0" destOrd="0" presId="urn:microsoft.com/office/officeart/2005/8/layout/process5"/>
    <dgm:cxn modelId="{DA23C0E9-0B39-43BB-82EE-919786FEE72B}" type="presParOf" srcId="{6B5B0DEF-AF0B-467E-81F1-369D9646FC1A}" destId="{0B26F779-8925-4D73-B5A2-41D59E7E3064}" srcOrd="4" destOrd="0" presId="urn:microsoft.com/office/officeart/2005/8/layout/process5"/>
    <dgm:cxn modelId="{DF489F02-D3D7-44AF-B776-13D9F7F1E1E1}" type="presParOf" srcId="{6B5B0DEF-AF0B-467E-81F1-369D9646FC1A}" destId="{2B767783-D5DB-4CA6-B76C-0F2B34FF8CCA}" srcOrd="5" destOrd="0" presId="urn:microsoft.com/office/officeart/2005/8/layout/process5"/>
    <dgm:cxn modelId="{4B250AAC-EE90-4830-BF6E-D4FCECEF2728}" type="presParOf" srcId="{2B767783-D5DB-4CA6-B76C-0F2B34FF8CCA}" destId="{E2031E17-2F9D-4D3B-B86D-4135596321CB}" srcOrd="0" destOrd="0" presId="urn:microsoft.com/office/officeart/2005/8/layout/process5"/>
    <dgm:cxn modelId="{CBE61EC4-864F-4ACF-9DAB-023F6D436E05}" type="presParOf" srcId="{6B5B0DEF-AF0B-467E-81F1-369D9646FC1A}" destId="{CC737C54-14F9-4E58-AAF8-582E1B6BF6A8}" srcOrd="6" destOrd="0" presId="urn:microsoft.com/office/officeart/2005/8/layout/process5"/>
    <dgm:cxn modelId="{DED547A5-71CA-4511-840C-07F6F4393BD9}" type="presParOf" srcId="{6B5B0DEF-AF0B-467E-81F1-369D9646FC1A}" destId="{8CECE58D-AB5F-4F91-B3CA-59C17FA1207A}" srcOrd="7" destOrd="0" presId="urn:microsoft.com/office/officeart/2005/8/layout/process5"/>
    <dgm:cxn modelId="{3D4D71AC-4129-410F-BE07-42DA42785A7E}" type="presParOf" srcId="{8CECE58D-AB5F-4F91-B3CA-59C17FA1207A}" destId="{32BBD09C-7FB5-42D1-94BC-C5FBE81B29E4}" srcOrd="0" destOrd="0" presId="urn:microsoft.com/office/officeart/2005/8/layout/process5"/>
    <dgm:cxn modelId="{9F26DF1C-BD25-4D9E-A858-C0477553604F}" type="presParOf" srcId="{6B5B0DEF-AF0B-467E-81F1-369D9646FC1A}" destId="{1EADAE53-653D-4D97-8876-9DC512225BB6}" srcOrd="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73E342-1A83-429B-A4C4-896F859C7219}"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US"/>
        </a:p>
      </dgm:t>
    </dgm:pt>
    <dgm:pt modelId="{F6FE1868-F304-46AB-9617-B7E79D2E9B03}">
      <dgm:prSet phldrT="[Text]"/>
      <dgm:spPr/>
      <dgm:t>
        <a:bodyPr/>
        <a:lstStyle/>
        <a:p>
          <a:r>
            <a:rPr lang="en-US" dirty="0" smtClean="0"/>
            <a:t>Complete BVBR Screen in FLORIDA</a:t>
          </a:r>
          <a:endParaRPr lang="en-US" dirty="0"/>
        </a:p>
      </dgm:t>
    </dgm:pt>
    <dgm:pt modelId="{8C9FA5AA-4EDD-4226-8DAD-1D131DE58FDF}" type="parTrans" cxnId="{7337761A-114B-4037-BA5A-B62B667A4463}">
      <dgm:prSet/>
      <dgm:spPr/>
      <dgm:t>
        <a:bodyPr/>
        <a:lstStyle/>
        <a:p>
          <a:endParaRPr lang="en-US"/>
        </a:p>
      </dgm:t>
    </dgm:pt>
    <dgm:pt modelId="{85EF9CE1-8EAF-4353-AB57-34133D93BD3E}" type="sibTrans" cxnId="{7337761A-114B-4037-BA5A-B62B667A4463}">
      <dgm:prSet/>
      <dgm:spPr/>
      <dgm:t>
        <a:bodyPr/>
        <a:lstStyle/>
        <a:p>
          <a:endParaRPr lang="en-US"/>
        </a:p>
      </dgm:t>
    </dgm:pt>
    <dgm:pt modelId="{39FBE667-D8FE-42B3-BA9D-21A77DD8CFAD}">
      <dgm:prSet phldrT="[Text]"/>
      <dgm:spPr/>
      <dgm:t>
        <a:bodyPr/>
        <a:lstStyle/>
        <a:p>
          <a:r>
            <a:rPr lang="en-US" dirty="0" smtClean="0"/>
            <a:t>Print a copy of the BVBR screen for RWB records</a:t>
          </a:r>
          <a:endParaRPr lang="en-US" dirty="0"/>
        </a:p>
      </dgm:t>
    </dgm:pt>
    <dgm:pt modelId="{1118F9DC-A862-4FD0-9EE6-9ABAF6BA86E8}" type="parTrans" cxnId="{32FF00A8-79D4-4323-A56E-0CCE2E79C5AC}">
      <dgm:prSet/>
      <dgm:spPr/>
      <dgm:t>
        <a:bodyPr/>
        <a:lstStyle/>
        <a:p>
          <a:endParaRPr lang="en-US"/>
        </a:p>
      </dgm:t>
    </dgm:pt>
    <dgm:pt modelId="{C47CB4F3-352E-4C26-BADE-8977C5E20331}" type="sibTrans" cxnId="{32FF00A8-79D4-4323-A56E-0CCE2E79C5AC}">
      <dgm:prSet/>
      <dgm:spPr/>
      <dgm:t>
        <a:bodyPr/>
        <a:lstStyle/>
        <a:p>
          <a:endParaRPr lang="en-US"/>
        </a:p>
      </dgm:t>
    </dgm:pt>
    <dgm:pt modelId="{CD6542DA-CB65-415A-A35B-63FE9423F9FA}">
      <dgm:prSet phldrT="[Text]"/>
      <dgm:spPr/>
      <dgm:t>
        <a:bodyPr/>
        <a:lstStyle/>
        <a:p>
          <a:r>
            <a:rPr lang="en-US" dirty="0" smtClean="0"/>
            <a:t>Provide a copy to Case Manager</a:t>
          </a:r>
          <a:endParaRPr lang="en-US" dirty="0"/>
        </a:p>
      </dgm:t>
    </dgm:pt>
    <dgm:pt modelId="{7F558338-2BA5-4C49-80A7-EF051DBF54D1}" type="parTrans" cxnId="{61415390-0599-4471-A8F2-FB117147358A}">
      <dgm:prSet/>
      <dgm:spPr/>
      <dgm:t>
        <a:bodyPr/>
        <a:lstStyle/>
        <a:p>
          <a:endParaRPr lang="en-US"/>
        </a:p>
      </dgm:t>
    </dgm:pt>
    <dgm:pt modelId="{4F9D228C-4622-4641-9C95-4F3F0F489C20}" type="sibTrans" cxnId="{61415390-0599-4471-A8F2-FB117147358A}">
      <dgm:prSet/>
      <dgm:spPr/>
      <dgm:t>
        <a:bodyPr/>
        <a:lstStyle/>
        <a:p>
          <a:endParaRPr lang="en-US"/>
        </a:p>
      </dgm:t>
    </dgm:pt>
    <dgm:pt modelId="{5FB21C08-88ED-4E4F-B46B-DD87799B9C5E}">
      <dgm:prSet phldrT="[Text]"/>
      <dgm:spPr/>
      <dgm:t>
        <a:bodyPr/>
        <a:lstStyle/>
        <a:p>
          <a:r>
            <a:rPr lang="en-US" dirty="0" smtClean="0"/>
            <a:t>Keep a copy of the Case Manager’s referral form and BVBR screen for your records</a:t>
          </a:r>
          <a:endParaRPr lang="en-US" dirty="0"/>
        </a:p>
      </dgm:t>
    </dgm:pt>
    <dgm:pt modelId="{796A9C04-79F7-4503-903E-E7E0F96F70F3}" type="parTrans" cxnId="{306BFE17-FBCA-4EB7-A6E6-89C02B69BDB2}">
      <dgm:prSet/>
      <dgm:spPr/>
      <dgm:t>
        <a:bodyPr/>
        <a:lstStyle/>
        <a:p>
          <a:endParaRPr lang="en-US"/>
        </a:p>
      </dgm:t>
    </dgm:pt>
    <dgm:pt modelId="{9B8F695C-7AF8-4DED-9887-F1208FA5F81A}" type="sibTrans" cxnId="{306BFE17-FBCA-4EB7-A6E6-89C02B69BDB2}">
      <dgm:prSet/>
      <dgm:spPr/>
      <dgm:t>
        <a:bodyPr/>
        <a:lstStyle/>
        <a:p>
          <a:endParaRPr lang="en-US"/>
        </a:p>
      </dgm:t>
    </dgm:pt>
    <dgm:pt modelId="{298CCE0E-D5AC-4DE5-8E2B-DBFA81BBD9F7}" type="pres">
      <dgm:prSet presAssocID="{2773E342-1A83-429B-A4C4-896F859C7219}" presName="linear" presStyleCnt="0">
        <dgm:presLayoutVars>
          <dgm:dir/>
          <dgm:animLvl val="lvl"/>
          <dgm:resizeHandles val="exact"/>
        </dgm:presLayoutVars>
      </dgm:prSet>
      <dgm:spPr/>
      <dgm:t>
        <a:bodyPr/>
        <a:lstStyle/>
        <a:p>
          <a:endParaRPr lang="en-US"/>
        </a:p>
      </dgm:t>
    </dgm:pt>
    <dgm:pt modelId="{FC757B97-08C6-4443-83D5-C8B2038BBA9C}" type="pres">
      <dgm:prSet presAssocID="{F6FE1868-F304-46AB-9617-B7E79D2E9B03}" presName="parentLin" presStyleCnt="0"/>
      <dgm:spPr/>
    </dgm:pt>
    <dgm:pt modelId="{80B3F418-E1BC-4D87-B88A-B5E495E89244}" type="pres">
      <dgm:prSet presAssocID="{F6FE1868-F304-46AB-9617-B7E79D2E9B03}" presName="parentLeftMargin" presStyleLbl="node1" presStyleIdx="0" presStyleCnt="4"/>
      <dgm:spPr/>
      <dgm:t>
        <a:bodyPr/>
        <a:lstStyle/>
        <a:p>
          <a:endParaRPr lang="en-US"/>
        </a:p>
      </dgm:t>
    </dgm:pt>
    <dgm:pt modelId="{414395D0-FBB1-4656-88CD-E39B7ECBE47A}" type="pres">
      <dgm:prSet presAssocID="{F6FE1868-F304-46AB-9617-B7E79D2E9B03}" presName="parentText" presStyleLbl="node1" presStyleIdx="0" presStyleCnt="4">
        <dgm:presLayoutVars>
          <dgm:chMax val="0"/>
          <dgm:bulletEnabled val="1"/>
        </dgm:presLayoutVars>
      </dgm:prSet>
      <dgm:spPr/>
      <dgm:t>
        <a:bodyPr/>
        <a:lstStyle/>
        <a:p>
          <a:endParaRPr lang="en-US"/>
        </a:p>
      </dgm:t>
    </dgm:pt>
    <dgm:pt modelId="{0CCCCA59-CF8E-4308-8DE7-A036127E76F8}" type="pres">
      <dgm:prSet presAssocID="{F6FE1868-F304-46AB-9617-B7E79D2E9B03}" presName="negativeSpace" presStyleCnt="0"/>
      <dgm:spPr/>
    </dgm:pt>
    <dgm:pt modelId="{0B268F7A-4CE0-4782-9163-19DCAB1337AE}" type="pres">
      <dgm:prSet presAssocID="{F6FE1868-F304-46AB-9617-B7E79D2E9B03}" presName="childText" presStyleLbl="conFgAcc1" presStyleIdx="0" presStyleCnt="4">
        <dgm:presLayoutVars>
          <dgm:bulletEnabled val="1"/>
        </dgm:presLayoutVars>
      </dgm:prSet>
      <dgm:spPr/>
    </dgm:pt>
    <dgm:pt modelId="{00C7FAFD-C801-4BD3-90BF-BD31E0F34DCC}" type="pres">
      <dgm:prSet presAssocID="{85EF9CE1-8EAF-4353-AB57-34133D93BD3E}" presName="spaceBetweenRectangles" presStyleCnt="0"/>
      <dgm:spPr/>
    </dgm:pt>
    <dgm:pt modelId="{D076FEEC-8C8A-4C12-AD88-9587142E4314}" type="pres">
      <dgm:prSet presAssocID="{39FBE667-D8FE-42B3-BA9D-21A77DD8CFAD}" presName="parentLin" presStyleCnt="0"/>
      <dgm:spPr/>
    </dgm:pt>
    <dgm:pt modelId="{D5214458-B5AE-4EEA-921C-2A5C00B9F9EF}" type="pres">
      <dgm:prSet presAssocID="{39FBE667-D8FE-42B3-BA9D-21A77DD8CFAD}" presName="parentLeftMargin" presStyleLbl="node1" presStyleIdx="0" presStyleCnt="4"/>
      <dgm:spPr/>
      <dgm:t>
        <a:bodyPr/>
        <a:lstStyle/>
        <a:p>
          <a:endParaRPr lang="en-US"/>
        </a:p>
      </dgm:t>
    </dgm:pt>
    <dgm:pt modelId="{77A7CB0B-6393-4E81-85DF-1817346AE564}" type="pres">
      <dgm:prSet presAssocID="{39FBE667-D8FE-42B3-BA9D-21A77DD8CFAD}" presName="parentText" presStyleLbl="node1" presStyleIdx="1" presStyleCnt="4">
        <dgm:presLayoutVars>
          <dgm:chMax val="0"/>
          <dgm:bulletEnabled val="1"/>
        </dgm:presLayoutVars>
      </dgm:prSet>
      <dgm:spPr/>
      <dgm:t>
        <a:bodyPr/>
        <a:lstStyle/>
        <a:p>
          <a:endParaRPr lang="en-US"/>
        </a:p>
      </dgm:t>
    </dgm:pt>
    <dgm:pt modelId="{A4D37016-556A-4EE8-9F53-8552BFC46A6E}" type="pres">
      <dgm:prSet presAssocID="{39FBE667-D8FE-42B3-BA9D-21A77DD8CFAD}" presName="negativeSpace" presStyleCnt="0"/>
      <dgm:spPr/>
    </dgm:pt>
    <dgm:pt modelId="{EE3F62CA-9FFD-44D5-9781-C0E890A015E4}" type="pres">
      <dgm:prSet presAssocID="{39FBE667-D8FE-42B3-BA9D-21A77DD8CFAD}" presName="childText" presStyleLbl="conFgAcc1" presStyleIdx="1" presStyleCnt="4">
        <dgm:presLayoutVars>
          <dgm:bulletEnabled val="1"/>
        </dgm:presLayoutVars>
      </dgm:prSet>
      <dgm:spPr/>
    </dgm:pt>
    <dgm:pt modelId="{ED95B822-1736-4B15-AD39-DA5ECD4625CB}" type="pres">
      <dgm:prSet presAssocID="{C47CB4F3-352E-4C26-BADE-8977C5E20331}" presName="spaceBetweenRectangles" presStyleCnt="0"/>
      <dgm:spPr/>
    </dgm:pt>
    <dgm:pt modelId="{D1E83882-5620-4B9F-8475-154CADEB7414}" type="pres">
      <dgm:prSet presAssocID="{CD6542DA-CB65-415A-A35B-63FE9423F9FA}" presName="parentLin" presStyleCnt="0"/>
      <dgm:spPr/>
    </dgm:pt>
    <dgm:pt modelId="{682EE636-D481-4FB3-AF75-4C58A2F4016D}" type="pres">
      <dgm:prSet presAssocID="{CD6542DA-CB65-415A-A35B-63FE9423F9FA}" presName="parentLeftMargin" presStyleLbl="node1" presStyleIdx="1" presStyleCnt="4"/>
      <dgm:spPr/>
      <dgm:t>
        <a:bodyPr/>
        <a:lstStyle/>
        <a:p>
          <a:endParaRPr lang="en-US"/>
        </a:p>
      </dgm:t>
    </dgm:pt>
    <dgm:pt modelId="{8E6826EB-EF01-4C41-AE68-4CC0A51508B0}" type="pres">
      <dgm:prSet presAssocID="{CD6542DA-CB65-415A-A35B-63FE9423F9FA}" presName="parentText" presStyleLbl="node1" presStyleIdx="2" presStyleCnt="4">
        <dgm:presLayoutVars>
          <dgm:chMax val="0"/>
          <dgm:bulletEnabled val="1"/>
        </dgm:presLayoutVars>
      </dgm:prSet>
      <dgm:spPr/>
      <dgm:t>
        <a:bodyPr/>
        <a:lstStyle/>
        <a:p>
          <a:endParaRPr lang="en-US"/>
        </a:p>
      </dgm:t>
    </dgm:pt>
    <dgm:pt modelId="{E25757E6-9DF5-4433-92F6-30E41A39C38C}" type="pres">
      <dgm:prSet presAssocID="{CD6542DA-CB65-415A-A35B-63FE9423F9FA}" presName="negativeSpace" presStyleCnt="0"/>
      <dgm:spPr/>
    </dgm:pt>
    <dgm:pt modelId="{83C5B4D8-8A29-4679-BBDE-B60C4C864D73}" type="pres">
      <dgm:prSet presAssocID="{CD6542DA-CB65-415A-A35B-63FE9423F9FA}" presName="childText" presStyleLbl="conFgAcc1" presStyleIdx="2" presStyleCnt="4">
        <dgm:presLayoutVars>
          <dgm:bulletEnabled val="1"/>
        </dgm:presLayoutVars>
      </dgm:prSet>
      <dgm:spPr/>
    </dgm:pt>
    <dgm:pt modelId="{6FF409F5-97DC-4816-ABBE-C8FCCBD5E044}" type="pres">
      <dgm:prSet presAssocID="{4F9D228C-4622-4641-9C95-4F3F0F489C20}" presName="spaceBetweenRectangles" presStyleCnt="0"/>
      <dgm:spPr/>
    </dgm:pt>
    <dgm:pt modelId="{6A5F0E21-AA0F-48F5-85AC-60C17EFFF76C}" type="pres">
      <dgm:prSet presAssocID="{5FB21C08-88ED-4E4F-B46B-DD87799B9C5E}" presName="parentLin" presStyleCnt="0"/>
      <dgm:spPr/>
    </dgm:pt>
    <dgm:pt modelId="{32105256-C377-46CB-B746-CB7C2E41D907}" type="pres">
      <dgm:prSet presAssocID="{5FB21C08-88ED-4E4F-B46B-DD87799B9C5E}" presName="parentLeftMargin" presStyleLbl="node1" presStyleIdx="2" presStyleCnt="4"/>
      <dgm:spPr/>
      <dgm:t>
        <a:bodyPr/>
        <a:lstStyle/>
        <a:p>
          <a:endParaRPr lang="en-US"/>
        </a:p>
      </dgm:t>
    </dgm:pt>
    <dgm:pt modelId="{CF085B7C-1032-4920-8021-11E8BA9A0BCB}" type="pres">
      <dgm:prSet presAssocID="{5FB21C08-88ED-4E4F-B46B-DD87799B9C5E}" presName="parentText" presStyleLbl="node1" presStyleIdx="3" presStyleCnt="4">
        <dgm:presLayoutVars>
          <dgm:chMax val="0"/>
          <dgm:bulletEnabled val="1"/>
        </dgm:presLayoutVars>
      </dgm:prSet>
      <dgm:spPr/>
      <dgm:t>
        <a:bodyPr/>
        <a:lstStyle/>
        <a:p>
          <a:endParaRPr lang="en-US"/>
        </a:p>
      </dgm:t>
    </dgm:pt>
    <dgm:pt modelId="{BDB99627-2CD0-4A03-B3B8-91769167291A}" type="pres">
      <dgm:prSet presAssocID="{5FB21C08-88ED-4E4F-B46B-DD87799B9C5E}" presName="negativeSpace" presStyleCnt="0"/>
      <dgm:spPr/>
    </dgm:pt>
    <dgm:pt modelId="{D1483B3E-E509-4E7E-903F-1FA791AAA0F0}" type="pres">
      <dgm:prSet presAssocID="{5FB21C08-88ED-4E4F-B46B-DD87799B9C5E}" presName="childText" presStyleLbl="conFgAcc1" presStyleIdx="3" presStyleCnt="4">
        <dgm:presLayoutVars>
          <dgm:bulletEnabled val="1"/>
        </dgm:presLayoutVars>
      </dgm:prSet>
      <dgm:spPr/>
    </dgm:pt>
  </dgm:ptLst>
  <dgm:cxnLst>
    <dgm:cxn modelId="{683ED06A-86F2-472A-A470-AF63DFB52262}" type="presOf" srcId="{39FBE667-D8FE-42B3-BA9D-21A77DD8CFAD}" destId="{D5214458-B5AE-4EEA-921C-2A5C00B9F9EF}" srcOrd="0" destOrd="0" presId="urn:microsoft.com/office/officeart/2005/8/layout/list1"/>
    <dgm:cxn modelId="{61415390-0599-4471-A8F2-FB117147358A}" srcId="{2773E342-1A83-429B-A4C4-896F859C7219}" destId="{CD6542DA-CB65-415A-A35B-63FE9423F9FA}" srcOrd="2" destOrd="0" parTransId="{7F558338-2BA5-4C49-80A7-EF051DBF54D1}" sibTransId="{4F9D228C-4622-4641-9C95-4F3F0F489C20}"/>
    <dgm:cxn modelId="{306BFE17-FBCA-4EB7-A6E6-89C02B69BDB2}" srcId="{2773E342-1A83-429B-A4C4-896F859C7219}" destId="{5FB21C08-88ED-4E4F-B46B-DD87799B9C5E}" srcOrd="3" destOrd="0" parTransId="{796A9C04-79F7-4503-903E-E7E0F96F70F3}" sibTransId="{9B8F695C-7AF8-4DED-9887-F1208FA5F81A}"/>
    <dgm:cxn modelId="{88EDF7C9-AE85-4DE2-A1C9-1D4BBECC257E}" type="presOf" srcId="{CD6542DA-CB65-415A-A35B-63FE9423F9FA}" destId="{8E6826EB-EF01-4C41-AE68-4CC0A51508B0}" srcOrd="1" destOrd="0" presId="urn:microsoft.com/office/officeart/2005/8/layout/list1"/>
    <dgm:cxn modelId="{A9944B58-7104-4B4A-A33F-6AEE422208FC}" type="presOf" srcId="{CD6542DA-CB65-415A-A35B-63FE9423F9FA}" destId="{682EE636-D481-4FB3-AF75-4C58A2F4016D}" srcOrd="0" destOrd="0" presId="urn:microsoft.com/office/officeart/2005/8/layout/list1"/>
    <dgm:cxn modelId="{7337761A-114B-4037-BA5A-B62B667A4463}" srcId="{2773E342-1A83-429B-A4C4-896F859C7219}" destId="{F6FE1868-F304-46AB-9617-B7E79D2E9B03}" srcOrd="0" destOrd="0" parTransId="{8C9FA5AA-4EDD-4226-8DAD-1D131DE58FDF}" sibTransId="{85EF9CE1-8EAF-4353-AB57-34133D93BD3E}"/>
    <dgm:cxn modelId="{2354135E-04E1-489B-B6EA-9E4A3AC0D83B}" type="presOf" srcId="{F6FE1868-F304-46AB-9617-B7E79D2E9B03}" destId="{80B3F418-E1BC-4D87-B88A-B5E495E89244}" srcOrd="0" destOrd="0" presId="urn:microsoft.com/office/officeart/2005/8/layout/list1"/>
    <dgm:cxn modelId="{16932A5A-4770-456F-B480-AE9D473A51C2}" type="presOf" srcId="{39FBE667-D8FE-42B3-BA9D-21A77DD8CFAD}" destId="{77A7CB0B-6393-4E81-85DF-1817346AE564}" srcOrd="1" destOrd="0" presId="urn:microsoft.com/office/officeart/2005/8/layout/list1"/>
    <dgm:cxn modelId="{32FF00A8-79D4-4323-A56E-0CCE2E79C5AC}" srcId="{2773E342-1A83-429B-A4C4-896F859C7219}" destId="{39FBE667-D8FE-42B3-BA9D-21A77DD8CFAD}" srcOrd="1" destOrd="0" parTransId="{1118F9DC-A862-4FD0-9EE6-9ABAF6BA86E8}" sibTransId="{C47CB4F3-352E-4C26-BADE-8977C5E20331}"/>
    <dgm:cxn modelId="{9B8459B9-D6D5-4107-8751-3A92D587E612}" type="presOf" srcId="{F6FE1868-F304-46AB-9617-B7E79D2E9B03}" destId="{414395D0-FBB1-4656-88CD-E39B7ECBE47A}" srcOrd="1" destOrd="0" presId="urn:microsoft.com/office/officeart/2005/8/layout/list1"/>
    <dgm:cxn modelId="{F600AC48-8E03-4634-952C-B54996D9706F}" type="presOf" srcId="{2773E342-1A83-429B-A4C4-896F859C7219}" destId="{298CCE0E-D5AC-4DE5-8E2B-DBFA81BBD9F7}" srcOrd="0" destOrd="0" presId="urn:microsoft.com/office/officeart/2005/8/layout/list1"/>
    <dgm:cxn modelId="{C7FEEA3F-809F-4F0C-9DAF-B6D4FB4F4418}" type="presOf" srcId="{5FB21C08-88ED-4E4F-B46B-DD87799B9C5E}" destId="{32105256-C377-46CB-B746-CB7C2E41D907}" srcOrd="0" destOrd="0" presId="urn:microsoft.com/office/officeart/2005/8/layout/list1"/>
    <dgm:cxn modelId="{9C3E643B-091D-4014-8876-C39E629EDBC1}" type="presOf" srcId="{5FB21C08-88ED-4E4F-B46B-DD87799B9C5E}" destId="{CF085B7C-1032-4920-8021-11E8BA9A0BCB}" srcOrd="1" destOrd="0" presId="urn:microsoft.com/office/officeart/2005/8/layout/list1"/>
    <dgm:cxn modelId="{0E4E694F-9FC2-4082-AF79-103B234412D7}" type="presParOf" srcId="{298CCE0E-D5AC-4DE5-8E2B-DBFA81BBD9F7}" destId="{FC757B97-08C6-4443-83D5-C8B2038BBA9C}" srcOrd="0" destOrd="0" presId="urn:microsoft.com/office/officeart/2005/8/layout/list1"/>
    <dgm:cxn modelId="{5026D832-3BC7-48F4-AA04-2B7386AD6FEB}" type="presParOf" srcId="{FC757B97-08C6-4443-83D5-C8B2038BBA9C}" destId="{80B3F418-E1BC-4D87-B88A-B5E495E89244}" srcOrd="0" destOrd="0" presId="urn:microsoft.com/office/officeart/2005/8/layout/list1"/>
    <dgm:cxn modelId="{ACC3F73B-6EBC-4B57-AB7D-201B7DDBDBBA}" type="presParOf" srcId="{FC757B97-08C6-4443-83D5-C8B2038BBA9C}" destId="{414395D0-FBB1-4656-88CD-E39B7ECBE47A}" srcOrd="1" destOrd="0" presId="urn:microsoft.com/office/officeart/2005/8/layout/list1"/>
    <dgm:cxn modelId="{FF718BE5-EDD7-4B91-BAD5-F0208CB06059}" type="presParOf" srcId="{298CCE0E-D5AC-4DE5-8E2B-DBFA81BBD9F7}" destId="{0CCCCA59-CF8E-4308-8DE7-A036127E76F8}" srcOrd="1" destOrd="0" presId="urn:microsoft.com/office/officeart/2005/8/layout/list1"/>
    <dgm:cxn modelId="{DEBDE4CE-5194-4376-ABFE-2B67D9193B25}" type="presParOf" srcId="{298CCE0E-D5AC-4DE5-8E2B-DBFA81BBD9F7}" destId="{0B268F7A-4CE0-4782-9163-19DCAB1337AE}" srcOrd="2" destOrd="0" presId="urn:microsoft.com/office/officeart/2005/8/layout/list1"/>
    <dgm:cxn modelId="{736747D7-2B38-42DC-9C9A-2D3629EA9BF9}" type="presParOf" srcId="{298CCE0E-D5AC-4DE5-8E2B-DBFA81BBD9F7}" destId="{00C7FAFD-C801-4BD3-90BF-BD31E0F34DCC}" srcOrd="3" destOrd="0" presId="urn:microsoft.com/office/officeart/2005/8/layout/list1"/>
    <dgm:cxn modelId="{63A0709D-929C-45D2-A93E-59D8B084E10C}" type="presParOf" srcId="{298CCE0E-D5AC-4DE5-8E2B-DBFA81BBD9F7}" destId="{D076FEEC-8C8A-4C12-AD88-9587142E4314}" srcOrd="4" destOrd="0" presId="urn:microsoft.com/office/officeart/2005/8/layout/list1"/>
    <dgm:cxn modelId="{E65B7623-FC57-4250-9CCF-A43879234E5F}" type="presParOf" srcId="{D076FEEC-8C8A-4C12-AD88-9587142E4314}" destId="{D5214458-B5AE-4EEA-921C-2A5C00B9F9EF}" srcOrd="0" destOrd="0" presId="urn:microsoft.com/office/officeart/2005/8/layout/list1"/>
    <dgm:cxn modelId="{985C270B-ED82-42DD-9A97-3F8E17025A0A}" type="presParOf" srcId="{D076FEEC-8C8A-4C12-AD88-9587142E4314}" destId="{77A7CB0B-6393-4E81-85DF-1817346AE564}" srcOrd="1" destOrd="0" presId="urn:microsoft.com/office/officeart/2005/8/layout/list1"/>
    <dgm:cxn modelId="{59CA53D0-6522-417D-8745-B585A5C1A1BF}" type="presParOf" srcId="{298CCE0E-D5AC-4DE5-8E2B-DBFA81BBD9F7}" destId="{A4D37016-556A-4EE8-9F53-8552BFC46A6E}" srcOrd="5" destOrd="0" presId="urn:microsoft.com/office/officeart/2005/8/layout/list1"/>
    <dgm:cxn modelId="{2B8D6D4F-CAC1-459A-A5CC-543B92E81A44}" type="presParOf" srcId="{298CCE0E-D5AC-4DE5-8E2B-DBFA81BBD9F7}" destId="{EE3F62CA-9FFD-44D5-9781-C0E890A015E4}" srcOrd="6" destOrd="0" presId="urn:microsoft.com/office/officeart/2005/8/layout/list1"/>
    <dgm:cxn modelId="{959C41C2-4808-4239-9B84-7C4EAC7589A9}" type="presParOf" srcId="{298CCE0E-D5AC-4DE5-8E2B-DBFA81BBD9F7}" destId="{ED95B822-1736-4B15-AD39-DA5ECD4625CB}" srcOrd="7" destOrd="0" presId="urn:microsoft.com/office/officeart/2005/8/layout/list1"/>
    <dgm:cxn modelId="{0D2F6EB9-6EAD-4D02-99A6-C082C6474F74}" type="presParOf" srcId="{298CCE0E-D5AC-4DE5-8E2B-DBFA81BBD9F7}" destId="{D1E83882-5620-4B9F-8475-154CADEB7414}" srcOrd="8" destOrd="0" presId="urn:microsoft.com/office/officeart/2005/8/layout/list1"/>
    <dgm:cxn modelId="{D1A1147F-ED8D-467D-AE60-BFEE0C319A11}" type="presParOf" srcId="{D1E83882-5620-4B9F-8475-154CADEB7414}" destId="{682EE636-D481-4FB3-AF75-4C58A2F4016D}" srcOrd="0" destOrd="0" presId="urn:microsoft.com/office/officeart/2005/8/layout/list1"/>
    <dgm:cxn modelId="{B6771ADF-B342-4713-A92C-DAEDC3B17B7E}" type="presParOf" srcId="{D1E83882-5620-4B9F-8475-154CADEB7414}" destId="{8E6826EB-EF01-4C41-AE68-4CC0A51508B0}" srcOrd="1" destOrd="0" presId="urn:microsoft.com/office/officeart/2005/8/layout/list1"/>
    <dgm:cxn modelId="{DDE52519-CC76-4030-ACCE-39CB74FF8925}" type="presParOf" srcId="{298CCE0E-D5AC-4DE5-8E2B-DBFA81BBD9F7}" destId="{E25757E6-9DF5-4433-92F6-30E41A39C38C}" srcOrd="9" destOrd="0" presId="urn:microsoft.com/office/officeart/2005/8/layout/list1"/>
    <dgm:cxn modelId="{2FD8B7BE-7C0D-410A-95F0-976B4ED5722A}" type="presParOf" srcId="{298CCE0E-D5AC-4DE5-8E2B-DBFA81BBD9F7}" destId="{83C5B4D8-8A29-4679-BBDE-B60C4C864D73}" srcOrd="10" destOrd="0" presId="urn:microsoft.com/office/officeart/2005/8/layout/list1"/>
    <dgm:cxn modelId="{61770A5F-674F-4FEF-8BCE-37E5BEEE1424}" type="presParOf" srcId="{298CCE0E-D5AC-4DE5-8E2B-DBFA81BBD9F7}" destId="{6FF409F5-97DC-4816-ABBE-C8FCCBD5E044}" srcOrd="11" destOrd="0" presId="urn:microsoft.com/office/officeart/2005/8/layout/list1"/>
    <dgm:cxn modelId="{8E7A32F5-2F9D-49F3-B353-74FAA46F6EF8}" type="presParOf" srcId="{298CCE0E-D5AC-4DE5-8E2B-DBFA81BBD9F7}" destId="{6A5F0E21-AA0F-48F5-85AC-60C17EFFF76C}" srcOrd="12" destOrd="0" presId="urn:microsoft.com/office/officeart/2005/8/layout/list1"/>
    <dgm:cxn modelId="{ED31FBDB-D1A9-4D99-9D1B-035853D15B02}" type="presParOf" srcId="{6A5F0E21-AA0F-48F5-85AC-60C17EFFF76C}" destId="{32105256-C377-46CB-B746-CB7C2E41D907}" srcOrd="0" destOrd="0" presId="urn:microsoft.com/office/officeart/2005/8/layout/list1"/>
    <dgm:cxn modelId="{EA46F4AC-6220-435C-BE1C-F9B93D13B849}" type="presParOf" srcId="{6A5F0E21-AA0F-48F5-85AC-60C17EFFF76C}" destId="{CF085B7C-1032-4920-8021-11E8BA9A0BCB}" srcOrd="1" destOrd="0" presId="urn:microsoft.com/office/officeart/2005/8/layout/list1"/>
    <dgm:cxn modelId="{F8A8E6DC-48F9-4356-9B32-6F27C7252F79}" type="presParOf" srcId="{298CCE0E-D5AC-4DE5-8E2B-DBFA81BBD9F7}" destId="{BDB99627-2CD0-4A03-B3B8-91769167291A}" srcOrd="13" destOrd="0" presId="urn:microsoft.com/office/officeart/2005/8/layout/list1"/>
    <dgm:cxn modelId="{12626F5C-00A6-4D36-A65B-D05AD39A32D9}" type="presParOf" srcId="{298CCE0E-D5AC-4DE5-8E2B-DBFA81BBD9F7}" destId="{D1483B3E-E509-4E7E-903F-1FA791AAA0F0}"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4C2A29-5FC3-4BBF-8BB2-4B474F36E653}">
      <dsp:nvSpPr>
        <dsp:cNvPr id="0" name=""/>
        <dsp:cNvSpPr/>
      </dsp:nvSpPr>
      <dsp:spPr>
        <a:xfrm>
          <a:off x="4454797" y="2438737"/>
          <a:ext cx="3305626" cy="553082"/>
        </a:xfrm>
        <a:custGeom>
          <a:avLst/>
          <a:gdLst/>
          <a:ahLst/>
          <a:cxnLst/>
          <a:rect l="0" t="0" r="0" b="0"/>
          <a:pathLst>
            <a:path>
              <a:moveTo>
                <a:pt x="0" y="0"/>
              </a:moveTo>
              <a:lnTo>
                <a:pt x="0" y="357648"/>
              </a:lnTo>
              <a:lnTo>
                <a:pt x="3305626" y="357648"/>
              </a:lnTo>
              <a:lnTo>
                <a:pt x="3305626" y="553082"/>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D65123-111E-4685-998F-DC82BDE044D9}">
      <dsp:nvSpPr>
        <dsp:cNvPr id="0" name=""/>
        <dsp:cNvSpPr/>
      </dsp:nvSpPr>
      <dsp:spPr>
        <a:xfrm>
          <a:off x="2085122" y="2438737"/>
          <a:ext cx="2369675" cy="553082"/>
        </a:xfrm>
        <a:custGeom>
          <a:avLst/>
          <a:gdLst/>
          <a:ahLst/>
          <a:cxnLst/>
          <a:rect l="0" t="0" r="0" b="0"/>
          <a:pathLst>
            <a:path>
              <a:moveTo>
                <a:pt x="2369675" y="0"/>
              </a:moveTo>
              <a:lnTo>
                <a:pt x="2369675" y="357648"/>
              </a:lnTo>
              <a:lnTo>
                <a:pt x="0" y="357648"/>
              </a:lnTo>
              <a:lnTo>
                <a:pt x="0" y="553082"/>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D18E5B-246E-493C-99CC-08C38958E1AF}">
      <dsp:nvSpPr>
        <dsp:cNvPr id="0" name=""/>
        <dsp:cNvSpPr/>
      </dsp:nvSpPr>
      <dsp:spPr>
        <a:xfrm>
          <a:off x="4409077" y="943485"/>
          <a:ext cx="91440" cy="613553"/>
        </a:xfrm>
        <a:custGeom>
          <a:avLst/>
          <a:gdLst/>
          <a:ahLst/>
          <a:cxnLst/>
          <a:rect l="0" t="0" r="0" b="0"/>
          <a:pathLst>
            <a:path>
              <a:moveTo>
                <a:pt x="45720" y="0"/>
              </a:moveTo>
              <a:lnTo>
                <a:pt x="45720" y="61355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9D83E9-F247-434A-8433-B8DF95EDE03C}">
      <dsp:nvSpPr>
        <dsp:cNvPr id="0" name=""/>
        <dsp:cNvSpPr/>
      </dsp:nvSpPr>
      <dsp:spPr>
        <a:xfrm>
          <a:off x="3453120" y="1920"/>
          <a:ext cx="2003355" cy="94156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5D12C5-75CC-4D06-8866-CFFCBD5F1DEA}">
      <dsp:nvSpPr>
        <dsp:cNvPr id="0" name=""/>
        <dsp:cNvSpPr/>
      </dsp:nvSpPr>
      <dsp:spPr>
        <a:xfrm>
          <a:off x="3687524" y="224604"/>
          <a:ext cx="2003355" cy="94156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itchFamily="18" charset="0"/>
              <a:cs typeface="Times New Roman" pitchFamily="18" charset="0"/>
            </a:rPr>
            <a:t>DCF Benefit Recovery Review</a:t>
          </a:r>
          <a:endParaRPr lang="en-US" sz="1700" b="1" kern="1200" dirty="0">
            <a:latin typeface="Times New Roman" pitchFamily="18" charset="0"/>
            <a:cs typeface="Times New Roman" pitchFamily="18" charset="0"/>
          </a:endParaRPr>
        </a:p>
      </dsp:txBody>
      <dsp:txXfrm>
        <a:off x="3687524" y="224604"/>
        <a:ext cx="2003355" cy="941565"/>
      </dsp:txXfrm>
    </dsp:sp>
    <dsp:sp modelId="{B4F904EC-E5F7-4A51-AFBB-CEA75919642F}">
      <dsp:nvSpPr>
        <dsp:cNvPr id="0" name=""/>
        <dsp:cNvSpPr/>
      </dsp:nvSpPr>
      <dsp:spPr>
        <a:xfrm>
          <a:off x="3634559" y="1557039"/>
          <a:ext cx="1640476" cy="88169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FB8667D-F7E9-4A30-9EF7-1533B9A8F18B}">
      <dsp:nvSpPr>
        <dsp:cNvPr id="0" name=""/>
        <dsp:cNvSpPr/>
      </dsp:nvSpPr>
      <dsp:spPr>
        <a:xfrm>
          <a:off x="3868964" y="1779723"/>
          <a:ext cx="1640476" cy="881698"/>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itchFamily="18" charset="0"/>
              <a:cs typeface="Times New Roman" pitchFamily="18" charset="0"/>
            </a:rPr>
            <a:t>Public Assistance Unit Fraud Review</a:t>
          </a:r>
          <a:endParaRPr lang="en-US" sz="1700" b="1" kern="1200" dirty="0">
            <a:latin typeface="Times New Roman" pitchFamily="18" charset="0"/>
            <a:cs typeface="Times New Roman" pitchFamily="18" charset="0"/>
          </a:endParaRPr>
        </a:p>
      </dsp:txBody>
      <dsp:txXfrm>
        <a:off x="3868964" y="1779723"/>
        <a:ext cx="1640476" cy="881698"/>
      </dsp:txXfrm>
    </dsp:sp>
    <dsp:sp modelId="{647C77F7-F7E1-4A99-8276-7CA6054534C3}">
      <dsp:nvSpPr>
        <dsp:cNvPr id="0" name=""/>
        <dsp:cNvSpPr/>
      </dsp:nvSpPr>
      <dsp:spPr>
        <a:xfrm>
          <a:off x="61251" y="2991819"/>
          <a:ext cx="4047742" cy="2133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657BA98-68B0-41D1-8C50-34511E133285}">
      <dsp:nvSpPr>
        <dsp:cNvPr id="0" name=""/>
        <dsp:cNvSpPr/>
      </dsp:nvSpPr>
      <dsp:spPr>
        <a:xfrm>
          <a:off x="295655" y="3214503"/>
          <a:ext cx="4047742" cy="2133305"/>
        </a:xfrm>
        <a:prstGeom prst="roundRect">
          <a:avLst>
            <a:gd name="adj" fmla="val 10000"/>
          </a:avLst>
        </a:prstGeom>
        <a:solidFill>
          <a:srgbClr val="FFC000">
            <a:alpha val="90000"/>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Disqualification Hearing</a:t>
          </a:r>
          <a:endParaRPr lang="en-US" sz="2400" b="1" kern="1200" dirty="0">
            <a:latin typeface="Times New Roman" pitchFamily="18" charset="0"/>
            <a:cs typeface="Times New Roman" pitchFamily="18" charset="0"/>
          </a:endParaRPr>
        </a:p>
      </dsp:txBody>
      <dsp:txXfrm>
        <a:off x="295655" y="3214503"/>
        <a:ext cx="4047742" cy="2133305"/>
      </dsp:txXfrm>
    </dsp:sp>
    <dsp:sp modelId="{DDB6B95A-7688-41D5-977D-AC7F508A0A48}">
      <dsp:nvSpPr>
        <dsp:cNvPr id="0" name=""/>
        <dsp:cNvSpPr/>
      </dsp:nvSpPr>
      <dsp:spPr>
        <a:xfrm>
          <a:off x="6705605" y="2991819"/>
          <a:ext cx="2109638" cy="13396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453B0FF-8923-4C01-B39B-499BAEEB794A}">
      <dsp:nvSpPr>
        <dsp:cNvPr id="0" name=""/>
        <dsp:cNvSpPr/>
      </dsp:nvSpPr>
      <dsp:spPr>
        <a:xfrm>
          <a:off x="6940009" y="3214503"/>
          <a:ext cx="2109638" cy="13396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itchFamily="18" charset="0"/>
              <a:cs typeface="Times New Roman" pitchFamily="18" charset="0"/>
            </a:rPr>
            <a:t>State Attorney Prosecution</a:t>
          </a:r>
          <a:endParaRPr lang="en-US" sz="1700" b="1" kern="1200" dirty="0">
            <a:latin typeface="Times New Roman" pitchFamily="18" charset="0"/>
            <a:cs typeface="Times New Roman" pitchFamily="18" charset="0"/>
          </a:endParaRPr>
        </a:p>
      </dsp:txBody>
      <dsp:txXfrm>
        <a:off x="6940009" y="3214503"/>
        <a:ext cx="2109638" cy="13396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A06F2F-EE84-4C13-BFA0-F46F0D2FFAE6}" type="datetimeFigureOut">
              <a:rPr lang="en-US" smtClean="0"/>
              <a:pPr/>
              <a:t>10/15/2013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CB8BE1-9519-4E6B-B2DA-5867FDE84E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latin typeface="Arial Narrow" pitchFamily="34" charset="0"/>
              </a:rPr>
              <a:t>We’d</a:t>
            </a:r>
            <a:r>
              <a:rPr lang="en-US" baseline="0" dirty="0" smtClean="0">
                <a:latin typeface="Arial Narrow" pitchFamily="34" charset="0"/>
              </a:rPr>
              <a:t> like to welcome you to </a:t>
            </a:r>
            <a:r>
              <a:rPr lang="en-US" dirty="0" smtClean="0">
                <a:latin typeface="Arial Narrow" pitchFamily="34" charset="0"/>
              </a:rPr>
              <a:t>the</a:t>
            </a:r>
            <a:r>
              <a:rPr lang="en-US" baseline="0" dirty="0" smtClean="0">
                <a:latin typeface="Arial Narrow" pitchFamily="34" charset="0"/>
              </a:rPr>
              <a:t> Welfare Transition, or WT, and Supplemental Nutrition Assistance Program’s, </a:t>
            </a:r>
            <a:r>
              <a:rPr lang="en-US" dirty="0" smtClean="0">
                <a:latin typeface="Arial Narrow" pitchFamily="34" charset="0"/>
              </a:rPr>
              <a:t>or SNAP’s, Reporting Fraud for Case Managers</a:t>
            </a:r>
            <a:r>
              <a:rPr lang="en-US" baseline="0" dirty="0" smtClean="0">
                <a:latin typeface="Arial Narrow" pitchFamily="34" charset="0"/>
              </a:rPr>
              <a:t> </a:t>
            </a:r>
            <a:r>
              <a:rPr lang="en-US" dirty="0" smtClean="0">
                <a:latin typeface="Arial Narrow" pitchFamily="34" charset="0"/>
              </a:rPr>
              <a:t>Webinar.  This</a:t>
            </a:r>
            <a:r>
              <a:rPr lang="en-US" baseline="0" dirty="0" smtClean="0">
                <a:latin typeface="Arial Narrow" pitchFamily="34" charset="0"/>
              </a:rPr>
              <a:t> </a:t>
            </a:r>
            <a:r>
              <a:rPr lang="en-US" dirty="0" smtClean="0">
                <a:latin typeface="Arial Narrow" pitchFamily="34" charset="0"/>
              </a:rPr>
              <a:t>training</a:t>
            </a:r>
            <a:r>
              <a:rPr lang="en-US" baseline="0" dirty="0" smtClean="0">
                <a:latin typeface="Arial Narrow" pitchFamily="34" charset="0"/>
              </a:rPr>
              <a:t>  is being brought to you by the Florida Department of Economic Opportunity or DEO</a:t>
            </a:r>
            <a:r>
              <a:rPr lang="en-US" dirty="0" smtClean="0">
                <a:latin typeface="Arial Narrow" pitchFamily="34" charset="0"/>
              </a:rPr>
              <a:t>, and i</a:t>
            </a:r>
            <a:r>
              <a:rPr lang="en-US" baseline="0" dirty="0" smtClean="0">
                <a:latin typeface="Arial Narrow" pitchFamily="34" charset="0"/>
              </a:rPr>
              <a:t>n this training, we will focus on the new procedures for reporting and submitting vital information for cases suspected of fraud. </a:t>
            </a:r>
            <a:endParaRPr lang="en-US" dirty="0" smtClean="0"/>
          </a:p>
          <a:p>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DCF’s General</a:t>
            </a:r>
            <a:r>
              <a:rPr lang="en-US" baseline="0" dirty="0" smtClean="0"/>
              <a:t> Fraud Reporting can be accessed by clicking on the applicable hyperlink.  After selecting one of these options, the user will see a screen that has four steps.  Elements such as name and city are required.  Information such as name and phone number can be provided; however, this information is not required.  Since it is an online form, a person can submit the report and no further action is required from the person making the report.</a:t>
            </a:r>
            <a:endParaRPr lang="en-US" dirty="0" smtClean="0"/>
          </a:p>
        </p:txBody>
      </p:sp>
      <p:sp>
        <p:nvSpPr>
          <p:cNvPr id="4" name="Slide Number Placeholder 3"/>
          <p:cNvSpPr>
            <a:spLocks noGrp="1"/>
          </p:cNvSpPr>
          <p:nvPr>
            <p:ph type="sldNum" sz="quarter" idx="10"/>
          </p:nvPr>
        </p:nvSpPr>
        <p:spPr/>
        <p:txBody>
          <a:bodyPr/>
          <a:lstStyle/>
          <a:p>
            <a:fld id="{4ACB8BE1-9519-4E6B-B2DA-5867FDE84E5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DEO and DCF have teamed up to</a:t>
            </a:r>
            <a:r>
              <a:rPr lang="en-US" baseline="0" dirty="0" smtClean="0"/>
              <a:t> provide a formal way to report suspected incidents of fraud by  customers participating in the SNAP and WT programs.  The process involves reporting suspected fraud directly into DCF’s FLORIDA system.  </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Case managers are</a:t>
            </a:r>
            <a:r>
              <a:rPr lang="en-US" baseline="0" dirty="0" smtClean="0"/>
              <a:t> generally alerted to potential fraud when they are conducting progress follow-ups and employer satisfaction on customers who are assigned to various activities.  They may also be alerted to potential fraud while verifying other documentation submitted by a participant.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use Carol as an example.  Carol has been assigned</a:t>
            </a:r>
            <a:r>
              <a:rPr lang="en-US" baseline="0" dirty="0" smtClean="0"/>
              <a:t> to complete 25 hours a week of work experience since June 4.  She has turned in signed timesheets every week since June 4 showing that she has completed 25 hours per week.  On July 2, Carol’s case manager contacts the worksite supervisor to follow up on Carol’s progress.  During the follow up, the supervisor informs the case manager that Carol has not been to the site since June 8.  What should the case manager do next based on the information she has received?</a:t>
            </a:r>
          </a:p>
          <a:p>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case manager would review the participant’s case file.  A review of the information would include looking at when the participant started the activity.  The case manager would take into consideration the discovery date, which could be best described as the date the case manager found the discrepancy.  The case manager might also try to find out who has been signing the time sheets.  Since the case manager learned that the customer had not been attending the activity, he/she would need to determine a failure date and mail the Notice of Failure to Comply (form 2290) to the participant.  </a:t>
            </a:r>
            <a:r>
              <a:rPr lang="en-US" b="1" baseline="0" dirty="0" smtClean="0"/>
              <a:t>The failure reason cannot be “suspected fraud”.  </a:t>
            </a:r>
            <a:r>
              <a:rPr lang="en-US" baseline="0" dirty="0" smtClean="0"/>
              <a:t>The case manager would enter a failure reason such as “failed to attend worksite” and indicate a specific date, not a date range.  The failure and the failure date must be specific.  The case manager would also make an oral attempt to contact the customer if good cause exists for the failure.  </a:t>
            </a:r>
          </a:p>
        </p:txBody>
      </p:sp>
      <p:sp>
        <p:nvSpPr>
          <p:cNvPr id="4" name="Slide Number Placeholder 3"/>
          <p:cNvSpPr>
            <a:spLocks noGrp="1"/>
          </p:cNvSpPr>
          <p:nvPr>
            <p:ph type="sldNum" sz="quarter" idx="10"/>
          </p:nvPr>
        </p:nvSpPr>
        <p:spPr/>
        <p:txBody>
          <a:bodyPr/>
          <a:lstStyle/>
          <a:p>
            <a:fld id="{2F7276B2-FD23-452A-AFBB-632E513F601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research</a:t>
            </a:r>
            <a:r>
              <a:rPr lang="en-US" baseline="0" dirty="0" smtClean="0"/>
              <a:t> of the participant’s case has been completed and the case manager suspects fraud, he/she should ensure that the following factors have been thoroughly identified.  The time frame of the suspected fraudulent activity must be addressed.  Additionally, the case manager will evaluate the monetary value associated with this investigation to be inclusive of the total of all monies for services rendered to the participant during this period.  </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case manager will prepare available </a:t>
            </a:r>
            <a:r>
              <a:rPr lang="en-US" baseline="0" dirty="0" smtClean="0"/>
              <a:t>documentation to support the suspected fraud and case note the event(s) in the One-Stop Service Tracking, or OSST, system in detail.  Copies should be submitted to the Local Fraud Designee in your region, and you should also retain copies of the documentation in the participant’s case file. </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have created a template for regions to use to make fraud referrals.  Program staff will use this template to make a referral for fraud.  The form will be provided to the regional designee along with copies of all supporting documentation as stated previously in this presentation.</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t>
            </a:r>
            <a:r>
              <a:rPr lang="en-US" baseline="0" dirty="0" smtClean="0"/>
              <a:t> page of the fraud referral template allows the individual reporting fraud to select from common support services provided by the WT and SNAP work programs.  The user also can choose a date range using the calendar feature to calculate the amounts associated with each service for the suspected fraud date range.  </a:t>
            </a:r>
            <a:r>
              <a:rPr lang="en-US" dirty="0" smtClean="0"/>
              <a:t>The form will</a:t>
            </a:r>
            <a:r>
              <a:rPr lang="en-US" baseline="0" dirty="0" smtClean="0"/>
              <a:t> calculate the total amount of services received by the participant during the suspected fraudulent period.</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happens</a:t>
            </a:r>
            <a:r>
              <a:rPr lang="en-US" baseline="0" dirty="0" smtClean="0"/>
              <a:t> after we refer a case for the Public Assistance Fraud unit?  Let’s take a closer look at this process. </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a list of some commonly</a:t>
            </a:r>
            <a:r>
              <a:rPr lang="en-US" baseline="0" dirty="0" smtClean="0"/>
              <a:t> used terms and acronyms that will be addressed throughout this presentation.  You should be familiar with these terms and acronyms by the end of this presentation.</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we refer</a:t>
            </a:r>
            <a:r>
              <a:rPr lang="en-US" baseline="0" dirty="0" smtClean="0"/>
              <a:t> a case in FLORIDA, the case goes to its first stop which is the DCF Benefit Recovery Unit.  Although all fraud referrals move on to the next step, this unit is responsible for reviewing the case to see if an evident overpayment has been made.  If there is an evident overpayment (not due to fraud), they will start a benefit recovery record, notify the customer that an overpayment has been made, and notify them that the department will start recovering the overpayment amount.  This is often accomplished by withholding a little of their monthly cash or food assistance benefit until the overpayment is recovered.</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a:t>
            </a:r>
            <a:r>
              <a:rPr lang="en-US" baseline="0" dirty="0" smtClean="0"/>
              <a:t> recovery unit conducts its review, it goes to the Public Assistance Fraud or PAF unit.  This group reviews the case to determine whether or not the case will  be referred for a disqualification hearing or to the State Attorney’s Office to prosecute for PAF.  We will discuss more about how that determination is made.</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Disqualification hearings</a:t>
            </a:r>
            <a:r>
              <a:rPr lang="en-US" baseline="0" dirty="0" smtClean="0"/>
              <a:t> occur when the PAF unit determines that intentional fraud took place, but the amount the recipient fraudulently received wasn’t enough to send to the state attorney for prosecution.  To determine if the fraud was intentional or not, the PAF unit will conduct a thorough review, including</a:t>
            </a:r>
          </a:p>
          <a:p>
            <a:endParaRPr lang="en-US" baseline="0" dirty="0" smtClean="0"/>
          </a:p>
          <a:p>
            <a:pPr>
              <a:buFont typeface="Arial" pitchFamily="34" charset="0"/>
              <a:buChar char="•"/>
            </a:pPr>
            <a:r>
              <a:rPr lang="en-US" baseline="0" dirty="0" smtClean="0"/>
              <a:t>Reviewing documentation collected by the RWB</a:t>
            </a:r>
          </a:p>
          <a:p>
            <a:pPr>
              <a:buFont typeface="Arial" pitchFamily="34" charset="0"/>
              <a:buChar char="•"/>
            </a:pPr>
            <a:r>
              <a:rPr lang="en-US" baseline="0" dirty="0" smtClean="0"/>
              <a:t>Interviewing the case manager that made the discovery</a:t>
            </a:r>
          </a:p>
          <a:p>
            <a:pPr>
              <a:buFont typeface="Arial" pitchFamily="34" charset="0"/>
              <a:buChar char="•"/>
            </a:pPr>
            <a:r>
              <a:rPr lang="en-US" baseline="0" dirty="0" smtClean="0"/>
              <a:t>Interviewing workforce staff that may have had contact with the customer regarding the suspected fraudulent activity</a:t>
            </a:r>
          </a:p>
          <a:p>
            <a:pPr>
              <a:buFont typeface="Arial" pitchFamily="34" charset="0"/>
              <a:buChar char="•"/>
            </a:pPr>
            <a:r>
              <a:rPr lang="en-US" baseline="0" dirty="0" smtClean="0"/>
              <a:t>If forgery is involved, they will interview the injured party (work site supervisor, employer, instructor or physician)</a:t>
            </a:r>
          </a:p>
          <a:p>
            <a:pPr>
              <a:buFont typeface="Arial" pitchFamily="34" charset="0"/>
              <a:buChar char="•"/>
            </a:pPr>
            <a:r>
              <a:rPr lang="en-US" baseline="0" dirty="0" smtClean="0"/>
              <a:t>Asking the RWB to provide documentation for events leading up to discovery and events that occurred after discovery</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F7276B2-FD23-452A-AFBB-632E513F601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Intentional</a:t>
            </a:r>
            <a:r>
              <a:rPr lang="en-US" baseline="0" dirty="0" smtClean="0"/>
              <a:t> Program Violation, or IPV, consists of 3 levels.  Individuals found to have committed an IPV will lose their eligibility of receiving benefits for a specific amount of time, based on the number of violations they have committed. </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it is the </a:t>
            </a:r>
            <a:r>
              <a:rPr lang="en-US" baseline="0" dirty="0" smtClean="0"/>
              <a:t>customer’s first violation, they may be disqualified from the program for 12 months.  A second violation carries a disqualification period of 24 months.  A third violation may result in a permanent disqualification from receiving public benefits.</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A case may be referred to the State Attorney for prosecution depending on the amount of benefits and services the customer received as a result of the fraudulent activity.  The customer may be prosecuted for public assistance fraud.</a:t>
            </a:r>
          </a:p>
        </p:txBody>
      </p:sp>
      <p:sp>
        <p:nvSpPr>
          <p:cNvPr id="4" name="Slide Number Placeholder 3"/>
          <p:cNvSpPr>
            <a:spLocks noGrp="1"/>
          </p:cNvSpPr>
          <p:nvPr>
            <p:ph type="sldNum" sz="quarter" idx="10"/>
          </p:nvPr>
        </p:nvSpPr>
        <p:spPr/>
        <p:txBody>
          <a:bodyPr/>
          <a:lstStyle/>
          <a:p>
            <a:fld id="{2F7276B2-FD23-452A-AFBB-632E513F601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case manager suspects fraudulent</a:t>
            </a:r>
            <a:r>
              <a:rPr lang="en-US" baseline="0" dirty="0" smtClean="0"/>
              <a:t> activity has occurred, they should first make a case note explaining the situation and why the participant is suspected of fraud.  Once the case note is complete, the case manager should initiate a pre-penalty if the participant failed complete a requirement.  Next, you will be to complete the fraud report, gather all documentation that pertains to the suspected fraudulent activity, and make a copy of all the materials so you can submit it to your Regional Designee and retain a copy to remain in the participant’s case file.  Lastly, you will enter a general note in the FLORIDA CLRC screen explaining the events surrounding the suspected fraud.  </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case manager</a:t>
            </a:r>
            <a:r>
              <a:rPr lang="en-US" baseline="0" dirty="0" smtClean="0"/>
              <a:t> has submitted a copy of the fraud report to the regional fraud designee, the fraud designee will complete the BVBR screen in the FLORIDA system.  The designee will print copies of the BVBR screen, one to keep and another copy for the case manager so the information can be stored in the participant’s case file. </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to make a fraud report, you will need some crucial information.  You will need</a:t>
            </a:r>
          </a:p>
          <a:p>
            <a:pPr>
              <a:buFont typeface="Arial" pitchFamily="34" charset="0"/>
              <a:buChar char="•"/>
            </a:pPr>
            <a:r>
              <a:rPr lang="en-US" baseline="0" dirty="0" smtClean="0"/>
              <a:t>The suspected fraud date range</a:t>
            </a:r>
          </a:p>
          <a:p>
            <a:pPr>
              <a:buFont typeface="Arial" pitchFamily="34" charset="0"/>
              <a:buChar char="•"/>
            </a:pPr>
            <a:r>
              <a:rPr lang="en-US" baseline="0" dirty="0" smtClean="0"/>
              <a:t>An estimated monetary value for the suspected date range for every service that the participant received during the time period.  These services include transportation assistance, the dollar amount for childcare , cash assistance received during the fraudulent time period, food assistance during the fraudulent time period, and any other supportive services or local incentives awarded to customers for participation.</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you gathered</a:t>
            </a:r>
            <a:r>
              <a:rPr lang="en-US" baseline="0" dirty="0" smtClean="0"/>
              <a:t> all of your information and suspect fraudulent activity has occurred, you would enter a case note in OSST.  </a:t>
            </a:r>
            <a:r>
              <a:rPr lang="en-US" dirty="0" smtClean="0"/>
              <a:t>The case note in OSST will allow</a:t>
            </a:r>
            <a:r>
              <a:rPr lang="en-US" baseline="0" dirty="0" smtClean="0"/>
              <a:t> the case manager to record vital information concerning the referral.  It is important that you attempt to communicate with the customer to address the failure and counsel them to see if good cause exists.</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define</a:t>
            </a:r>
            <a:r>
              <a:rPr lang="en-US" baseline="0" dirty="0" smtClean="0"/>
              <a:t> what we mean when we say “fraud” for the purposes of this presentation.  Fraud is best defined as the act of deceiving or misleading something or someone to achieve an outcome of an undeserved gain.</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Upon completion of the case note, you would then start the pre-penalty process and complete the Fraud Referral Template.  To start the pre-penalty process, you would log on to OSST, search for the participant’s case, and select the “Add” button under the Sanction section in the Alternative Plan screen.  It is important to note that we do NOT start the pre-penalty process because we suspect the participant has committed fraud.  Pre-penalties are put in place because a participant has failed to complete an assignment or activity.  You must set a specific failure date for the participant when beginning the pre-penalty process, which would be the most recent date the participant has failed to participate in the program.</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can refer to the DEO website for a step guide for completing the Fraud Referral Form.  The address can be found at the bottom of this screen.</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to make a copy of all the documentation you will be presenting to refer the case for fraud.  Place one copy in the participant’s case file and provide an additional copy to the Regional Designee.</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step would</a:t>
            </a:r>
            <a:r>
              <a:rPr lang="en-US" baseline="0" dirty="0" smtClean="0"/>
              <a:t> be to enter the event notes on the FLORIDA CLRC screen.  The case manager is responsible for entering the same information located in the OSST case note.</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a:t>
            </a:r>
            <a:r>
              <a:rPr lang="en-US" baseline="0" dirty="0" smtClean="0"/>
              <a:t> event note included on the CLRC screen.</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t>For any addition</a:t>
            </a:r>
            <a:r>
              <a:rPr lang="en-US" baseline="0" dirty="0" smtClean="0"/>
              <a:t>al questions, please contact us at 1-866-352-2345.</a:t>
            </a:r>
            <a:endParaRPr lang="en-US" dirty="0" smtClean="0"/>
          </a:p>
          <a:p>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part that particularly relates to the WT and SNAP work programs and the services we provide are located in section 414.39 (1) (a), (b), and (c), Florida Statutes.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Altered</a:t>
            </a:r>
            <a:r>
              <a:rPr lang="en-US" baseline="0" dirty="0" smtClean="0"/>
              <a:t> documents can be considered misrepresentation and impersonation.  Altering a document or forging a document to receive public assistance, including services, under any state or federally funded program, is considered fraud.  </a:t>
            </a:r>
            <a:endParaRPr lang="en-US" dirty="0"/>
          </a:p>
        </p:txBody>
      </p:sp>
      <p:sp>
        <p:nvSpPr>
          <p:cNvPr id="4" name="Slide Number Placeholder 3"/>
          <p:cNvSpPr>
            <a:spLocks noGrp="1"/>
          </p:cNvSpPr>
          <p:nvPr>
            <p:ph type="sldNum" sz="quarter" idx="10"/>
          </p:nvPr>
        </p:nvSpPr>
        <p:spPr/>
        <p:txBody>
          <a:bodyPr/>
          <a:lstStyle/>
          <a:p>
            <a:fld id="{2F7276B2-FD23-452A-AFBB-632E513F601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Section 414.39 (1)(b) of the </a:t>
            </a:r>
            <a:r>
              <a:rPr lang="en-US" dirty="0" smtClean="0"/>
              <a:t>Florida</a:t>
            </a:r>
            <a:r>
              <a:rPr lang="en-US" baseline="0" dirty="0" smtClean="0"/>
              <a:t> Statutes states:</a:t>
            </a:r>
          </a:p>
          <a:p>
            <a:endParaRPr lang="en-US" baseline="0" dirty="0" smtClean="0"/>
          </a:p>
          <a:p>
            <a:r>
              <a:rPr lang="en-US" baseline="0" dirty="0" smtClean="0"/>
              <a:t>Failure to disclose a change in circumstances in order to obtain or continue to receive any such public assistance (this includes services) to which he or she is not entitled or in an amount larger than that to which he or she is entitled or</a:t>
            </a:r>
          </a:p>
          <a:p>
            <a:endParaRPr lang="en-US" baseline="0" dirty="0" smtClean="0"/>
          </a:p>
          <a:p>
            <a:r>
              <a:rPr lang="en-US" baseline="0" dirty="0" smtClean="0"/>
              <a:t>(C) – Aids and abets another person in the commission of any such act is guilty of a crime and shall be punished as provided in subsection (5)</a:t>
            </a:r>
          </a:p>
        </p:txBody>
      </p:sp>
      <p:sp>
        <p:nvSpPr>
          <p:cNvPr id="4" name="Slide Number Placeholder 3"/>
          <p:cNvSpPr>
            <a:spLocks noGrp="1"/>
          </p:cNvSpPr>
          <p:nvPr>
            <p:ph type="sldNum" sz="quarter" idx="10"/>
          </p:nvPr>
        </p:nvSpPr>
        <p:spPr/>
        <p:txBody>
          <a:bodyPr/>
          <a:lstStyle/>
          <a:p>
            <a:fld id="{2F7276B2-FD23-452A-AFBB-632E513F601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DEO</a:t>
            </a:r>
            <a:r>
              <a:rPr lang="en-US" baseline="0" dirty="0" smtClean="0"/>
              <a:t> and the Department of Children and Families, or DCF, are both serious about discouraging fraud and fraud attempts.  Customers applying and recertifying for public benefits are made aware that fraud and attempted fraud are prosecutable and could lead to disqualification for public assistance benefits.  </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the Public Assistance Fraud Warning on DCF’s website, DCF has provided the ability for citizens to report instances of fraud or suspected fraud.  These options are available to anyone wishing to report fraudulent activity.  The site offers two types of fraud reporting: formal and general.  There is a formal complaint form (found on the left hand side of the screen under Report Client Fraud).  This process is not anonymous and requires detail.</a:t>
            </a:r>
          </a:p>
          <a:p>
            <a:endParaRPr lang="en-US" baseline="0" dirty="0" smtClean="0"/>
          </a:p>
          <a:p>
            <a:r>
              <a:rPr lang="en-US" baseline="0" dirty="0" smtClean="0"/>
              <a:t>There is also the hyperlinked options to report “Food Assistance/Cash Assistance” and “TANF (Welfare)” fraud – which are anonymous.</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link “Initiate</a:t>
            </a:r>
            <a:r>
              <a:rPr lang="en-US" baseline="0" dirty="0" smtClean="0"/>
              <a:t> a Formal Complaint” on DCF’s Website is for reporting suspected fraud by DCF employees, including Department contracted providers.  To initiate a formal complaint, the complainant will click on the “Inspector General Complaint Form.”  It also provides general information about the Whistle-blower’s Act, which can be found in Florida Statutes sections 112.3187-112.31895.  To learn more about reporting formal complaints, please visit DCF’s website.</a:t>
            </a:r>
            <a:endParaRPr lang="en-US" dirty="0"/>
          </a:p>
        </p:txBody>
      </p:sp>
      <p:sp>
        <p:nvSpPr>
          <p:cNvPr id="4" name="Slide Number Placeholder 3"/>
          <p:cNvSpPr>
            <a:spLocks noGrp="1"/>
          </p:cNvSpPr>
          <p:nvPr>
            <p:ph type="sldNum" sz="quarter" idx="10"/>
          </p:nvPr>
        </p:nvSpPr>
        <p:spPr/>
        <p:txBody>
          <a:bodyPr/>
          <a:lstStyle/>
          <a:p>
            <a:fld id="{4ACB8BE1-9519-4E6B-B2DA-5867FDE84E5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7" name="Object 15"/>
          <p:cNvGraphicFramePr>
            <a:graphicFrameLocks noChangeAspect="1"/>
          </p:cNvGraphicFramePr>
          <p:nvPr/>
        </p:nvGraphicFramePr>
        <p:xfrm>
          <a:off x="44450" y="2393950"/>
          <a:ext cx="9077325" cy="1819275"/>
        </p:xfrm>
        <a:graphic>
          <a:graphicData uri="http://schemas.openxmlformats.org/presentationml/2006/ole">
            <p:oleObj spid="_x0000_s1026" name="Image" r:id="rId3" imgW="10209524" imgH="1815873" progId="">
              <p:embed/>
            </p:oleObj>
          </a:graphicData>
        </a:graphic>
      </p:graphicFrame>
      <p:grpSp>
        <p:nvGrpSpPr>
          <p:cNvPr id="2"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w="9525">
              <a:noFill/>
              <a:miter lim="800000"/>
              <a:headEnd/>
              <a:tailEnd/>
            </a:ln>
            <a:effectLst/>
          </p:spPr>
          <p:txBody>
            <a:bodyPr wrap="none" anchor="ctr"/>
            <a:lstStyle/>
            <a:p>
              <a:endParaRPr lang="en-US"/>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endParaRPr lang="en-US"/>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endParaRPr lang="en-US"/>
          </a:p>
        </p:txBody>
      </p:sp>
      <p:grpSp>
        <p:nvGrpSpPr>
          <p:cNvPr id="3"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en-US"/>
            </a:p>
          </p:txBody>
        </p:sp>
        <p:sp>
          <p:nvSpPr>
            <p:cNvPr id="3094"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3095"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3096"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3097"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grpSp>
      <p:sp>
        <p:nvSpPr>
          <p:cNvPr id="3074" name="Rectangle 2"/>
          <p:cNvSpPr>
            <a:spLocks noGrp="1" noChangeArrowheads="1"/>
          </p:cNvSpPr>
          <p:nvPr>
            <p:ph type="ctrTitle"/>
          </p:nvPr>
        </p:nvSpPr>
        <p:spPr bwMode="ltGray">
          <a:xfrm>
            <a:off x="762000" y="990600"/>
            <a:ext cx="7772400" cy="1066800"/>
          </a:xfrm>
        </p:spPr>
        <p:txBody>
          <a:bodyPr/>
          <a:lstStyle>
            <a:lvl1pPr algn="ct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1D8BD707-D9CF-40AE-B4C6-C98DA3205C09}" type="datetimeFigureOut">
              <a:rPr lang="en-US" smtClean="0"/>
              <a:pPr/>
              <a:t>10/15/2013</a:t>
            </a:fld>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B6F15528-21DE-4FAA-801E-634DDDAF4B2B}" type="slidenum">
              <a:rPr lang="en-US" smtClean="0"/>
              <a:pPr/>
              <a:t>‹#›</a:t>
            </a:fld>
            <a:endParaRPr lang="en-US"/>
          </a:p>
        </p:txBody>
      </p:sp>
      <p:grpSp>
        <p:nvGrpSpPr>
          <p:cNvPr id="4" name="Group 26"/>
          <p:cNvGrpSpPr>
            <a:grpSpLocks/>
          </p:cNvGrpSpPr>
          <p:nvPr/>
        </p:nvGrpSpPr>
        <p:grpSpPr bwMode="auto">
          <a:xfrm>
            <a:off x="2482850" y="2895600"/>
            <a:ext cx="2698750" cy="1041400"/>
            <a:chOff x="1610" y="1965"/>
            <a:chExt cx="1700" cy="656"/>
          </a:xfrm>
        </p:grpSpPr>
        <p:pic>
          <p:nvPicPr>
            <p:cNvPr id="3099" name="Picture 27" descr="Untitled-1 copy"/>
            <p:cNvPicPr>
              <a:picLocks noChangeAspect="1" noChangeArrowheads="1"/>
            </p:cNvPicPr>
            <p:nvPr userDrawn="1"/>
          </p:nvPicPr>
          <p:blipFill>
            <a:blip r:embed="rId4" cstate="print"/>
            <a:srcRect/>
            <a:stretch>
              <a:fillRect/>
            </a:stretch>
          </p:blipFill>
          <p:spPr bwMode="gray">
            <a:xfrm>
              <a:off x="2426" y="1965"/>
              <a:ext cx="590" cy="590"/>
            </a:xfrm>
            <a:prstGeom prst="rect">
              <a:avLst/>
            </a:prstGeom>
            <a:noFill/>
          </p:spPr>
        </p:pic>
        <p:pic>
          <p:nvPicPr>
            <p:cNvPr id="3100" name="Picture 28" descr="Untitled-1 copy"/>
            <p:cNvPicPr>
              <a:picLocks noChangeAspect="1" noChangeArrowheads="1"/>
            </p:cNvPicPr>
            <p:nvPr userDrawn="1"/>
          </p:nvPicPr>
          <p:blipFill>
            <a:blip r:embed="rId5" cstate="print"/>
            <a:srcRect/>
            <a:stretch>
              <a:fillRect/>
            </a:stretch>
          </p:blipFill>
          <p:spPr bwMode="gray">
            <a:xfrm>
              <a:off x="3061" y="2372"/>
              <a:ext cx="249" cy="249"/>
            </a:xfrm>
            <a:prstGeom prst="rect">
              <a:avLst/>
            </a:prstGeom>
            <a:noFill/>
          </p:spPr>
        </p:pic>
        <p:pic>
          <p:nvPicPr>
            <p:cNvPr id="3101" name="Picture 29" descr="Untitled-1 copy"/>
            <p:cNvPicPr>
              <a:picLocks noChangeAspect="1" noChangeArrowheads="1"/>
            </p:cNvPicPr>
            <p:nvPr userDrawn="1"/>
          </p:nvPicPr>
          <p:blipFill>
            <a:blip r:embed="rId4" cstate="print"/>
            <a:srcRect/>
            <a:stretch>
              <a:fillRect/>
            </a:stretch>
          </p:blipFill>
          <p:spPr bwMode="gray">
            <a:xfrm>
              <a:off x="1610" y="2237"/>
              <a:ext cx="363" cy="363"/>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10/15/2013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endParaRPr lang="en-US"/>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endParaRPr lang="en-US"/>
            </a:p>
          </p:txBody>
        </p:sp>
        <p:sp>
          <p:nvSpPr>
            <p:cNvPr id="1038" name="Freeform 14"/>
            <p:cNvSpPr>
              <a:spLocks/>
            </p:cNvSpPr>
            <p:nvPr userDrawn="1"/>
          </p:nvSpPr>
          <p:spPr bwMode="gray">
            <a:xfrm>
              <a:off x="-1" y="513"/>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endParaRPr lang="en-US"/>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en-US"/>
          </a:p>
        </p:txBody>
      </p:sp>
      <p:pic>
        <p:nvPicPr>
          <p:cNvPr id="1041" name="Picture 17" descr="Untitled-1 copy"/>
          <p:cNvPicPr>
            <a:picLocks noChangeAspect="1" noChangeArrowheads="1"/>
          </p:cNvPicPr>
          <p:nvPr/>
        </p:nvPicPr>
        <p:blipFill>
          <a:blip r:embed="rId14" cstate="print"/>
          <a:srcRect/>
          <a:stretch>
            <a:fillRect/>
          </a:stretch>
        </p:blipFill>
        <p:spPr bwMode="gray">
          <a:xfrm>
            <a:off x="252413" y="382588"/>
            <a:ext cx="720725" cy="720725"/>
          </a:xfrm>
          <a:prstGeom prst="rect">
            <a:avLst/>
          </a:prstGeom>
          <a:noFill/>
        </p:spPr>
      </p:pic>
      <p:pic>
        <p:nvPicPr>
          <p:cNvPr id="1042" name="Picture 18" descr="Untitled-1 copy"/>
          <p:cNvPicPr>
            <a:picLocks noChangeAspect="1" noChangeArrowheads="1"/>
          </p:cNvPicPr>
          <p:nvPr/>
        </p:nvPicPr>
        <p:blipFill>
          <a:blip r:embed="rId15" cstate="print"/>
          <a:srcRect/>
          <a:stretch>
            <a:fillRect/>
          </a:stretch>
        </p:blipFill>
        <p:spPr bwMode="gray">
          <a:xfrm>
            <a:off x="973138" y="765175"/>
            <a:ext cx="358775" cy="358775"/>
          </a:xfrm>
          <a:prstGeom prst="rect">
            <a:avLst/>
          </a:prstGeom>
          <a:noFill/>
        </p:spPr>
      </p:pic>
      <p:sp>
        <p:nvSpPr>
          <p:cNvPr id="1026"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D8BD707-D9CF-40AE-B4C6-C98DA3205C09}" type="datetimeFigureOut">
              <a:rPr lang="en-US" smtClean="0"/>
              <a:pPr/>
              <a:t>10/15/2013</a:t>
            </a:fld>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floridajobs.org/PDG/Memos/CompletingtheFraudReferralForm.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myflfamilies.com/about-us/office-inspector-general/formal-complaints"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Reporting Fraud – Case Managers</a:t>
            </a:r>
            <a:endParaRPr lang="en-US" dirty="0"/>
          </a:p>
        </p:txBody>
      </p:sp>
      <p:sp>
        <p:nvSpPr>
          <p:cNvPr id="3" name="Subtitle 2"/>
          <p:cNvSpPr>
            <a:spLocks noGrp="1"/>
          </p:cNvSpPr>
          <p:nvPr>
            <p:ph type="subTitle" idx="1"/>
          </p:nvPr>
        </p:nvSpPr>
        <p:spPr>
          <a:xfrm>
            <a:off x="1371600" y="4953000"/>
            <a:ext cx="6781800" cy="533400"/>
          </a:xfrm>
        </p:spPr>
        <p:txBody>
          <a:bodyPr/>
          <a:lstStyle/>
          <a:p>
            <a:r>
              <a:rPr lang="en-US" dirty="0" smtClean="0"/>
              <a:t>Welfare Transition (WT) and Supplemental Nutrition Assistance Program (SNAP)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lumMod val="60000"/>
                <a:lumOff val="40000"/>
              </a:schemeClr>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dirty="0" smtClean="0"/>
              <a:t>DCF Fraud Reporting - General</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3429000" y="1219200"/>
            <a:ext cx="5213835" cy="5410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124" name="Picture 4"/>
          <p:cNvPicPr>
            <a:picLocks noChangeAspect="1" noChangeArrowheads="1"/>
          </p:cNvPicPr>
          <p:nvPr/>
        </p:nvPicPr>
        <p:blipFill>
          <a:blip r:embed="rId4" cstate="print"/>
          <a:srcRect/>
          <a:stretch>
            <a:fillRect/>
          </a:stretch>
        </p:blipFill>
        <p:spPr bwMode="auto">
          <a:xfrm>
            <a:off x="0" y="2438400"/>
            <a:ext cx="3320672"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1" name="Straight Arrow Connector 10"/>
          <p:cNvCxnSpPr/>
          <p:nvPr/>
        </p:nvCxnSpPr>
        <p:spPr>
          <a:xfrm flipV="1">
            <a:off x="2819400" y="2895600"/>
            <a:ext cx="762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057400" y="37338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dirty="0" smtClean="0"/>
              <a:t>DEO’s Fraud Reporting Process</a:t>
            </a:r>
            <a:endParaRPr lang="en-US" dirty="0"/>
          </a:p>
        </p:txBody>
      </p:sp>
      <p:pic>
        <p:nvPicPr>
          <p:cNvPr id="6146" name="Picture 2"/>
          <p:cNvPicPr>
            <a:picLocks noGrp="1" noChangeAspect="1" noChangeArrowheads="1"/>
          </p:cNvPicPr>
          <p:nvPr>
            <p:ph sz="half" idx="2"/>
          </p:nvPr>
        </p:nvPicPr>
        <p:blipFill>
          <a:blip r:embed="rId3" cstate="print"/>
          <a:srcRect/>
          <a:stretch>
            <a:fillRect/>
          </a:stretch>
        </p:blipFill>
        <p:spPr bwMode="auto">
          <a:xfrm>
            <a:off x="4419600" y="4630783"/>
            <a:ext cx="4724400" cy="2227217"/>
          </a:xfrm>
          <a:prstGeom prst="rect">
            <a:avLst/>
          </a:prstGeom>
          <a:noFill/>
          <a:ln w="9525">
            <a:noFill/>
            <a:miter lim="800000"/>
            <a:headEnd/>
            <a:tailEnd/>
          </a:ln>
        </p:spPr>
      </p:pic>
      <p:pic>
        <p:nvPicPr>
          <p:cNvPr id="6147" name="Picture 3"/>
          <p:cNvPicPr>
            <a:picLocks noGrp="1" noChangeAspect="1" noChangeArrowheads="1"/>
          </p:cNvPicPr>
          <p:nvPr>
            <p:ph sz="half" idx="1"/>
          </p:nvPr>
        </p:nvPicPr>
        <p:blipFill>
          <a:blip r:embed="rId4" cstate="print"/>
          <a:srcRect/>
          <a:stretch>
            <a:fillRect/>
          </a:stretch>
        </p:blipFill>
        <p:spPr bwMode="auto">
          <a:xfrm>
            <a:off x="0" y="1371600"/>
            <a:ext cx="4191000" cy="1419532"/>
          </a:xfrm>
          <a:prstGeom prst="rect">
            <a:avLst/>
          </a:prstGeom>
          <a:noFill/>
          <a:ln w="9525">
            <a:noFill/>
            <a:miter lim="800000"/>
            <a:headEnd/>
            <a:tailEnd/>
          </a:ln>
        </p:spPr>
      </p:pic>
      <p:pic>
        <p:nvPicPr>
          <p:cNvPr id="6148" name="Picture 4" descr="C:\Users\dickeyt\Pictures\Microsoft Clip Organizer\MC900439347[1].JPG"/>
          <p:cNvPicPr>
            <a:picLocks noChangeAspect="1" noChangeArrowheads="1"/>
          </p:cNvPicPr>
          <p:nvPr/>
        </p:nvPicPr>
        <p:blipFill>
          <a:blip r:embed="rId5" cstate="print"/>
          <a:srcRect/>
          <a:stretch>
            <a:fillRect/>
          </a:stretch>
        </p:blipFill>
        <p:spPr bwMode="auto">
          <a:xfrm>
            <a:off x="3352800" y="2286000"/>
            <a:ext cx="2286000" cy="2286000"/>
          </a:xfrm>
          <a:prstGeom prst="rect">
            <a:avLst/>
          </a:prstGeom>
          <a:solidFill>
            <a:schemeClr val="bg1">
              <a:lumMod val="95000"/>
              <a:alpha val="0"/>
            </a:schemeClr>
          </a:solid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Potential Fraud</a:t>
            </a:r>
            <a:endParaRPr lang="en-US" dirty="0"/>
          </a:p>
        </p:txBody>
      </p:sp>
      <p:sp>
        <p:nvSpPr>
          <p:cNvPr id="3" name="Content Placeholder 2"/>
          <p:cNvSpPr>
            <a:spLocks noGrp="1"/>
          </p:cNvSpPr>
          <p:nvPr>
            <p:ph idx="1"/>
          </p:nvPr>
        </p:nvSpPr>
        <p:spPr/>
        <p:txBody>
          <a:bodyPr/>
          <a:lstStyle/>
          <a:p>
            <a:r>
              <a:rPr lang="en-US" dirty="0" smtClean="0"/>
              <a:t>Case managers are generally made aware of potential fraudulent activity by conducting follow-ups with</a:t>
            </a:r>
          </a:p>
          <a:p>
            <a:pPr lvl="1">
              <a:lnSpc>
                <a:spcPct val="150000"/>
              </a:lnSpc>
            </a:pPr>
            <a:r>
              <a:rPr lang="en-US" dirty="0" smtClean="0"/>
              <a:t>Work site supervisors</a:t>
            </a:r>
          </a:p>
          <a:p>
            <a:pPr lvl="1">
              <a:lnSpc>
                <a:spcPct val="150000"/>
              </a:lnSpc>
            </a:pPr>
            <a:r>
              <a:rPr lang="en-US" dirty="0" smtClean="0"/>
              <a:t>Employers</a:t>
            </a:r>
          </a:p>
          <a:p>
            <a:pPr lvl="1">
              <a:lnSpc>
                <a:spcPct val="150000"/>
              </a:lnSpc>
            </a:pPr>
            <a:r>
              <a:rPr lang="en-US" dirty="0" smtClean="0"/>
              <a:t>Schools</a:t>
            </a:r>
          </a:p>
          <a:p>
            <a:pPr lvl="1">
              <a:lnSpc>
                <a:spcPct val="150000"/>
              </a:lnSpc>
            </a:pPr>
            <a:r>
              <a:rPr lang="en-US" dirty="0" smtClean="0"/>
              <a:t>Doctor Offices</a:t>
            </a:r>
          </a:p>
        </p:txBody>
      </p:sp>
      <p:pic>
        <p:nvPicPr>
          <p:cNvPr id="5123" name="Picture 3"/>
          <p:cNvPicPr>
            <a:picLocks noChangeAspect="1" noChangeArrowheads="1"/>
          </p:cNvPicPr>
          <p:nvPr/>
        </p:nvPicPr>
        <p:blipFill>
          <a:blip r:embed="rId3" cstate="print"/>
          <a:srcRect/>
          <a:stretch>
            <a:fillRect/>
          </a:stretch>
        </p:blipFill>
        <p:spPr bwMode="auto">
          <a:xfrm rot="21043613">
            <a:off x="5181600" y="3429000"/>
            <a:ext cx="3429698" cy="2743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Content Placeholder 3"/>
          <p:cNvSpPr>
            <a:spLocks noGrp="1"/>
          </p:cNvSpPr>
          <p:nvPr>
            <p:ph sz="half" idx="1"/>
          </p:nvPr>
        </p:nvSpPr>
        <p:spPr>
          <a:xfrm>
            <a:off x="0" y="1295400"/>
            <a:ext cx="4191000" cy="5410200"/>
          </a:xfrm>
        </p:spPr>
        <p:txBody>
          <a:bodyPr/>
          <a:lstStyle/>
          <a:p>
            <a:r>
              <a:rPr lang="en-US" sz="2200" dirty="0" smtClean="0"/>
              <a:t>Carol has been assigned to complete 25 hours a week of work experience since 6/4 </a:t>
            </a:r>
          </a:p>
          <a:p>
            <a:r>
              <a:rPr lang="en-US" sz="2200" dirty="0" smtClean="0"/>
              <a:t>She has turned in signed timesheets every week since 6/4 showing 25 hours per week</a:t>
            </a:r>
          </a:p>
          <a:p>
            <a:r>
              <a:rPr lang="en-US" sz="2200" dirty="0" smtClean="0"/>
              <a:t>Case manager contacts the worksite supervisor on 7/2 to follow-up on Carol’s progress</a:t>
            </a:r>
          </a:p>
          <a:p>
            <a:r>
              <a:rPr lang="en-US" sz="2200" dirty="0" smtClean="0"/>
              <a:t>The supervisor tells the case manager that Carol has not been to the site since 6/8</a:t>
            </a:r>
          </a:p>
          <a:p>
            <a:pPr>
              <a:buNone/>
            </a:pPr>
            <a:endParaRPr lang="en-US" sz="2200" dirty="0"/>
          </a:p>
        </p:txBody>
      </p:sp>
      <p:sp>
        <p:nvSpPr>
          <p:cNvPr id="5" name="Content Placeholder 4"/>
          <p:cNvSpPr>
            <a:spLocks noGrp="1"/>
          </p:cNvSpPr>
          <p:nvPr>
            <p:ph sz="half" idx="2"/>
          </p:nvPr>
        </p:nvSpPr>
        <p:spPr>
          <a:xfrm>
            <a:off x="4495800" y="1295400"/>
            <a:ext cx="4419600" cy="5562600"/>
          </a:xfrm>
        </p:spPr>
        <p:txBody>
          <a:bodyPr/>
          <a:lstStyle/>
          <a:p>
            <a:r>
              <a:rPr lang="en-US" sz="2400" dirty="0" smtClean="0"/>
              <a:t>Carol hasn’t been to the site since 6/8, but she has turned in a signed time sheets through 6/29 showing 25 hours of participation each week</a:t>
            </a:r>
          </a:p>
          <a:p>
            <a:pPr>
              <a:buNone/>
            </a:pPr>
            <a:endParaRPr lang="en-US" sz="2400" dirty="0" smtClean="0"/>
          </a:p>
          <a:p>
            <a:r>
              <a:rPr lang="en-US" sz="2000" dirty="0" smtClean="0"/>
              <a:t>What should the case manager do next?</a:t>
            </a:r>
          </a:p>
          <a:p>
            <a:pPr>
              <a:buNone/>
            </a:pPr>
            <a:endParaRPr lang="en-US" dirty="0" smtClean="0"/>
          </a:p>
          <a:p>
            <a:pPr>
              <a:buNone/>
            </a:pPr>
            <a:endParaRPr lang="en-US" dirty="0"/>
          </a:p>
        </p:txBody>
      </p:sp>
      <p:pic>
        <p:nvPicPr>
          <p:cNvPr id="9" name="Picture 3"/>
          <p:cNvPicPr>
            <a:picLocks noChangeAspect="1" noChangeArrowheads="1"/>
          </p:cNvPicPr>
          <p:nvPr/>
        </p:nvPicPr>
        <p:blipFill>
          <a:blip r:embed="rId3" cstate="print"/>
          <a:srcRect/>
          <a:stretch>
            <a:fillRect/>
          </a:stretch>
        </p:blipFill>
        <p:spPr bwMode="auto">
          <a:xfrm>
            <a:off x="7010400" y="4495800"/>
            <a:ext cx="1574800" cy="2362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Manager’s Steps</a:t>
            </a:r>
            <a:endParaRPr lang="en-US" dirty="0"/>
          </a:p>
        </p:txBody>
      </p:sp>
      <p:sp>
        <p:nvSpPr>
          <p:cNvPr id="6" name="Content Placeholder 5"/>
          <p:cNvSpPr>
            <a:spLocks noGrp="1"/>
          </p:cNvSpPr>
          <p:nvPr>
            <p:ph idx="1"/>
          </p:nvPr>
        </p:nvSpPr>
        <p:spPr/>
        <p:txBody>
          <a:bodyPr/>
          <a:lstStyle/>
          <a:p>
            <a:r>
              <a:rPr lang="en-US" dirty="0" smtClean="0"/>
              <a:t>Review documentation</a:t>
            </a:r>
          </a:p>
          <a:p>
            <a:pPr lvl="1"/>
            <a:r>
              <a:rPr lang="en-US" dirty="0" smtClean="0"/>
              <a:t>Activity start date</a:t>
            </a:r>
          </a:p>
          <a:p>
            <a:pPr lvl="1"/>
            <a:r>
              <a:rPr lang="en-US" dirty="0" smtClean="0"/>
              <a:t>Discovery date</a:t>
            </a:r>
          </a:p>
          <a:p>
            <a:pPr lvl="1"/>
            <a:r>
              <a:rPr lang="en-US" dirty="0" smtClean="0"/>
              <a:t>Find out who has been signing the time sheets</a:t>
            </a:r>
          </a:p>
          <a:p>
            <a:r>
              <a:rPr lang="en-US" dirty="0" smtClean="0"/>
              <a:t>Mail a notice of failure and make an oral attempt to inform customer of failure</a:t>
            </a:r>
          </a:p>
          <a:p>
            <a:pPr lvl="1"/>
            <a:r>
              <a:rPr lang="en-US" dirty="0" smtClean="0"/>
              <a:t>Determine if Carol has good cause for missing the activity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fraud is suspected</a:t>
            </a:r>
            <a:endParaRPr lang="en-US" dirty="0"/>
          </a:p>
        </p:txBody>
      </p:sp>
      <p:sp>
        <p:nvSpPr>
          <p:cNvPr id="3" name="Content Placeholder 2"/>
          <p:cNvSpPr>
            <a:spLocks noGrp="1"/>
          </p:cNvSpPr>
          <p:nvPr>
            <p:ph idx="1"/>
          </p:nvPr>
        </p:nvSpPr>
        <p:spPr>
          <a:xfrm>
            <a:off x="228600" y="1295400"/>
            <a:ext cx="8686800" cy="5410200"/>
          </a:xfrm>
        </p:spPr>
        <p:txBody>
          <a:bodyPr/>
          <a:lstStyle/>
          <a:p>
            <a:r>
              <a:rPr lang="en-US" dirty="0" smtClean="0"/>
              <a:t>If a case manager suspects fraud he/she will need to determine the following:</a:t>
            </a:r>
          </a:p>
          <a:p>
            <a:pPr lvl="1"/>
            <a:r>
              <a:rPr lang="en-US" dirty="0" smtClean="0"/>
              <a:t>The time frame of the suspected fraudulent activity</a:t>
            </a:r>
          </a:p>
          <a:p>
            <a:pPr lvl="1"/>
            <a:r>
              <a:rPr lang="en-US" dirty="0" smtClean="0"/>
              <a:t>The monetary value associated with services received during the investigation period</a:t>
            </a:r>
          </a:p>
          <a:p>
            <a:pPr lvl="2"/>
            <a:r>
              <a:rPr lang="en-US" dirty="0" smtClean="0"/>
              <a:t>This includes</a:t>
            </a:r>
          </a:p>
          <a:p>
            <a:pPr lvl="3"/>
            <a:r>
              <a:rPr lang="en-US" dirty="0" smtClean="0"/>
              <a:t>Transportation assistance for the time period</a:t>
            </a:r>
          </a:p>
          <a:p>
            <a:pPr lvl="3"/>
            <a:r>
              <a:rPr lang="en-US" dirty="0" smtClean="0"/>
              <a:t>Childcare assistance for the time period</a:t>
            </a:r>
          </a:p>
          <a:p>
            <a:pPr lvl="3"/>
            <a:r>
              <a:rPr lang="en-US" dirty="0" smtClean="0"/>
              <a:t>Cash assistance and food assistance amounts received for the time period</a:t>
            </a:r>
          </a:p>
          <a:p>
            <a:pPr lvl="1"/>
            <a:endParaRPr lang="en-US" dirty="0" smtClean="0"/>
          </a:p>
          <a:p>
            <a:pPr lvl="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fraud is suspected</a:t>
            </a:r>
            <a:endParaRPr lang="en-US" dirty="0"/>
          </a:p>
        </p:txBody>
      </p:sp>
      <p:sp>
        <p:nvSpPr>
          <p:cNvPr id="3" name="Content Placeholder 2"/>
          <p:cNvSpPr>
            <a:spLocks noGrp="1"/>
          </p:cNvSpPr>
          <p:nvPr>
            <p:ph idx="1"/>
          </p:nvPr>
        </p:nvSpPr>
        <p:spPr/>
        <p:txBody>
          <a:bodyPr/>
          <a:lstStyle/>
          <a:p>
            <a:r>
              <a:rPr lang="en-US" dirty="0" smtClean="0"/>
              <a:t>Once all information is gathered, program staff will</a:t>
            </a:r>
          </a:p>
          <a:p>
            <a:pPr lvl="1"/>
            <a:r>
              <a:rPr lang="en-US" dirty="0" smtClean="0"/>
              <a:t>Case note the events</a:t>
            </a:r>
          </a:p>
          <a:p>
            <a:pPr lvl="2"/>
            <a:r>
              <a:rPr lang="en-US" dirty="0" smtClean="0"/>
              <a:t>Work site</a:t>
            </a:r>
          </a:p>
          <a:p>
            <a:pPr lvl="2"/>
            <a:r>
              <a:rPr lang="en-US" dirty="0" smtClean="0"/>
              <a:t>Doctor’s office</a:t>
            </a:r>
          </a:p>
          <a:p>
            <a:pPr lvl="2"/>
            <a:r>
              <a:rPr lang="en-US" dirty="0" smtClean="0"/>
              <a:t>School</a:t>
            </a:r>
          </a:p>
          <a:p>
            <a:pPr lvl="1"/>
            <a:r>
              <a:rPr lang="en-US" dirty="0" smtClean="0"/>
              <a:t>Gather supporting documentation</a:t>
            </a:r>
          </a:p>
          <a:p>
            <a:pPr lvl="2"/>
            <a:r>
              <a:rPr lang="en-US" dirty="0" smtClean="0"/>
              <a:t>Statements, as needed</a:t>
            </a:r>
          </a:p>
          <a:p>
            <a:pPr lvl="1"/>
            <a:r>
              <a:rPr lang="en-US" b="1" i="1" dirty="0" smtClean="0"/>
              <a:t>Provide the report to the Local Fraud Designee</a:t>
            </a:r>
            <a:endParaRPr lang="en-US" b="1"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Referral Template</a:t>
            </a:r>
            <a:endParaRPr lang="en-US" dirty="0"/>
          </a:p>
        </p:txBody>
      </p:sp>
      <p:pic>
        <p:nvPicPr>
          <p:cNvPr id="3074" name="Picture 2"/>
          <p:cNvPicPr>
            <a:picLocks noGrp="1" noChangeAspect="1" noChangeArrowheads="1"/>
          </p:cNvPicPr>
          <p:nvPr>
            <p:ph idx="1"/>
          </p:nvPr>
        </p:nvPicPr>
        <p:blipFill>
          <a:blip r:embed="rId3" cstate="print"/>
          <a:srcRect l="61111" t="11907" r="10185"/>
          <a:stretch>
            <a:fillRect/>
          </a:stretch>
        </p:blipFill>
        <p:spPr bwMode="auto">
          <a:xfrm>
            <a:off x="609600" y="1447800"/>
            <a:ext cx="7772400" cy="5257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Referral Template</a:t>
            </a:r>
            <a:endParaRPr lang="en-US" dirty="0"/>
          </a:p>
        </p:txBody>
      </p:sp>
      <p:pic>
        <p:nvPicPr>
          <p:cNvPr id="4098" name="Picture 2"/>
          <p:cNvPicPr>
            <a:picLocks noGrp="1" noChangeAspect="1" noChangeArrowheads="1"/>
          </p:cNvPicPr>
          <p:nvPr>
            <p:ph idx="1"/>
          </p:nvPr>
        </p:nvPicPr>
        <p:blipFill>
          <a:blip r:embed="rId3" cstate="print"/>
          <a:srcRect l="61111" t="12346" r="10185"/>
          <a:stretch>
            <a:fillRect/>
          </a:stretch>
        </p:blipFill>
        <p:spPr bwMode="auto">
          <a:xfrm>
            <a:off x="533400" y="1447800"/>
            <a:ext cx="7772400" cy="5257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Asked Questions</a:t>
            </a:r>
            <a:endParaRPr lang="en-US" dirty="0"/>
          </a:p>
        </p:txBody>
      </p:sp>
      <p:graphicFrame>
        <p:nvGraphicFramePr>
          <p:cNvPr id="5" name="Content Placeholder 4"/>
          <p:cNvGraphicFramePr>
            <a:graphicFrameLocks noGrp="1"/>
          </p:cNvGraphicFramePr>
          <p:nvPr>
            <p:ph idx="1"/>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Terms</a:t>
            </a:r>
            <a:endParaRPr lang="en-US" dirty="0"/>
          </a:p>
        </p:txBody>
      </p:sp>
      <p:sp>
        <p:nvSpPr>
          <p:cNvPr id="5" name="Content Placeholder 4"/>
          <p:cNvSpPr>
            <a:spLocks noGrp="1"/>
          </p:cNvSpPr>
          <p:nvPr>
            <p:ph idx="1"/>
          </p:nvPr>
        </p:nvSpPr>
        <p:spPr/>
        <p:txBody>
          <a:bodyPr/>
          <a:lstStyle/>
          <a:p>
            <a:r>
              <a:rPr lang="en-US" dirty="0" smtClean="0"/>
              <a:t>Fraud</a:t>
            </a:r>
          </a:p>
          <a:p>
            <a:r>
              <a:rPr lang="en-US" dirty="0" smtClean="0"/>
              <a:t>Public Assistance Fraud (PAF)</a:t>
            </a:r>
          </a:p>
          <a:p>
            <a:r>
              <a:rPr lang="en-US" dirty="0" smtClean="0"/>
              <a:t>FLORIDA</a:t>
            </a:r>
          </a:p>
          <a:p>
            <a:pPr lvl="1"/>
            <a:r>
              <a:rPr lang="en-US" dirty="0" smtClean="0"/>
              <a:t>CLRC screen</a:t>
            </a:r>
          </a:p>
          <a:p>
            <a:r>
              <a:rPr lang="en-US" dirty="0" smtClean="0"/>
              <a:t>OSST</a:t>
            </a:r>
          </a:p>
          <a:p>
            <a:pPr lvl="1"/>
            <a:r>
              <a:rPr lang="en-US" dirty="0" smtClean="0"/>
              <a:t>Alternative Plan</a:t>
            </a:r>
          </a:p>
          <a:p>
            <a:pPr lvl="1"/>
            <a:r>
              <a:rPr lang="en-US" dirty="0" smtClean="0"/>
              <a:t>Case Notes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868362"/>
          </a:xfrm>
        </p:spPr>
        <p:txBody>
          <a:bodyPr/>
          <a:lstStyle/>
          <a:p>
            <a:r>
              <a:rPr lang="en-US" sz="3800" dirty="0" smtClean="0"/>
              <a:t>Fraud Referrals – Benefit Recovery</a:t>
            </a:r>
            <a:endParaRPr lang="en-US" sz="3800" dirty="0"/>
          </a:p>
        </p:txBody>
      </p:sp>
      <p:graphicFrame>
        <p:nvGraphicFramePr>
          <p:cNvPr id="6" name="Content Placeholder 4"/>
          <p:cNvGraphicFramePr>
            <a:graphicFrameLocks noGrp="1"/>
          </p:cNvGraphicFramePr>
          <p:nvPr>
            <p:ph idx="1"/>
          </p:nvPr>
        </p:nvGraphicFramePr>
        <p:xfrm>
          <a:off x="0" y="1219200"/>
          <a:ext cx="8915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Fraud Referrals</a:t>
            </a:r>
            <a:endParaRPr lang="en-US" dirty="0"/>
          </a:p>
        </p:txBody>
      </p:sp>
      <p:graphicFrame>
        <p:nvGraphicFramePr>
          <p:cNvPr id="6" name="Content Placeholder 4"/>
          <p:cNvGraphicFramePr>
            <a:graphicFrameLocks noGrp="1"/>
          </p:cNvGraphicFramePr>
          <p:nvPr>
            <p:ph idx="1"/>
          </p:nvPr>
        </p:nvGraphicFramePr>
        <p:xfrm>
          <a:off x="0" y="13716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772400" cy="868362"/>
          </a:xfrm>
        </p:spPr>
        <p:txBody>
          <a:bodyPr/>
          <a:lstStyle/>
          <a:p>
            <a:r>
              <a:rPr lang="en-US" sz="3200" dirty="0" smtClean="0"/>
              <a:t>Fraud Referrals – Disqualification Hearing</a:t>
            </a:r>
            <a:endParaRPr lang="en-US" sz="3200" dirty="0"/>
          </a:p>
        </p:txBody>
      </p:sp>
      <p:graphicFrame>
        <p:nvGraphicFramePr>
          <p:cNvPr id="8" name="Content Placeholder 4"/>
          <p:cNvGraphicFramePr>
            <a:graphicFrameLocks noGrp="1"/>
          </p:cNvGraphicFramePr>
          <p:nvPr>
            <p:ph idx="1"/>
          </p:nvPr>
        </p:nvGraphicFramePr>
        <p:xfrm>
          <a:off x="0" y="14478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IPV Levels</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0" y="1219200"/>
            <a:ext cx="9138878" cy="3429000"/>
          </a:xfrm>
          <a:prstGeom prst="rect">
            <a:avLst/>
          </a:prstGeom>
          <a:noFill/>
          <a:ln w="9525">
            <a:noFill/>
            <a:miter lim="800000"/>
            <a:headEnd/>
            <a:tailEnd/>
          </a:ln>
        </p:spPr>
      </p:pic>
      <p:sp>
        <p:nvSpPr>
          <p:cNvPr id="5" name="Rounded Rectangle 4"/>
          <p:cNvSpPr/>
          <p:nvPr/>
        </p:nvSpPr>
        <p:spPr>
          <a:xfrm>
            <a:off x="609600" y="2438400"/>
            <a:ext cx="8001000" cy="609600"/>
          </a:xfrm>
          <a:prstGeom prst="roundRect">
            <a:avLst/>
          </a:prstGeom>
          <a:solidFill>
            <a:srgbClr val="FFFF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343400" y="4114800"/>
            <a:ext cx="3200400" cy="381000"/>
          </a:xfrm>
          <a:prstGeom prst="roundRect">
            <a:avLst/>
          </a:prstGeom>
          <a:solidFill>
            <a:srgbClr val="FFFF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IPV Levels</a:t>
            </a:r>
            <a:endParaRPr lang="en-US" dirty="0"/>
          </a:p>
        </p:txBody>
      </p:sp>
      <p:graphicFrame>
        <p:nvGraphicFramePr>
          <p:cNvPr id="4" name="Content Placeholder 3"/>
          <p:cNvGraphicFramePr>
            <a:graphicFrameLocks noGrp="1"/>
          </p:cNvGraphicFramePr>
          <p:nvPr>
            <p:ph idx="1"/>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772400" cy="868362"/>
          </a:xfrm>
        </p:spPr>
        <p:txBody>
          <a:bodyPr/>
          <a:lstStyle/>
          <a:p>
            <a:r>
              <a:rPr lang="en-US" sz="3200" dirty="0" smtClean="0"/>
              <a:t>Fraud Referrals – State Attorney</a:t>
            </a:r>
            <a:endParaRPr lang="en-US" sz="3200" dirty="0"/>
          </a:p>
        </p:txBody>
      </p:sp>
      <p:graphicFrame>
        <p:nvGraphicFramePr>
          <p:cNvPr id="5" name="Content Placeholder 4"/>
          <p:cNvGraphicFramePr>
            <a:graphicFrameLocks noGrp="1"/>
          </p:cNvGraphicFramePr>
          <p:nvPr>
            <p:ph idx="1"/>
          </p:nvPr>
        </p:nvGraphicFramePr>
        <p:xfrm>
          <a:off x="457200" y="1447800"/>
          <a:ext cx="8534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772400" cy="868362"/>
          </a:xfrm>
        </p:spPr>
        <p:txBody>
          <a:bodyPr/>
          <a:lstStyle/>
          <a:p>
            <a:r>
              <a:rPr lang="en-US" sz="2600" dirty="0" smtClean="0"/>
              <a:t>Fraud Reporting Responsibilities – </a:t>
            </a:r>
            <a:r>
              <a:rPr lang="en-US" sz="2600" b="1" i="1" dirty="0" smtClean="0">
                <a:solidFill>
                  <a:srgbClr val="FFFF00"/>
                </a:solidFill>
              </a:rPr>
              <a:t>Case Manager</a:t>
            </a:r>
            <a:endParaRPr lang="en-US" sz="2600" b="1" i="1" dirty="0">
              <a:solidFill>
                <a:srgbClr val="FFFF00"/>
              </a:solidFill>
            </a:endParaRPr>
          </a:p>
        </p:txBody>
      </p:sp>
      <p:graphicFrame>
        <p:nvGraphicFramePr>
          <p:cNvPr id="8" name="Content Placeholder 7"/>
          <p:cNvGraphicFramePr>
            <a:graphicFrameLocks noGrp="1"/>
          </p:cNvGraphicFramePr>
          <p:nvPr>
            <p:ph idx="1"/>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772400" cy="868362"/>
          </a:xfrm>
        </p:spPr>
        <p:txBody>
          <a:bodyPr/>
          <a:lstStyle/>
          <a:p>
            <a:r>
              <a:rPr lang="en-US" sz="3000" dirty="0" smtClean="0"/>
              <a:t>Fraud Reporting Responsibilities - </a:t>
            </a:r>
            <a:r>
              <a:rPr lang="en-US" sz="3000" b="1" i="1" dirty="0" smtClean="0">
                <a:solidFill>
                  <a:srgbClr val="FFFF00"/>
                </a:solidFill>
              </a:rPr>
              <a:t>Designee</a:t>
            </a:r>
            <a:endParaRPr lang="en-US" sz="3000" b="1" i="1" dirty="0">
              <a:solidFill>
                <a:srgbClr val="FFFF00"/>
              </a:solidFill>
            </a:endParaRPr>
          </a:p>
        </p:txBody>
      </p:sp>
      <p:graphicFrame>
        <p:nvGraphicFramePr>
          <p:cNvPr id="4" name="Content Placeholder 3"/>
          <p:cNvGraphicFramePr>
            <a:graphicFrameLocks noGrp="1"/>
          </p:cNvGraphicFramePr>
          <p:nvPr>
            <p:ph idx="1"/>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need???</a:t>
            </a:r>
            <a:endParaRPr lang="en-US" dirty="0"/>
          </a:p>
        </p:txBody>
      </p:sp>
      <p:graphicFrame>
        <p:nvGraphicFramePr>
          <p:cNvPr id="4" name="Content Placeholder 3"/>
          <p:cNvGraphicFramePr>
            <a:graphicFrameLocks noGrp="1"/>
          </p:cNvGraphicFramePr>
          <p:nvPr>
            <p:ph idx="1"/>
          </p:nvPr>
        </p:nvGraphicFramePr>
        <p:xfrm>
          <a:off x="152400" y="1447800"/>
          <a:ext cx="8915400" cy="4419600"/>
        </p:xfrm>
        <a:graphic>
          <a:graphicData uri="http://schemas.openxmlformats.org/drawingml/2006/table">
            <a:tbl>
              <a:tblPr firstRow="1" bandRow="1">
                <a:tableStyleId>{5C22544A-7EE6-4342-B048-85BDC9FD1C3A}</a:tableStyleId>
              </a:tblPr>
              <a:tblGrid>
                <a:gridCol w="8915400"/>
              </a:tblGrid>
              <a:tr h="467581">
                <a:tc>
                  <a:txBody>
                    <a:bodyPr/>
                    <a:lstStyle/>
                    <a:p>
                      <a:r>
                        <a:rPr lang="en-US" dirty="0" smtClean="0"/>
                        <a:t>You will need</a:t>
                      </a:r>
                      <a:r>
                        <a:rPr lang="en-US" baseline="0" dirty="0" smtClean="0"/>
                        <a:t> the following information</a:t>
                      </a:r>
                      <a:endParaRPr lang="en-US" dirty="0"/>
                    </a:p>
                  </a:txBody>
                  <a:tcPr/>
                </a:tc>
              </a:tr>
              <a:tr h="467581">
                <a:tc>
                  <a:txBody>
                    <a:bodyPr/>
                    <a:lstStyle/>
                    <a:p>
                      <a:pPr>
                        <a:buFont typeface="Arial" pitchFamily="34" charset="0"/>
                        <a:buChar char="•"/>
                      </a:pPr>
                      <a:r>
                        <a:rPr lang="en-US" dirty="0" smtClean="0"/>
                        <a:t>Suspected</a:t>
                      </a:r>
                      <a:r>
                        <a:rPr lang="en-US" baseline="0" dirty="0" smtClean="0"/>
                        <a:t> fraud date range</a:t>
                      </a:r>
                      <a:endParaRPr lang="en-US" dirty="0"/>
                    </a:p>
                  </a:txBody>
                  <a:tcPr/>
                </a:tc>
              </a:tr>
              <a:tr h="807057">
                <a:tc>
                  <a:txBody>
                    <a:bodyPr/>
                    <a:lstStyle/>
                    <a:p>
                      <a:pPr>
                        <a:buFont typeface="Arial" pitchFamily="34" charset="0"/>
                        <a:buChar char="•"/>
                      </a:pPr>
                      <a:r>
                        <a:rPr lang="en-US" dirty="0" smtClean="0"/>
                        <a:t>Estimated</a:t>
                      </a:r>
                      <a:r>
                        <a:rPr lang="en-US" baseline="0" dirty="0" smtClean="0"/>
                        <a:t> monetary value for the suspected date range for everything the participant received during the time period, including the value of</a:t>
                      </a:r>
                      <a:endParaRPr lang="en-US" dirty="0"/>
                    </a:p>
                  </a:txBody>
                  <a:tcPr/>
                </a:tc>
              </a:tr>
              <a:tr h="467581">
                <a:tc>
                  <a:txBody>
                    <a:bodyPr/>
                    <a:lstStyle/>
                    <a:p>
                      <a:pPr lvl="1">
                        <a:buFont typeface="Arial" pitchFamily="34" charset="0"/>
                        <a:buChar char="•"/>
                      </a:pPr>
                      <a:r>
                        <a:rPr lang="en-US" dirty="0" smtClean="0"/>
                        <a:t>Transportation</a:t>
                      </a:r>
                      <a:endParaRPr lang="en-US" dirty="0"/>
                    </a:p>
                  </a:txBody>
                  <a:tcPr/>
                </a:tc>
              </a:tr>
              <a:tr h="467581">
                <a:tc>
                  <a:txBody>
                    <a:bodyPr/>
                    <a:lstStyle/>
                    <a:p>
                      <a:pPr lvl="1">
                        <a:buFont typeface="Arial" pitchFamily="34" charset="0"/>
                        <a:buChar char="•"/>
                      </a:pPr>
                      <a:r>
                        <a:rPr lang="en-US" dirty="0" smtClean="0"/>
                        <a:t>Childcare</a:t>
                      </a:r>
                      <a:endParaRPr lang="en-US" dirty="0"/>
                    </a:p>
                  </a:txBody>
                  <a:tcPr/>
                </a:tc>
              </a:tr>
              <a:tr h="807057">
                <a:tc>
                  <a:txBody>
                    <a:bodyPr/>
                    <a:lstStyle/>
                    <a:p>
                      <a:pPr lvl="1">
                        <a:buFont typeface="Arial" pitchFamily="34" charset="0"/>
                        <a:buChar char="•"/>
                      </a:pPr>
                      <a:r>
                        <a:rPr lang="en-US" dirty="0" smtClean="0"/>
                        <a:t>Other support services or local incentives</a:t>
                      </a:r>
                      <a:r>
                        <a:rPr lang="en-US" baseline="0" dirty="0" smtClean="0"/>
                        <a:t> awarded to customers for participation</a:t>
                      </a:r>
                      <a:endParaRPr lang="en-US" dirty="0"/>
                    </a:p>
                  </a:txBody>
                  <a:tcPr/>
                </a:tc>
              </a:tr>
              <a:tr h="467581">
                <a:tc>
                  <a:txBody>
                    <a:bodyPr/>
                    <a:lstStyle/>
                    <a:p>
                      <a:pPr lvl="1">
                        <a:buFont typeface="Arial" pitchFamily="34" charset="0"/>
                        <a:buChar char="•"/>
                      </a:pPr>
                      <a:r>
                        <a:rPr lang="en-US" dirty="0" smtClean="0"/>
                        <a:t>Cash assistance</a:t>
                      </a:r>
                      <a:r>
                        <a:rPr lang="en-US" baseline="0" dirty="0" smtClean="0"/>
                        <a:t> amount for the time period</a:t>
                      </a:r>
                      <a:endParaRPr lang="en-US" dirty="0"/>
                    </a:p>
                  </a:txBody>
                  <a:tcPr/>
                </a:tc>
              </a:tr>
              <a:tr h="467581">
                <a:tc>
                  <a:txBody>
                    <a:bodyPr/>
                    <a:lstStyle/>
                    <a:p>
                      <a:pPr lvl="1">
                        <a:buFont typeface="Arial" pitchFamily="34" charset="0"/>
                        <a:buChar char="•"/>
                      </a:pPr>
                      <a:r>
                        <a:rPr lang="en-US" smtClean="0"/>
                        <a:t>Food assistance amount</a:t>
                      </a:r>
                      <a:r>
                        <a:rPr lang="en-US" baseline="0" smtClean="0"/>
                        <a:t> </a:t>
                      </a:r>
                      <a:r>
                        <a:rPr lang="en-US" baseline="0" dirty="0" smtClean="0"/>
                        <a:t>for the time period</a:t>
                      </a:r>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Case Note Events in OSST</a:t>
            </a:r>
            <a:endParaRPr lang="en-US" sz="3600" dirty="0"/>
          </a:p>
        </p:txBody>
      </p:sp>
      <p:sp>
        <p:nvSpPr>
          <p:cNvPr id="3" name="Content Placeholder 2"/>
          <p:cNvSpPr>
            <a:spLocks noGrp="1"/>
          </p:cNvSpPr>
          <p:nvPr>
            <p:ph idx="1"/>
          </p:nvPr>
        </p:nvSpPr>
        <p:spPr>
          <a:xfrm>
            <a:off x="1676400" y="1295400"/>
            <a:ext cx="7239000" cy="5334000"/>
          </a:xfrm>
        </p:spPr>
        <p:txBody>
          <a:bodyPr/>
          <a:lstStyle/>
          <a:p>
            <a:r>
              <a:rPr lang="en-US" sz="2800" dirty="0" smtClean="0"/>
              <a:t>Once you have assessed the suspected fraud time frame, you will create a case note in OSST:</a:t>
            </a:r>
            <a:endParaRPr lang="en-US" sz="2400" dirty="0" smtClean="0"/>
          </a:p>
          <a:p>
            <a:pPr lvl="1"/>
            <a:r>
              <a:rPr lang="en-US" sz="2400" dirty="0" smtClean="0"/>
              <a:t>Date range of suspected fraud</a:t>
            </a:r>
          </a:p>
          <a:p>
            <a:pPr lvl="1"/>
            <a:r>
              <a:rPr lang="en-US" sz="2400" dirty="0" smtClean="0"/>
              <a:t>Date the notice of failure was mailed </a:t>
            </a:r>
          </a:p>
          <a:p>
            <a:pPr lvl="2"/>
            <a:r>
              <a:rPr lang="en-US" sz="2000" dirty="0" smtClean="0"/>
              <a:t>Notice should include the exact failure and failure date</a:t>
            </a:r>
          </a:p>
          <a:p>
            <a:pPr lvl="1"/>
            <a:r>
              <a:rPr lang="en-US" sz="2400" dirty="0" smtClean="0"/>
              <a:t>Oral attempt was made to notify participant of the failure and to see if they have good cause for the failure</a:t>
            </a:r>
            <a:endParaRPr lang="en-US" dirty="0" smtClean="0"/>
          </a:p>
        </p:txBody>
      </p:sp>
      <p:pic>
        <p:nvPicPr>
          <p:cNvPr id="5122" name="Picture 2"/>
          <p:cNvPicPr>
            <a:picLocks noChangeAspect="1" noChangeArrowheads="1"/>
          </p:cNvPicPr>
          <p:nvPr/>
        </p:nvPicPr>
        <p:blipFill>
          <a:blip r:embed="rId3" cstate="print"/>
          <a:srcRect t="15000" r="94750" b="35000"/>
          <a:stretch>
            <a:fillRect/>
          </a:stretch>
        </p:blipFill>
        <p:spPr bwMode="auto">
          <a:xfrm>
            <a:off x="152400" y="1295400"/>
            <a:ext cx="1524000" cy="5029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76400" y="381000"/>
            <a:ext cx="4953000" cy="717550"/>
          </a:xfrm>
        </p:spPr>
        <p:txBody>
          <a:bodyPr/>
          <a:lstStyle/>
          <a:p>
            <a:pPr algn="ctr"/>
            <a:r>
              <a:rPr lang="en-US" sz="4000" dirty="0" smtClean="0"/>
              <a:t>What is Fraud?</a:t>
            </a:r>
            <a:endParaRPr lang="en-US" sz="4000" dirty="0"/>
          </a:p>
        </p:txBody>
      </p:sp>
      <p:sp>
        <p:nvSpPr>
          <p:cNvPr id="3" name="Content Placeholder 2"/>
          <p:cNvSpPr>
            <a:spLocks noGrp="1"/>
          </p:cNvSpPr>
          <p:nvPr>
            <p:ph idx="1"/>
          </p:nvPr>
        </p:nvSpPr>
        <p:spPr>
          <a:xfrm>
            <a:off x="4495800" y="1295400"/>
            <a:ext cx="4191000" cy="4908550"/>
          </a:xfrm>
        </p:spPr>
        <p:txBody>
          <a:bodyPr/>
          <a:lstStyle/>
          <a:p>
            <a:pPr>
              <a:buNone/>
            </a:pPr>
            <a:endParaRPr lang="en-US" dirty="0" smtClean="0"/>
          </a:p>
          <a:p>
            <a:pPr lvl="1"/>
            <a:endParaRPr lang="en-US" dirty="0" smtClean="0"/>
          </a:p>
          <a:p>
            <a:pPr>
              <a:buNone/>
            </a:pPr>
            <a:endParaRPr lang="en-US" dirty="0" smtClean="0"/>
          </a:p>
        </p:txBody>
      </p:sp>
      <p:sp>
        <p:nvSpPr>
          <p:cNvPr id="10" name="Text Placeholder 9"/>
          <p:cNvSpPr>
            <a:spLocks noGrp="1"/>
          </p:cNvSpPr>
          <p:nvPr>
            <p:ph type="body" sz="half" idx="2"/>
          </p:nvPr>
        </p:nvSpPr>
        <p:spPr>
          <a:xfrm>
            <a:off x="457200" y="1435100"/>
            <a:ext cx="5867400" cy="5270500"/>
          </a:xfrm>
        </p:spPr>
        <p:style>
          <a:lnRef idx="2">
            <a:schemeClr val="accent2"/>
          </a:lnRef>
          <a:fillRef idx="1">
            <a:schemeClr val="lt1"/>
          </a:fillRef>
          <a:effectRef idx="0">
            <a:schemeClr val="accent2"/>
          </a:effectRef>
          <a:fontRef idx="minor">
            <a:schemeClr val="dk1"/>
          </a:fontRef>
        </p:style>
        <p:txBody>
          <a:bodyPr anchor="ctr"/>
          <a:lstStyle/>
          <a:p>
            <a:pPr algn="ctr"/>
            <a:r>
              <a:rPr lang="en-US" sz="2800" dirty="0" smtClean="0">
                <a:solidFill>
                  <a:schemeClr val="tx2"/>
                </a:solidFill>
                <a:latin typeface="Arial Black" pitchFamily="34" charset="0"/>
              </a:rPr>
              <a:t>Fraud is best defined as:  A false representation of a matter of fact—whether by words or by conduct, by false or misleading allegations, or by concealment of what should have been disclosed—that deceives and is intended to deceive another. </a:t>
            </a:r>
            <a:endParaRPr lang="en-US" sz="2800" dirty="0" smtClean="0">
              <a:ln w="12700">
                <a:solidFill>
                  <a:schemeClr val="tx2">
                    <a:satMod val="155000"/>
                  </a:schemeClr>
                </a:solidFill>
                <a:prstDash val="solid"/>
              </a:ln>
              <a:solidFill>
                <a:schemeClr val="tx2"/>
              </a:solidFill>
              <a:latin typeface="Arial Black" pitchFamily="34" charset="0"/>
            </a:endParaRPr>
          </a:p>
          <a:p>
            <a:endParaRPr lang="en-US" sz="2800" dirty="0" smtClean="0">
              <a:solidFill>
                <a:schemeClr val="tx2"/>
              </a:solidFill>
              <a:latin typeface="Arial Black" pitchFamily="34" charset="0"/>
            </a:endParaRPr>
          </a:p>
        </p:txBody>
      </p:sp>
      <p:pic>
        <p:nvPicPr>
          <p:cNvPr id="3074" name="Picture 2"/>
          <p:cNvPicPr>
            <a:picLocks noGrp="1" noChangeAspect="1" noChangeArrowheads="1"/>
          </p:cNvPicPr>
          <p:nvPr>
            <p:ph sz="half" idx="4294967295"/>
          </p:nvPr>
        </p:nvPicPr>
        <p:blipFill>
          <a:blip r:embed="rId3" cstate="print"/>
          <a:srcRect/>
          <a:stretch>
            <a:fillRect/>
          </a:stretch>
        </p:blipFill>
        <p:spPr bwMode="auto">
          <a:xfrm>
            <a:off x="6477000" y="2590800"/>
            <a:ext cx="2246312" cy="2246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600" dirty="0" smtClean="0"/>
              <a:t>Initiating the pre penalty process</a:t>
            </a:r>
            <a:endParaRPr lang="en-US" sz="36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Referral Template</a:t>
            </a:r>
            <a:endParaRPr lang="en-US" dirty="0"/>
          </a:p>
        </p:txBody>
      </p:sp>
      <p:pic>
        <p:nvPicPr>
          <p:cNvPr id="3074" name="Picture 2"/>
          <p:cNvPicPr>
            <a:picLocks noGrp="1" noChangeAspect="1" noChangeArrowheads="1"/>
          </p:cNvPicPr>
          <p:nvPr>
            <p:ph idx="1"/>
          </p:nvPr>
        </p:nvPicPr>
        <p:blipFill>
          <a:blip r:embed="rId3" cstate="print"/>
          <a:srcRect l="61111" t="11907" r="10185"/>
          <a:stretch>
            <a:fillRect/>
          </a:stretch>
        </p:blipFill>
        <p:spPr bwMode="auto">
          <a:xfrm>
            <a:off x="609600" y="1447800"/>
            <a:ext cx="7772400" cy="4800600"/>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533400" y="6400800"/>
            <a:ext cx="8153400" cy="369332"/>
          </a:xfrm>
          <a:prstGeom prst="rect">
            <a:avLst/>
          </a:prstGeom>
          <a:noFill/>
        </p:spPr>
        <p:txBody>
          <a:bodyPr wrap="square" rtlCol="0">
            <a:spAutoFit/>
          </a:bodyPr>
          <a:lstStyle/>
          <a:p>
            <a:r>
              <a:rPr lang="en-US" dirty="0" smtClean="0">
                <a:hlinkClick r:id="rId4"/>
              </a:rPr>
              <a:t>http://www.floridajobs.org/PDG/Memos/CompletingtheFraudReferralForm.pdf</a:t>
            </a:r>
            <a:r>
              <a:rPr lang="en-US" dirty="0" smtClean="0"/>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Give Designee the fraud report</a:t>
            </a:r>
            <a:endParaRPr lang="en-US" sz="3200" dirty="0"/>
          </a:p>
        </p:txBody>
      </p:sp>
      <p:sp>
        <p:nvSpPr>
          <p:cNvPr id="5" name="Content Placeholder 4"/>
          <p:cNvSpPr>
            <a:spLocks noGrp="1"/>
          </p:cNvSpPr>
          <p:nvPr>
            <p:ph idx="1"/>
          </p:nvPr>
        </p:nvSpPr>
        <p:spPr>
          <a:xfrm>
            <a:off x="457200" y="1371600"/>
            <a:ext cx="5029200" cy="4949825"/>
          </a:xfrm>
        </p:spPr>
        <p:txBody>
          <a:bodyPr/>
          <a:lstStyle/>
          <a:p>
            <a:r>
              <a:rPr lang="en-US" sz="2600" dirty="0" smtClean="0"/>
              <a:t>Make a copy of all documentation of the fraud report</a:t>
            </a:r>
          </a:p>
          <a:p>
            <a:r>
              <a:rPr lang="en-US" sz="2600" dirty="0" smtClean="0"/>
              <a:t>Place a copy in the case file</a:t>
            </a:r>
          </a:p>
          <a:p>
            <a:r>
              <a:rPr lang="en-US" sz="2600" dirty="0" smtClean="0"/>
              <a:t>Give a copy of the fraud report to the Regional Designee who enters the information in the FLORIDA system</a:t>
            </a:r>
            <a:endParaRPr lang="en-US" sz="2600" dirty="0"/>
          </a:p>
        </p:txBody>
      </p:sp>
      <p:pic>
        <p:nvPicPr>
          <p:cNvPr id="6" name="Content Placeholder 3" descr="boss papers.jpg"/>
          <p:cNvPicPr>
            <a:picLocks noChangeAspect="1"/>
          </p:cNvPicPr>
          <p:nvPr/>
        </p:nvPicPr>
        <p:blipFill>
          <a:blip r:embed="rId3" cstate="print"/>
          <a:stretch>
            <a:fillRect/>
          </a:stretch>
        </p:blipFill>
        <p:spPr bwMode="auto">
          <a:xfrm>
            <a:off x="5638800" y="1465262"/>
            <a:ext cx="3276600" cy="49149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Enter Event Notes in FLORIDA</a:t>
            </a:r>
            <a:endParaRPr lang="en-US" sz="3600" dirty="0"/>
          </a:p>
        </p:txBody>
      </p:sp>
      <p:sp>
        <p:nvSpPr>
          <p:cNvPr id="3" name="Content Placeholder 2"/>
          <p:cNvSpPr>
            <a:spLocks noGrp="1"/>
          </p:cNvSpPr>
          <p:nvPr>
            <p:ph idx="1"/>
          </p:nvPr>
        </p:nvSpPr>
        <p:spPr/>
        <p:txBody>
          <a:bodyPr/>
          <a:lstStyle/>
          <a:p>
            <a:r>
              <a:rPr lang="en-US" sz="3600" dirty="0" smtClean="0"/>
              <a:t>Enter the events in FLORIDA’s CLRC screen:</a:t>
            </a:r>
          </a:p>
          <a:p>
            <a:pPr lvl="1"/>
            <a:r>
              <a:rPr lang="en-US" sz="3200" dirty="0" smtClean="0"/>
              <a:t>Date range of suspected fraud</a:t>
            </a:r>
          </a:p>
          <a:p>
            <a:pPr lvl="1"/>
            <a:r>
              <a:rPr lang="en-US" sz="3200" dirty="0" smtClean="0"/>
              <a:t>Date the notice of failure was mailed. Notice should include the exact cause of failure </a:t>
            </a:r>
          </a:p>
          <a:p>
            <a:pPr lvl="1">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Enter Event Notes in FLORIDA</a:t>
            </a:r>
            <a:endParaRPr lang="en-US" sz="3600"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0" y="1295400"/>
            <a:ext cx="9144000" cy="5484813"/>
          </a:xfrm>
          <a:prstGeom prst="rect">
            <a:avLst/>
          </a:prstGeom>
          <a:noFill/>
          <a:ln w="9525">
            <a:noFill/>
            <a:miter lim="800000"/>
            <a:headEnd/>
            <a:tailEnd/>
          </a:ln>
        </p:spPr>
      </p:pic>
      <p:sp>
        <p:nvSpPr>
          <p:cNvPr id="6" name="Rectangle 5"/>
          <p:cNvSpPr/>
          <p:nvPr/>
        </p:nvSpPr>
        <p:spPr>
          <a:xfrm>
            <a:off x="2895600" y="2286000"/>
            <a:ext cx="1600200" cy="228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Questions?</a:t>
            </a:r>
            <a:endParaRPr lang="en-US" sz="4800" dirty="0"/>
          </a:p>
        </p:txBody>
      </p:sp>
      <p:sp>
        <p:nvSpPr>
          <p:cNvPr id="4" name="Rectangle 3"/>
          <p:cNvSpPr/>
          <p:nvPr/>
        </p:nvSpPr>
        <p:spPr>
          <a:xfrm>
            <a:off x="228600" y="1600200"/>
            <a:ext cx="8610600" cy="3139321"/>
          </a:xfrm>
          <a:prstGeom prst="rect">
            <a:avLst/>
          </a:prstGeom>
        </p:spPr>
        <p:txBody>
          <a:bodyPr wrap="square">
            <a:spAutoFit/>
          </a:bodyPr>
          <a:lstStyle/>
          <a:p>
            <a:pPr algn="ctr"/>
            <a:r>
              <a:rPr lang="en-US" sz="4400" dirty="0" smtClean="0">
                <a:cs typeface="Arial" pitchFamily="34" charset="0"/>
              </a:rPr>
              <a:t>Please Contact us at</a:t>
            </a:r>
          </a:p>
          <a:p>
            <a:pPr algn="ctr"/>
            <a:r>
              <a:rPr lang="en-US" sz="4400" dirty="0" smtClean="0">
                <a:cs typeface="Arial" pitchFamily="34" charset="0"/>
              </a:rPr>
              <a:t>1-866-352-2345 </a:t>
            </a:r>
          </a:p>
          <a:p>
            <a:pPr algn="ctr"/>
            <a:endParaRPr lang="en-US" sz="2800" dirty="0" smtClean="0">
              <a:solidFill>
                <a:srgbClr val="FFC000"/>
              </a:solidFill>
              <a:latin typeface="Agency FB" pitchFamily="34" charset="0"/>
            </a:endParaRPr>
          </a:p>
          <a:p>
            <a:pPr>
              <a:defRPr/>
            </a:pPr>
            <a:endParaRPr lang="en-US" sz="2800" dirty="0" smtClean="0">
              <a:solidFill>
                <a:srgbClr val="FFC000"/>
              </a:solidFill>
              <a:latin typeface="Agency FB" pitchFamily="34" charset="0"/>
            </a:endParaRPr>
          </a:p>
          <a:p>
            <a:pPr algn="ctr">
              <a:defRPr/>
            </a:pPr>
            <a:r>
              <a:rPr lang="en-US" dirty="0" smtClean="0">
                <a:solidFill>
                  <a:schemeClr val="tx2"/>
                </a:solidFill>
                <a:latin typeface="Garamond" pitchFamily="18" charset="0"/>
              </a:rPr>
              <a:t>An equal opportunity employer/program. Auxiliary aids and services are available upon request to individuals with disabilities. All voice telephone numbers on this document may be reached by persons using TTY/TDD equipment via Florida Relay Service at 711.</a:t>
            </a:r>
            <a:endParaRPr lang="en-US" dirty="0">
              <a:solidFill>
                <a:schemeClr val="tx2"/>
              </a:solidFill>
              <a:latin typeface="Garamond"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74638"/>
            <a:ext cx="7848600" cy="868362"/>
          </a:xfrm>
        </p:spPr>
        <p:txBody>
          <a:bodyPr/>
          <a:lstStyle/>
          <a:p>
            <a:r>
              <a:rPr lang="en-US" dirty="0" smtClean="0"/>
              <a:t>What is Public Assistance Fraud?</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381000" y="1295400"/>
            <a:ext cx="8458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Statute 414.39 1(a)</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 y="1828800"/>
            <a:ext cx="9448799" cy="1567403"/>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reflection blurRad="6350" stA="50000" endA="300" endPos="55500" dist="1016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315200" cy="868362"/>
          </a:xfrm>
        </p:spPr>
        <p:txBody>
          <a:bodyPr/>
          <a:lstStyle/>
          <a:p>
            <a:r>
              <a:rPr lang="en-US" dirty="0" smtClean="0"/>
              <a:t>Florida Statute 414.39 1(b) (c)</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304800" y="2438400"/>
            <a:ext cx="8839200" cy="1608742"/>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reflection blurRad="6350" stA="50000" endA="300" endPos="55500" dist="1016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Public Assistance Fraud Warning</a:t>
            </a:r>
            <a:endParaRPr lang="en-US" sz="3200" dirty="0"/>
          </a:p>
        </p:txBody>
      </p:sp>
      <p:pic>
        <p:nvPicPr>
          <p:cNvPr id="3" name="Content Placeholder 2"/>
          <p:cNvPicPr>
            <a:picLocks noGrp="1" noChangeAspect="1" noChangeArrowheads="1"/>
          </p:cNvPicPr>
          <p:nvPr>
            <p:ph idx="1"/>
          </p:nvPr>
        </p:nvPicPr>
        <p:blipFill>
          <a:blip r:embed="rId3" cstate="print"/>
          <a:srcRect l="7407" t="6842" r="59259" b="53652"/>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696200" cy="944562"/>
          </a:xfrm>
        </p:spPr>
        <p:txBody>
          <a:bodyPr/>
          <a:lstStyle/>
          <a:p>
            <a:r>
              <a:rPr lang="en-US" dirty="0" smtClean="0"/>
              <a:t>Public Assistance Fraud</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1219200"/>
            <a:ext cx="9144000" cy="5638800"/>
          </a:xfrm>
          <a:prstGeom prst="rect">
            <a:avLst/>
          </a:prstGeom>
          <a:noFill/>
          <a:ln w="9525">
            <a:noFill/>
            <a:miter lim="800000"/>
            <a:headEnd/>
            <a:tailEnd/>
          </a:ln>
        </p:spPr>
      </p:pic>
      <p:cxnSp>
        <p:nvCxnSpPr>
          <p:cNvPr id="6" name="Straight Arrow Connector 5"/>
          <p:cNvCxnSpPr/>
          <p:nvPr/>
        </p:nvCxnSpPr>
        <p:spPr>
          <a:xfrm flipV="1">
            <a:off x="381000" y="3200400"/>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743200" y="2209800"/>
            <a:ext cx="2438400" cy="457200"/>
          </a:xfrm>
          <a:prstGeom prst="roundRect">
            <a:avLst/>
          </a:prstGeom>
          <a:solidFill>
            <a:srgbClr val="FF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962400" y="3733800"/>
            <a:ext cx="1600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572000" y="3200400"/>
            <a:ext cx="9906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52400"/>
            <a:ext cx="7772400" cy="990600"/>
          </a:xfrm>
        </p:spPr>
        <p:txBody>
          <a:bodyPr/>
          <a:lstStyle/>
          <a:p>
            <a:r>
              <a:rPr lang="en-US" dirty="0" smtClean="0"/>
              <a:t>Formal Complaint – Employees</a:t>
            </a:r>
            <a:endParaRPr lang="en-US" dirty="0"/>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0" y="1981200"/>
            <a:ext cx="3591925" cy="274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099" name="Picture 3"/>
          <p:cNvPicPr>
            <a:picLocks noGrp="1" noChangeAspect="1" noChangeArrowheads="1"/>
          </p:cNvPicPr>
          <p:nvPr>
            <p:ph sz="half" idx="2"/>
          </p:nvPr>
        </p:nvPicPr>
        <p:blipFill>
          <a:blip r:embed="rId4" cstate="print"/>
          <a:srcRect/>
          <a:stretch>
            <a:fillRect/>
          </a:stretch>
        </p:blipFill>
        <p:spPr bwMode="auto">
          <a:xfrm>
            <a:off x="3657600" y="1219200"/>
            <a:ext cx="5445760" cy="5181600"/>
          </a:xfrm>
          <a:prstGeom prst="rect">
            <a:avLst/>
          </a:prstGeom>
          <a:noFill/>
          <a:ln w="9525">
            <a:noFill/>
            <a:miter lim="800000"/>
            <a:headEnd/>
            <a:tailEnd/>
          </a:ln>
        </p:spPr>
      </p:pic>
      <p:cxnSp>
        <p:nvCxnSpPr>
          <p:cNvPr id="10" name="Straight Arrow Connector 9"/>
          <p:cNvCxnSpPr/>
          <p:nvPr/>
        </p:nvCxnSpPr>
        <p:spPr>
          <a:xfrm flipV="1">
            <a:off x="3276600" y="3200400"/>
            <a:ext cx="5334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6211669"/>
            <a:ext cx="7924800" cy="646331"/>
          </a:xfrm>
          <a:prstGeom prst="rect">
            <a:avLst/>
          </a:prstGeom>
          <a:noFill/>
        </p:spPr>
        <p:txBody>
          <a:bodyPr wrap="square" rtlCol="0">
            <a:spAutoFit/>
          </a:bodyPr>
          <a:lstStyle/>
          <a:p>
            <a:r>
              <a:rPr lang="en-US" dirty="0" smtClean="0">
                <a:hlinkClick r:id="rId5"/>
              </a:rPr>
              <a:t>http://www.myflfamilies.com/about-us/office-inspector-general/formal-complaints</a:t>
            </a:r>
            <a:r>
              <a:rPr lang="en-US" dirty="0" smtClean="0"/>
              <a:t>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Reporting Fraud – Case Managers&amp;quot;&quot;/&gt;&lt;property id=&quot;20307&quot; value=&quot;256&quot;/&gt;&lt;/object&gt;&lt;object type=&quot;3&quot; unique_id=&quot;10004&quot;&gt;&lt;property id=&quot;20148&quot; value=&quot;5&quot;/&gt;&lt;property id=&quot;20300&quot; value=&quot;Slide 2 - &amp;quot;Commonly Used Terms&amp;quot;&quot;/&gt;&lt;property id=&quot;20307&quot; value=&quot;257&quot;/&gt;&lt;/object&gt;&lt;object type=&quot;3&quot; unique_id=&quot;10005&quot;&gt;&lt;property id=&quot;20148&quot; value=&quot;5&quot;/&gt;&lt;property id=&quot;20300&quot; value=&quot;Slide 3 - &amp;quot;What is Fraud?&amp;quot;&quot;/&gt;&lt;property id=&quot;20307&quot; value=&quot;259&quot;/&gt;&lt;/object&gt;&lt;object type=&quot;3&quot; unique_id=&quot;10006&quot;&gt;&lt;property id=&quot;20148&quot; value=&quot;5&quot;/&gt;&lt;property id=&quot;20300&quot; value=&quot;Slide 4 - &amp;quot;What is Public Assistance Fraud?&amp;quot;&quot;/&gt;&lt;property id=&quot;20307&quot; value=&quot;260&quot;/&gt;&lt;/object&gt;&lt;object type=&quot;3&quot; unique_id=&quot;10007&quot;&gt;&lt;property id=&quot;20148&quot; value=&quot;5&quot;/&gt;&lt;property id=&quot;20300&quot; value=&quot;Slide 5 - &amp;quot;Florida Statute 414.39 1(a)&amp;quot;&quot;/&gt;&lt;property id=&quot;20307&quot; value=&quot;261&quot;/&gt;&lt;/object&gt;&lt;object type=&quot;3&quot; unique_id=&quot;10008&quot;&gt;&lt;property id=&quot;20148&quot; value=&quot;5&quot;/&gt;&lt;property id=&quot;20300&quot; value=&quot;Slide 6 - &amp;quot;Florida Statute 414.39 1(b) (c)&amp;quot;&quot;/&gt;&lt;property id=&quot;20307&quot; value=&quot;262&quot;/&gt;&lt;/object&gt;&lt;object type=&quot;3&quot; unique_id=&quot;10009&quot;&gt;&lt;property id=&quot;20148&quot; value=&quot;5&quot;/&gt;&lt;property id=&quot;20300&quot; value=&quot;Slide 7 - &amp;quot;Public Assistance Fraud Warning&amp;quot;&quot;/&gt;&lt;property id=&quot;20307&quot; value=&quot;258&quot;/&gt;&lt;/object&gt;&lt;object type=&quot;3&quot; unique_id=&quot;10010&quot;&gt;&lt;property id=&quot;20148&quot; value=&quot;5&quot;/&gt;&lt;property id=&quot;20300&quot; value=&quot;Slide 8 - &amp;quot;Public Assistance Fraud&amp;quot;&quot;/&gt;&lt;property id=&quot;20307&quot; value=&quot;287&quot;/&gt;&lt;/object&gt;&lt;object type=&quot;3&quot; unique_id=&quot;10011&quot;&gt;&lt;property id=&quot;20148&quot; value=&quot;5&quot;/&gt;&lt;property id=&quot;20300&quot; value=&quot;Slide 9 - &amp;quot;Formal Complaint – Employees&amp;quot;&quot;/&gt;&lt;property id=&quot;20307&quot; value=&quot;288&quot;/&gt;&lt;/object&gt;&lt;object type=&quot;3&quot; unique_id=&quot;10012&quot;&gt;&lt;property id=&quot;20148&quot; value=&quot;5&quot;/&gt;&lt;property id=&quot;20300&quot; value=&quot;Slide 10 - &amp;quot;DCF Fraud Reporting - General&amp;quot;&quot;/&gt;&lt;property id=&quot;20307&quot; value=&quot;289&quot;/&gt;&lt;/object&gt;&lt;object type=&quot;3&quot; unique_id=&quot;10013&quot;&gt;&lt;property id=&quot;20148&quot; value=&quot;5&quot;/&gt;&lt;property id=&quot;20300&quot; value=&quot;Slide 11 - &amp;quot;DEO’s Fraud Reporting Process&amp;quot;&quot;/&gt;&lt;property id=&quot;20307&quot; value=&quot;290&quot;/&gt;&lt;/object&gt;&lt;object type=&quot;3&quot; unique_id=&quot;10014&quot;&gt;&lt;property id=&quot;20148&quot; value=&quot;5&quot;/&gt;&lt;property id=&quot;20300&quot; value=&quot;Slide 12 - &amp;quot;Identifying Potential Fraud&amp;quot;&quot;/&gt;&lt;property id=&quot;20307&quot; value=&quot;263&quot;/&gt;&lt;/object&gt;&lt;object type=&quot;3&quot; unique_id=&quot;10015&quot;&gt;&lt;property id=&quot;20148&quot; value=&quot;5&quot;/&gt;&lt;property id=&quot;20300&quot; value=&quot;Slide 13 - &amp;quot;Example&amp;quot;&quot;/&gt;&lt;property id=&quot;20307&quot; value=&quot;264&quot;/&gt;&lt;/object&gt;&lt;object type=&quot;3&quot; unique_id=&quot;10016&quot;&gt;&lt;property id=&quot;20148&quot; value=&quot;5&quot;/&gt;&lt;property id=&quot;20300&quot; value=&quot;Slide 14 - &amp;quot;Case Manager’s Steps&amp;quot;&quot;/&gt;&lt;property id=&quot;20307&quot; value=&quot;265&quot;/&gt;&lt;/object&gt;&lt;object type=&quot;3&quot; unique_id=&quot;10017&quot;&gt;&lt;property id=&quot;20148&quot; value=&quot;5&quot;/&gt;&lt;property id=&quot;20300&quot; value=&quot;Slide 15 - &amp;quot;When fraud is suspected&amp;quot;&quot;/&gt;&lt;property id=&quot;20307&quot; value=&quot;266&quot;/&gt;&lt;/object&gt;&lt;object type=&quot;3&quot; unique_id=&quot;10018&quot;&gt;&lt;property id=&quot;20148&quot; value=&quot;5&quot;/&gt;&lt;property id=&quot;20300&quot; value=&quot;Slide 16 - &amp;quot;When fraud is suspected&amp;quot;&quot;/&gt;&lt;property id=&quot;20307&quot; value=&quot;293&quot;/&gt;&lt;/object&gt;&lt;object type=&quot;3&quot; unique_id=&quot;10019&quot;&gt;&lt;property id=&quot;20148&quot; value=&quot;5&quot;/&gt;&lt;property id=&quot;20300&quot; value=&quot;Slide 17 - &amp;quot;Fraud Referral Template&amp;quot;&quot;/&gt;&lt;property id=&quot;20307&quot; value=&quot;291&quot;/&gt;&lt;/object&gt;&lt;object type=&quot;3&quot; unique_id=&quot;10020&quot;&gt;&lt;property id=&quot;20148&quot; value=&quot;5&quot;/&gt;&lt;property id=&quot;20300&quot; value=&quot;Slide 18 - &amp;quot;Fraud Referral Template&amp;quot;&quot;/&gt;&lt;property id=&quot;20307&quot; value=&quot;292&quot;/&gt;&lt;/object&gt;&lt;object type=&quot;3&quot; unique_id=&quot;10021&quot;&gt;&lt;property id=&quot;20148&quot; value=&quot;5&quot;/&gt;&lt;property id=&quot;20300&quot; value=&quot;Slide 19 - &amp;quot;Commonly Asked Questions&amp;quot;&quot;/&gt;&lt;property id=&quot;20307&quot; value=&quot;281&quot;/&gt;&lt;/object&gt;&lt;object type=&quot;3&quot; unique_id=&quot;10022&quot;&gt;&lt;property id=&quot;20148&quot; value=&quot;5&quot;/&gt;&lt;property id=&quot;20300&quot; value=&quot;Slide 20 - &amp;quot;Fraud Referrals – Benefit Recovery&amp;quot;&quot;/&gt;&lt;property id=&quot;20307&quot; value=&quot;282&quot;/&gt;&lt;/object&gt;&lt;object type=&quot;3&quot; unique_id=&quot;10023&quot;&gt;&lt;property id=&quot;20148&quot; value=&quot;5&quot;/&gt;&lt;property id=&quot;20300&quot; value=&quot;Slide 21 - &amp;quot;Fraud Referrals&amp;quot;&quot;/&gt;&lt;property id=&quot;20307&quot; value=&quot;283&quot;/&gt;&lt;/object&gt;&lt;object type=&quot;3&quot; unique_id=&quot;10024&quot;&gt;&lt;property id=&quot;20148&quot; value=&quot;5&quot;/&gt;&lt;property id=&quot;20300&quot; value=&quot;Slide 22 - &amp;quot;Fraud Referrals – Disqualification Hearing&amp;quot;&quot;/&gt;&lt;property id=&quot;20307&quot; value=&quot;284&quot;/&gt;&lt;/object&gt;&lt;object type=&quot;3&quot; unique_id=&quot;10025&quot;&gt;&lt;property id=&quot;20148&quot; value=&quot;5&quot;/&gt;&lt;property id=&quot;20300&quot; value=&quot;Slide 23 - &amp;quot;IPV Levels&amp;quot;&quot;/&gt;&lt;property id=&quot;20307&quot; value=&quot;285&quot;/&gt;&lt;/object&gt;&lt;object type=&quot;3&quot; unique_id=&quot;10026&quot;&gt;&lt;property id=&quot;20148&quot; value=&quot;5&quot;/&gt;&lt;property id=&quot;20300&quot; value=&quot;Slide 24 - &amp;quot;IPV Levels&amp;quot;&quot;/&gt;&lt;property id=&quot;20307&quot; value=&quot;286&quot;/&gt;&lt;/object&gt;&lt;object type=&quot;3&quot; unique_id=&quot;10027&quot;&gt;&lt;property id=&quot;20148&quot; value=&quot;5&quot;/&gt;&lt;property id=&quot;20300&quot; value=&quot;Slide 25 - &amp;quot;Fraud Referrals – State Attorney&amp;quot;&quot;/&gt;&lt;property id=&quot;20307&quot; value=&quot;294&quot;/&gt;&lt;/object&gt;&lt;object type=&quot;3&quot; unique_id=&quot;10028&quot;&gt;&lt;property id=&quot;20148&quot; value=&quot;5&quot;/&gt;&lt;property id=&quot;20300&quot; value=&quot;Slide 26 - &amp;quot;Fraud Reporting Responsibilities – Case Manager&amp;quot;&quot;/&gt;&lt;property id=&quot;20307&quot; value=&quot;270&quot;/&gt;&lt;/object&gt;&lt;object type=&quot;3&quot; unique_id=&quot;10029&quot;&gt;&lt;property id=&quot;20148&quot; value=&quot;5&quot;/&gt;&lt;property id=&quot;20300&quot; value=&quot;Slide 27 - &amp;quot;Fraud Reporting Responsibilities - Designee&amp;quot;&quot;/&gt;&lt;property id=&quot;20307&quot; value=&quot;278&quot;/&gt;&lt;/object&gt;&lt;object type=&quot;3&quot; unique_id=&quot;10030&quot;&gt;&lt;property id=&quot;20148&quot; value=&quot;5&quot;/&gt;&lt;property id=&quot;20300&quot; value=&quot;Slide 28 - &amp;quot;What will you need???&amp;quot;&quot;/&gt;&lt;property id=&quot;20307&quot; value=&quot;269&quot;/&gt;&lt;/object&gt;&lt;object type=&quot;3&quot; unique_id=&quot;10031&quot;&gt;&lt;property id=&quot;20148&quot; value=&quot;5&quot;/&gt;&lt;property id=&quot;20300&quot; value=&quot;Slide 29 - &amp;quot;Case Note Events in OSST&amp;quot;&quot;/&gt;&lt;property id=&quot;20307&quot; value=&quot;271&quot;/&gt;&lt;/object&gt;&lt;object type=&quot;3&quot; unique_id=&quot;10032&quot;&gt;&lt;property id=&quot;20148&quot; value=&quot;5&quot;/&gt;&lt;property id=&quot;20300&quot; value=&quot;Slide 30 - &amp;quot;Initiating the pre penalty process&amp;quot;&quot;/&gt;&lt;property id=&quot;20307&quot; value=&quot;276&quot;/&gt;&lt;/object&gt;&lt;object type=&quot;3&quot; unique_id=&quot;10033&quot;&gt;&lt;property id=&quot;20148&quot; value=&quot;5&quot;/&gt;&lt;property id=&quot;20300&quot; value=&quot;Slide 31 - &amp;quot;Fraud Referral Template&amp;quot;&quot;/&gt;&lt;property id=&quot;20307&quot; value=&quot;272&quot;/&gt;&lt;/object&gt;&lt;object type=&quot;3&quot; unique_id=&quot;10034&quot;&gt;&lt;property id=&quot;20148&quot; value=&quot;5&quot;/&gt;&lt;property id=&quot;20300&quot; value=&quot;Slide 32 - &amp;quot;Give Designee the fraud report&amp;quot;&quot;/&gt;&lt;property id=&quot;20307&quot; value=&quot;274&quot;/&gt;&lt;/object&gt;&lt;object type=&quot;3&quot; unique_id=&quot;10035&quot;&gt;&lt;property id=&quot;20148&quot; value=&quot;5&quot;/&gt;&lt;property id=&quot;20300&quot; value=&quot;Slide 33 - &amp;quot;Enter Event Notes in FLORIDA&amp;quot;&quot;/&gt;&lt;property id=&quot;20307&quot; value=&quot;275&quot;/&gt;&lt;/object&gt;&lt;object type=&quot;3&quot; unique_id=&quot;10036&quot;&gt;&lt;property id=&quot;20148&quot; value=&quot;5&quot;/&gt;&lt;property id=&quot;20300&quot; value=&quot;Slide 34 - &amp;quot;Enter Event Notes in FLORIDA&amp;quot;&quot;/&gt;&lt;property id=&quot;20307&quot; value=&quot;277&quot;/&gt;&lt;/object&gt;&lt;object type=&quot;3&quot; unique_id=&quot;10037&quot;&gt;&lt;property id=&quot;20148&quot; value=&quot;5&quot;/&gt;&lt;property id=&quot;20300&quot; value=&quot;Slide 35 - &amp;quot;Questions?&amp;quot;&quot;/&gt;&lt;property id=&quot;20307&quot; value=&quot;279&quot;/&gt;&lt;/object&gt;&lt;/object&gt;&lt;object type=&quot;8&quot; unique_id=&quot;10074&quot;&gt;&lt;/object&gt;&lt;/object&gt;&lt;/database&gt;"/>
  <p:tag name="MMPROD_NEXTUNIQUEID" val="10009"/>
  <p:tag name="SECTOMILLISECCONVERTED" val="1"/>
</p:tagLst>
</file>

<file path=ppt/theme/theme1.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100DCA15917B4A933C2B10DAD6A7CC" ma:contentTypeVersion="3" ma:contentTypeDescription="Create a new document." ma:contentTypeScope="" ma:versionID="fa3bb91886689cd575dcc37ce98583d0">
  <xsd:schema xmlns:xsd="http://www.w3.org/2001/XMLSchema" xmlns:xs="http://www.w3.org/2001/XMLSchema" xmlns:p="http://schemas.microsoft.com/office/2006/metadata/properties" targetNamespace="http://schemas.microsoft.com/office/2006/metadata/properties" ma:root="true" ma:fieldsID="5c34c85becf8fcd0bf24eac99c2e97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C09D1-8645-4799-B1FA-B37485E3D3CB}">
  <ds:schemaRefs>
    <ds:schemaRef ds:uri="http://schemas.microsoft.com/sharepoint/v3/contenttype/forms"/>
  </ds:schemaRefs>
</ds:datastoreItem>
</file>

<file path=customXml/itemProps2.xml><?xml version="1.0" encoding="utf-8"?>
<ds:datastoreItem xmlns:ds="http://schemas.openxmlformats.org/officeDocument/2006/customXml" ds:itemID="{612EBD83-2AEF-4369-B8FF-B3F3F7F0023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A977CA15-DE6F-4DD7-81DB-40B63079A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7837</TotalTime>
  <Words>3182</Words>
  <Application>Microsoft Office PowerPoint</Application>
  <PresentationFormat>On-screen Show (4:3)</PresentationFormat>
  <Paragraphs>221</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ms01_1</vt:lpstr>
      <vt:lpstr>Image</vt:lpstr>
      <vt:lpstr>Reporting Fraud – Case Managers</vt:lpstr>
      <vt:lpstr>Commonly Used Terms</vt:lpstr>
      <vt:lpstr>What is Fraud?</vt:lpstr>
      <vt:lpstr>What is Public Assistance Fraud?</vt:lpstr>
      <vt:lpstr>Florida Statute 414.39 1(a)</vt:lpstr>
      <vt:lpstr>Florida Statute 414.39 1(b) (c)</vt:lpstr>
      <vt:lpstr>Public Assistance Fraud Warning</vt:lpstr>
      <vt:lpstr>Public Assistance Fraud</vt:lpstr>
      <vt:lpstr>Formal Complaint – Employees</vt:lpstr>
      <vt:lpstr>DCF Fraud Reporting - General</vt:lpstr>
      <vt:lpstr>DEO’s Fraud Reporting Process</vt:lpstr>
      <vt:lpstr>Identifying Potential Fraud</vt:lpstr>
      <vt:lpstr>Example</vt:lpstr>
      <vt:lpstr>Case Manager’s Steps</vt:lpstr>
      <vt:lpstr>When fraud is suspected</vt:lpstr>
      <vt:lpstr>When fraud is suspected</vt:lpstr>
      <vt:lpstr>Fraud Referral Template</vt:lpstr>
      <vt:lpstr>Fraud Referral Template</vt:lpstr>
      <vt:lpstr>Commonly Asked Questions</vt:lpstr>
      <vt:lpstr>Fraud Referrals – Benefit Recovery</vt:lpstr>
      <vt:lpstr>Fraud Referrals</vt:lpstr>
      <vt:lpstr>Fraud Referrals – Disqualification Hearing</vt:lpstr>
      <vt:lpstr>IPV Levels</vt:lpstr>
      <vt:lpstr>IPV Levels</vt:lpstr>
      <vt:lpstr>Fraud Referrals – State Attorney</vt:lpstr>
      <vt:lpstr>Fraud Reporting Responsibilities – Case Manager</vt:lpstr>
      <vt:lpstr>Fraud Reporting Responsibilities - Designee</vt:lpstr>
      <vt:lpstr>What will you need???</vt:lpstr>
      <vt:lpstr>Case Note Events in OSST</vt:lpstr>
      <vt:lpstr>Initiating the pre penalty process</vt:lpstr>
      <vt:lpstr>Fraud Referral Template</vt:lpstr>
      <vt:lpstr>Give Designee the fraud report</vt:lpstr>
      <vt:lpstr>Enter Event Notes in FLORIDA</vt:lpstr>
      <vt:lpstr>Enter Event Notes in FLORIDA</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Fraud  for Case Managers</dc:title>
  <dc:creator>Pellerin, Phillip A</dc:creator>
  <cp:lastModifiedBy>Joseph Gaines</cp:lastModifiedBy>
  <cp:revision>477</cp:revision>
  <dcterms:created xsi:type="dcterms:W3CDTF">2006-08-16T00:00:00Z</dcterms:created>
  <dcterms:modified xsi:type="dcterms:W3CDTF">2013-10-15T20:12:29Z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0x010100D4100DCA15917B4A933C2B10DAD6A7CC</vt:lpwstr>
  </property>
</Properties>
</file>