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9" r:id="rId3"/>
    <p:sldId id="263"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62" r:id="rId28"/>
    <p:sldId id="260" r:id="rId29"/>
    <p:sldId id="261" r:id="rId30"/>
    <p:sldId id="266" r:id="rId31"/>
    <p:sldId id="264" r:id="rId32"/>
    <p:sldId id="2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9359" autoAdjust="0"/>
  </p:normalViewPr>
  <p:slideViewPr>
    <p:cSldViewPr snapToGrid="0">
      <p:cViewPr varScale="1">
        <p:scale>
          <a:sx n="86" d="100"/>
          <a:sy n="86" d="100"/>
        </p:scale>
        <p:origin x="14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Franklin Gothic Book" panose="020B05030201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726-4358-A83E-018BBEC63493}"/>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8726-4358-A83E-018BBEC63493}"/>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8726-4358-A83E-018BBEC63493}"/>
            </c:ext>
          </c:extLst>
        </c:ser>
        <c:dLbls>
          <c:showLegendKey val="0"/>
          <c:showVal val="0"/>
          <c:showCatName val="0"/>
          <c:showSerName val="0"/>
          <c:showPercent val="0"/>
          <c:showBubbleSize val="0"/>
        </c:dLbls>
        <c:smooth val="0"/>
        <c:axId val="1156809103"/>
        <c:axId val="1156809935"/>
      </c:lineChart>
      <c:catAx>
        <c:axId val="115680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156809935"/>
        <c:crosses val="autoZero"/>
        <c:auto val="1"/>
        <c:lblAlgn val="ctr"/>
        <c:lblOffset val="100"/>
        <c:noMultiLvlLbl val="0"/>
      </c:catAx>
      <c:valAx>
        <c:axId val="1156809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6809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latin typeface="Arial" panose="020B0604020202020204" pitchFamily="34" charset="0"/>
              </a:rPr>
              <a:t>The scams that are being perpetrated on Employ Florida marketplace users are reprehensible and extreme caution should be used to make sure that staff are not aiding these criminal actions by not verifying the employer’s registration information.</a:t>
            </a:r>
          </a:p>
          <a:p>
            <a:endParaRPr lang="en-US"/>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06552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But this is the real reason the employer should be revoked.  All these jobs are input by people (who are working in sales not HR) who are trying to recruit new people so they will get a piece of what the new people sell.  They are not the employer, they do not issue the 1099, this is not a employer/employee relationship.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78944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On the employer search results screen, click on the “Enabled” Access link. Under Employer Access Rights, click on Revoked under Access Rights and add the information regarding the reasons for the revocation in the Comments field.  We will now review the MLM policy.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95865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If the employer provides you with a website, be sure to check out the site.  Otherwise, you can Google the company name to see if there is a website.  Be cautious, however, some of the scams have a legitimate looking site to build confidence in the company. Web-based businesses may have a </a:t>
            </a:r>
            <a:r>
              <a:rPr lang="en-US" altLang="en-US" sz="1200" dirty="0" err="1">
                <a:latin typeface="Arial" panose="020B0604020202020204" pitchFamily="34" charset="0"/>
              </a:rPr>
              <a:t>TRUSTe</a:t>
            </a:r>
            <a:r>
              <a:rPr lang="en-US" altLang="en-US" sz="1200" dirty="0">
                <a:latin typeface="Arial" panose="020B0604020202020204" pitchFamily="34" charset="0"/>
              </a:rPr>
              <a:t> certification to verify its legitimacy. Other organizations also specialize in certifying, rating and reviewing Web-based businesses. Staff should click on the certification seal to find if it is a link to the certifying entity. No certification, the next step is to enter the company name and the word “fraud” into a search engine to see if there is any reference to a scam.  There are several websites listed on the “Protect Yourself” link on the EFM homepage that will keep you informed of current scams and fraudulent activities. On the Internet Fraud Complaint Center is a listing of scams with a complete description of how it is conducted.  You would click on Internet Crime Schemes on the right hand navigation bar.  It is a good idea to check this site regularly.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258737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Most illegitimate employer registrations do not result in a job order since fictitious job orders are easier to detect.  To see if there is a job order, click on the employers Username, then select Recruitment Plan Profile.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508554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In the section “Display only job orders with a status of:  select Pending Employer Verification from the drop-down box and any job order waiting for employer verification will appear.  You would then check the job order for legitimacy and other WP requirements by clicking on the Job Order Title.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1250385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What if the employer is not listed in EFM?  You should check </a:t>
            </a:r>
            <a:r>
              <a:rPr lang="en-US" altLang="en-US" sz="1200" dirty="0" err="1">
                <a:latin typeface="Arial" panose="020B0604020202020204" pitchFamily="34" charset="0"/>
              </a:rPr>
              <a:t>Sunbiz</a:t>
            </a:r>
            <a:r>
              <a:rPr lang="en-US" altLang="en-US" sz="1200" dirty="0">
                <a:latin typeface="Arial" panose="020B0604020202020204" pitchFamily="34" charset="0"/>
              </a:rPr>
              <a:t> for a license to do business in Florida. From the left hand navigation bar in EFM, under Other Staff Services, select “Staff Online Resources.”  Then under Quick Links, you would select Federal Employer Identification Number (FEIN) Lookup.  This brings you to Sunbiz.com and if you have the FEIN number, you would then enter the number to find the employer.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239959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If you don’t have an FEIN or you do not get results for the FEIN on the registration, try to search </a:t>
            </a:r>
            <a:r>
              <a:rPr lang="en-US" altLang="en-US" sz="1200" dirty="0" err="1">
                <a:latin typeface="Arial" panose="020B0604020202020204" pitchFamily="34" charset="0"/>
              </a:rPr>
              <a:t>Sunbiz</a:t>
            </a:r>
            <a:r>
              <a:rPr lang="en-US" altLang="en-US" sz="1200" dirty="0">
                <a:latin typeface="Arial" panose="020B0604020202020204" pitchFamily="34" charset="0"/>
              </a:rPr>
              <a:t> by company name. Under Document Searches, select Corporations/Trademark/LLC/LP and Inquire by Entity Name, then you can put in a partial name to search.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73381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Another way of checking that the employer is the real McCoy is to match the phone number, if it matches the corporate number, you can call and ask for the contact person as we just discussed.  If it doesn’t, do a reverse look-up, and then call the legitimate company and ask for the person listed on the reverse look-up.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2578229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Recently we had one of these get through.  The person did not put in a job order but did get the contact information for hundreds of our job seekers.  Each of those persons had to be contacted and warned of the scam.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27140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When the phone is answered even if the person who answers says the name of the company, re-ask the questions on the registration to see if there are discrepancies in the answers and the registration.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92130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All employer registrations should be verified by staff as required (click link to view memorandum).   If not verified, EFM auto-enables the registration in 48 hours and any job order associated with that registration automatically goes on-line at that time.  WFI is currently considering the possibility that employers would no longer </a:t>
            </a:r>
            <a:r>
              <a:rPr lang="en-US" altLang="en-US" sz="1200" dirty="0" err="1">
                <a:latin typeface="Arial" panose="020B0604020202020204" pitchFamily="34" charset="0"/>
              </a:rPr>
              <a:t>autoenable</a:t>
            </a:r>
            <a:r>
              <a:rPr lang="en-US" altLang="en-US" sz="1200" dirty="0">
                <a:latin typeface="Arial" panose="020B0604020202020204" pitchFamily="34" charset="0"/>
              </a:rPr>
              <a:t> and staff would have to verify each new employer.  The state did add a monitoring question this past program year to see if the region was reviewing the registrations.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2955570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Check further if the registration has a post office box as its corporate address and can only be reached by leaving a message on an answering machine or with a call-center operator.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49856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668043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2057173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If the employer has passed muster on all counts but there is still something that doesn’t seem quite right, you can check these sites.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2771428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1966585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4167097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Select “Manage Employers”  on the left hand navigation bar and click on “Assist an Employer,” </a:t>
            </a:r>
            <a:r>
              <a:rPr lang="en-US" altLang="en-US" sz="1200" b="1" dirty="0">
                <a:latin typeface="Arial" panose="020B0604020202020204" pitchFamily="34" charset="0"/>
              </a:rPr>
              <a:t>Go to next slide</a:t>
            </a:r>
            <a:r>
              <a:rPr lang="en-US" altLang="en-US" sz="1200" dirty="0">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93949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Enter 5 days in the “Employer Registered Within” field (to make sure you have allowed for weekend) , then select the appropriate region.  </a:t>
            </a:r>
            <a:r>
              <a:rPr lang="en-US" altLang="en-US" sz="1200" b="1" dirty="0">
                <a:latin typeface="Arial" panose="020B0604020202020204" pitchFamily="34" charset="0"/>
              </a:rPr>
              <a:t>Go to next slide.</a:t>
            </a:r>
            <a:r>
              <a:rPr lang="en-US" altLang="en-US" sz="1200" dirty="0">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01127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Click on the drop down box for “Registration Source” and select “Direct-Self Service Entry.”   You’ll get a listing of employers that are either Disabled, Enabled, Revoked or Locked-out.  Employers who have not been verified will be in the “Disabled” category.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22720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A fairly simple check on the employer’s legitimacy is to see if they have ever been revoked and why would be to run an employer search in EFM and just on the employer name.  Do not include Inc. or Company.  </a:t>
            </a:r>
            <a:r>
              <a:rPr lang="en-US" altLang="en-US" sz="1200" b="1" dirty="0">
                <a:latin typeface="Arial" panose="020B0604020202020204" pitchFamily="34" charset="0"/>
              </a:rPr>
              <a:t>Go to the next slide</a:t>
            </a:r>
            <a:r>
              <a:rPr lang="en-US" altLang="en-US" sz="1200" dirty="0">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133412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From the employer search page, fill in the name of the employer that you are researching.  You can use the “Begins with” button to get a full listing, in case the name is changed slightly.  You can also use the contains button to look for an employer if you want all employers that have a certain word in their name.  Here the company Primerica has been entered.  </a:t>
            </a:r>
            <a:r>
              <a:rPr lang="en-US" altLang="en-US" sz="1200" b="1" dirty="0">
                <a:latin typeface="Arial" panose="020B0604020202020204" pitchFamily="34" charset="0"/>
              </a:rPr>
              <a:t>Go to the next slide</a:t>
            </a:r>
            <a:r>
              <a:rPr lang="en-US" altLang="en-US" sz="1200" dirty="0">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29324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You will get all the companies with the name of Primerica.  In this example, I called up about 60 employers and several have been revoked.  To see why an employer has been revoked, click on the Access code which is currently “Revoked.”  </a:t>
            </a:r>
            <a:r>
              <a:rPr lang="en-US" altLang="en-US" sz="1200" b="1" dirty="0">
                <a:latin typeface="Arial" panose="020B0604020202020204" pitchFamily="34" charset="0"/>
              </a:rPr>
              <a:t>Go to the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51543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A few of the revocations were because the jobs are commission only.  You need to be careful here since jobs which are commission only are allowed if they comply with the Fair Labor Standards Act.  Staff revoked the registration in this case because they charged the applicant a fee for training and EFM Terms say no unpaid training and it made sense that EFM certainly does not sanction the applicant paying for training.  </a:t>
            </a:r>
            <a:r>
              <a:rPr lang="en-US" altLang="en-US" sz="1200" b="1" dirty="0">
                <a:latin typeface="Arial" panose="020B0604020202020204" pitchFamily="34" charset="0"/>
              </a:rPr>
              <a:t>Go to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211697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3/27/2024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3/27/2024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ic3.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anywho.com/rl.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loridajobs.org/PDG/Memos/pdf/WIA_WP_EF_TAA/EFM_VerificOfEmpLegit.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hoovers.com/free/" TargetMode="External"/><Relationship Id="rId4" Type="http://schemas.openxmlformats.org/officeDocument/2006/relationships/hyperlink" Target="http://www.dnb.com/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bbb.org/us/Find-Business-Review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globalindex.com/chamber/fl.shtml" TargetMode="External"/><Relationship Id="rId5" Type="http://schemas.openxmlformats.org/officeDocument/2006/relationships/hyperlink" Target="http://myfloridalegal.com/lit_ec.nsf/Web+Search+Simple" TargetMode="External"/><Relationship Id="rId4" Type="http://schemas.openxmlformats.org/officeDocument/2006/relationships/hyperlink" Target="https://csapp.800helpfla.com/cspublicapp/businesssearch/businesssearch.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93F16131-E953-CECB-EF07-F701FBBA5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254" y="-779788"/>
            <a:ext cx="6889632" cy="871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5758249" cy="1174535"/>
          </a:xfrm>
        </p:spPr>
        <p:txBody>
          <a:bodyPr>
            <a:normAutofit/>
          </a:bodyPr>
          <a:lstStyle/>
          <a:p>
            <a:pPr algn="l"/>
            <a:r>
              <a:rPr lang="en-US" sz="4000" b="1" dirty="0">
                <a:solidFill>
                  <a:srgbClr val="04A651"/>
                </a:solidFill>
                <a:latin typeface="Arial" panose="020B0604020202020204" pitchFamily="34" charset="0"/>
                <a:cs typeface="Arial" panose="020B0604020202020204" pitchFamily="34" charset="0"/>
              </a:rPr>
              <a:t>Employer Verification</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6718"/>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In the Employ Florida Marketplace</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7">
            <a:extLst>
              <a:ext uri="{FF2B5EF4-FFF2-40B4-BE49-F238E27FC236}">
                <a16:creationId xmlns:a16="http://schemas.microsoft.com/office/drawing/2014/main" id="{A955D9DE-502C-F7B0-8642-CF44BEDF9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003" y="1208049"/>
            <a:ext cx="9327994" cy="444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49E69266-067E-AEA5-95E4-DCDBDF3E90E6}"/>
              </a:ext>
            </a:extLst>
          </p:cNvPr>
          <p:cNvSpPr>
            <a:spLocks noChangeArrowheads="1"/>
          </p:cNvSpPr>
          <p:nvPr/>
        </p:nvSpPr>
        <p:spPr bwMode="auto">
          <a:xfrm>
            <a:off x="4374996" y="2260408"/>
            <a:ext cx="2092712" cy="382432"/>
          </a:xfrm>
          <a:prstGeom prst="rect">
            <a:avLst/>
          </a:prstGeom>
          <a:solidFill>
            <a:srgbClr val="202452"/>
          </a:solidFill>
          <a:ln>
            <a:noFill/>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extLst>
      <p:ext uri="{BB962C8B-B14F-4D97-AF65-F5344CB8AC3E}">
        <p14:creationId xmlns:p14="http://schemas.microsoft.com/office/powerpoint/2010/main" val="353800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4">
            <a:extLst>
              <a:ext uri="{FF2B5EF4-FFF2-40B4-BE49-F238E27FC236}">
                <a16:creationId xmlns:a16="http://schemas.microsoft.com/office/drawing/2014/main" id="{F80294B5-39A3-81F1-6DB8-EC7D5A3B1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316657" y="880017"/>
            <a:ext cx="9558686" cy="5097966"/>
          </a:xfrm>
          <a:prstGeom prst="rect">
            <a:avLst/>
          </a:prstGeom>
          <a:solidFill>
            <a:schemeClr val="bg1"/>
          </a:solidFill>
        </p:spPr>
      </p:pic>
      <p:sp>
        <p:nvSpPr>
          <p:cNvPr id="6" name="Rectangle 8">
            <a:extLst>
              <a:ext uri="{FF2B5EF4-FFF2-40B4-BE49-F238E27FC236}">
                <a16:creationId xmlns:a16="http://schemas.microsoft.com/office/drawing/2014/main" id="{EE7FC8C5-D3FD-F66E-FAEE-99B978A6C111}"/>
              </a:ext>
            </a:extLst>
          </p:cNvPr>
          <p:cNvSpPr>
            <a:spLocks noChangeArrowheads="1"/>
          </p:cNvSpPr>
          <p:nvPr/>
        </p:nvSpPr>
        <p:spPr bwMode="auto">
          <a:xfrm>
            <a:off x="4272774" y="2147461"/>
            <a:ext cx="2150327" cy="406167"/>
          </a:xfrm>
          <a:prstGeom prst="rect">
            <a:avLst/>
          </a:prstGeom>
          <a:solidFill>
            <a:srgbClr val="202452"/>
          </a:solidFill>
          <a:ln>
            <a:noFill/>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spTree>
    <p:extLst>
      <p:ext uri="{BB962C8B-B14F-4D97-AF65-F5344CB8AC3E}">
        <p14:creationId xmlns:p14="http://schemas.microsoft.com/office/powerpoint/2010/main" val="161031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C1863946-30E3-1966-1102-BF4F4B37A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095500" y="1886415"/>
            <a:ext cx="8001000" cy="4267200"/>
          </a:xfrm>
          <a:prstGeom prst="rect">
            <a:avLst/>
          </a:prstGeom>
        </p:spPr>
      </p:pic>
      <p:pic>
        <p:nvPicPr>
          <p:cNvPr id="7" name="Picture 4">
            <a:extLst>
              <a:ext uri="{FF2B5EF4-FFF2-40B4-BE49-F238E27FC236}">
                <a16:creationId xmlns:a16="http://schemas.microsoft.com/office/drawing/2014/main" id="{D7BD3204-FDA0-474D-02D3-DE0CA3E11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731" y="613317"/>
            <a:ext cx="9985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a:extLst>
              <a:ext uri="{FF2B5EF4-FFF2-40B4-BE49-F238E27FC236}">
                <a16:creationId xmlns:a16="http://schemas.microsoft.com/office/drawing/2014/main" id="{28D92859-5FB8-A61D-0639-DF972DB3775D}"/>
              </a:ext>
            </a:extLst>
          </p:cNvPr>
          <p:cNvSpPr>
            <a:spLocks noGrp="1" noChangeShapeType="1"/>
          </p:cNvSpPr>
          <p:nvPr>
            <p:ph type="title"/>
          </p:nvPr>
        </p:nvSpPr>
        <p:spPr bwMode="auto">
          <a:xfrm>
            <a:off x="2583180" y="1085850"/>
            <a:ext cx="2868930" cy="525780"/>
          </a:xfrm>
          <a:prstGeom prst="line">
            <a:avLst/>
          </a:prstGeom>
          <a:noFill/>
          <a:ln w="28575">
            <a:solidFill>
              <a:srgbClr val="202452"/>
            </a:solidFill>
            <a:round/>
            <a:headEnd/>
            <a:tailEnd type="triangle" w="med" len="med"/>
          </a:ln>
          <a:extLst>
            <a:ext uri="{909E8E84-426E-40DD-AFC4-6F175D3DCCD1}">
              <a14:hiddenFill xmlns:a14="http://schemas.microsoft.com/office/drawing/2010/main">
                <a:noFill/>
              </a14:hiddenFill>
            </a:ext>
          </a:extLst>
        </p:spPr>
        <p:txBody>
          <a:bodyPr>
            <a:normAutofit fontScale="90000"/>
          </a:bodyPr>
          <a:lstStyle/>
          <a:p>
            <a:endParaRPr lang="en-US" dirty="0"/>
          </a:p>
        </p:txBody>
      </p:sp>
    </p:spTree>
    <p:extLst>
      <p:ext uri="{BB962C8B-B14F-4D97-AF65-F5344CB8AC3E}">
        <p14:creationId xmlns:p14="http://schemas.microsoft.com/office/powerpoint/2010/main" val="415795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NOT Listed in EFM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175D370E-CB20-D276-BE1F-C8F1B5C7E064}"/>
              </a:ext>
            </a:extLst>
          </p:cNvPr>
          <p:cNvSpPr txBox="1">
            <a:spLocks noChangeArrowheads="1"/>
          </p:cNvSpPr>
          <p:nvPr/>
        </p:nvSpPr>
        <p:spPr>
          <a:xfrm>
            <a:off x="838200" y="1690688"/>
            <a:ext cx="105156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If the employer provides a corporate website, check it out or Google the name.</a:t>
            </a:r>
          </a:p>
          <a:p>
            <a:r>
              <a:rPr lang="en-US" altLang="en-US" dirty="0">
                <a:solidFill>
                  <a:srgbClr val="202452"/>
                </a:solidFill>
              </a:rPr>
              <a:t>Problem:  Some of the scams have a legitimate looking website.</a:t>
            </a:r>
          </a:p>
          <a:p>
            <a:r>
              <a:rPr lang="en-US" altLang="en-US" dirty="0">
                <a:solidFill>
                  <a:srgbClr val="202452"/>
                </a:solidFill>
              </a:rPr>
              <a:t>One Solution:  Google the company name and “fraud”</a:t>
            </a:r>
          </a:p>
          <a:p>
            <a:r>
              <a:rPr lang="en-US" altLang="en-US" dirty="0">
                <a:solidFill>
                  <a:srgbClr val="202452"/>
                </a:solidFill>
              </a:rPr>
              <a:t>Become aware of current scams </a:t>
            </a:r>
            <a:r>
              <a:rPr lang="en-US" altLang="en-US" dirty="0">
                <a:hlinkClick r:id="rId4" tooltip="Internet Fraud Complaint Center"/>
              </a:rPr>
              <a:t>Internet Fraud Complaint Center</a:t>
            </a:r>
            <a:r>
              <a:rPr lang="en-US" altLang="en-US" dirty="0"/>
              <a:t> </a:t>
            </a:r>
          </a:p>
          <a:p>
            <a:pPr>
              <a:buFont typeface="Wingdings" panose="05000000000000000000" pitchFamily="2" charset="2"/>
              <a:buNone/>
            </a:pPr>
            <a:endParaRPr lang="en-US" altLang="en-US" dirty="0"/>
          </a:p>
          <a:p>
            <a:pPr>
              <a:buFont typeface="Wingdings" panose="05000000000000000000" pitchFamily="2" charset="2"/>
              <a:buChar char="•"/>
            </a:pPr>
            <a:endParaRPr lang="en-US" altLang="en-US" dirty="0"/>
          </a:p>
        </p:txBody>
      </p:sp>
    </p:spTree>
    <p:extLst>
      <p:ext uri="{BB962C8B-B14F-4D97-AF65-F5344CB8AC3E}">
        <p14:creationId xmlns:p14="http://schemas.microsoft.com/office/powerpoint/2010/main" val="419883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Question: Did the employer enter a job order?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7">
            <a:extLst>
              <a:ext uri="{FF2B5EF4-FFF2-40B4-BE49-F238E27FC236}">
                <a16:creationId xmlns:a16="http://schemas.microsoft.com/office/drawing/2014/main" id="{78989554-A49A-2F6D-505A-3196F3EE4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19441"/>
            <a:ext cx="8991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BE32E1AA-204B-B757-F053-CC8DA60FB9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781416"/>
            <a:ext cx="8991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389CED48-170D-CB4D-A348-0BF990949F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155031" y="4323201"/>
            <a:ext cx="7881938" cy="1536700"/>
          </a:xfrm>
          <a:prstGeom prst="rect">
            <a:avLst/>
          </a:prstGeom>
        </p:spPr>
      </p:pic>
      <p:sp>
        <p:nvSpPr>
          <p:cNvPr id="8" name="Line 8">
            <a:extLst>
              <a:ext uri="{FF2B5EF4-FFF2-40B4-BE49-F238E27FC236}">
                <a16:creationId xmlns:a16="http://schemas.microsoft.com/office/drawing/2014/main" id="{533E1F80-92AB-BC82-B187-B8A88CB8490D}"/>
              </a:ext>
            </a:extLst>
          </p:cNvPr>
          <p:cNvSpPr>
            <a:spLocks noChangeShapeType="1"/>
          </p:cNvSpPr>
          <p:nvPr/>
        </p:nvSpPr>
        <p:spPr bwMode="auto">
          <a:xfrm flipH="1">
            <a:off x="2798956" y="1797005"/>
            <a:ext cx="1371600" cy="1295400"/>
          </a:xfrm>
          <a:prstGeom prst="line">
            <a:avLst/>
          </a:prstGeom>
          <a:noFill/>
          <a:ln w="57150">
            <a:solidFill>
              <a:srgbClr val="04A65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7107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Order Results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4">
            <a:extLst>
              <a:ext uri="{FF2B5EF4-FFF2-40B4-BE49-F238E27FC236}">
                <a16:creationId xmlns:a16="http://schemas.microsoft.com/office/drawing/2014/main" id="{F3F01F76-2D67-474F-7BF7-19F711B2E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743200" y="1582015"/>
            <a:ext cx="6705600" cy="4727575"/>
          </a:xfrm>
          <a:prstGeom prst="rect">
            <a:avLst/>
          </a:prstGeom>
          <a:noFill/>
        </p:spPr>
      </p:pic>
    </p:spTree>
    <p:extLst>
      <p:ext uri="{BB962C8B-B14F-4D97-AF65-F5344CB8AC3E}">
        <p14:creationId xmlns:p14="http://schemas.microsoft.com/office/powerpoint/2010/main" val="371332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NOT Listed in EFM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72FF4BCA-2CCE-E959-4140-08BA76E453FB}"/>
              </a:ext>
            </a:extLst>
          </p:cNvPr>
          <p:cNvSpPr txBox="1">
            <a:spLocks noChangeArrowheads="1"/>
          </p:cNvSpPr>
          <p:nvPr/>
        </p:nvSpPr>
        <p:spPr>
          <a:xfrm>
            <a:off x="838200" y="1690688"/>
            <a:ext cx="80010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srgbClr val="202452"/>
                </a:solidFill>
              </a:rPr>
              <a:t>Check Sunbiz.org</a:t>
            </a:r>
            <a:endParaRPr lang="en-US" altLang="en-US" dirty="0">
              <a:solidFill>
                <a:srgbClr val="202452"/>
              </a:solidFill>
            </a:endParaRPr>
          </a:p>
        </p:txBody>
      </p:sp>
      <p:pic>
        <p:nvPicPr>
          <p:cNvPr id="6" name="Picture 4">
            <a:extLst>
              <a:ext uri="{FF2B5EF4-FFF2-40B4-BE49-F238E27FC236}">
                <a16:creationId xmlns:a16="http://schemas.microsoft.com/office/drawing/2014/main" id="{C58D98B5-5122-B8AB-DBE0-80AE8B19E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825" y="2468136"/>
            <a:ext cx="29718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5E573EF-5F19-30A6-A36F-40DF764EF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514173"/>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a:extLst>
              <a:ext uri="{FF2B5EF4-FFF2-40B4-BE49-F238E27FC236}">
                <a16:creationId xmlns:a16="http://schemas.microsoft.com/office/drawing/2014/main" id="{FB9BBDC2-7726-6EDC-641F-A3A7511CE445}"/>
              </a:ext>
            </a:extLst>
          </p:cNvPr>
          <p:cNvSpPr>
            <a:spLocks noChangeShapeType="1"/>
          </p:cNvSpPr>
          <p:nvPr/>
        </p:nvSpPr>
        <p:spPr bwMode="auto">
          <a:xfrm flipH="1">
            <a:off x="4454912" y="2863851"/>
            <a:ext cx="914400" cy="304800"/>
          </a:xfrm>
          <a:prstGeom prst="line">
            <a:avLst/>
          </a:prstGeom>
          <a:noFill/>
          <a:ln w="28575">
            <a:solidFill>
              <a:srgbClr val="04A65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 name="Line 7">
            <a:extLst>
              <a:ext uri="{FF2B5EF4-FFF2-40B4-BE49-F238E27FC236}">
                <a16:creationId xmlns:a16="http://schemas.microsoft.com/office/drawing/2014/main" id="{80B23DF9-6281-8B57-6F37-948ADA72F9D8}"/>
              </a:ext>
            </a:extLst>
          </p:cNvPr>
          <p:cNvSpPr>
            <a:spLocks noChangeShapeType="1"/>
          </p:cNvSpPr>
          <p:nvPr/>
        </p:nvSpPr>
        <p:spPr bwMode="auto">
          <a:xfrm flipH="1">
            <a:off x="8175703" y="3080873"/>
            <a:ext cx="1066800" cy="381000"/>
          </a:xfrm>
          <a:prstGeom prst="line">
            <a:avLst/>
          </a:prstGeom>
          <a:noFill/>
          <a:ln w="28575">
            <a:solidFill>
              <a:srgbClr val="04A65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0" name="Picture 8">
            <a:extLst>
              <a:ext uri="{FF2B5EF4-FFF2-40B4-BE49-F238E27FC236}">
                <a16:creationId xmlns:a16="http://schemas.microsoft.com/office/drawing/2014/main" id="{4CF873DD-AB49-522B-1AFC-3546F4099E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281642"/>
            <a:ext cx="76200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a:extLst>
              <a:ext uri="{FF2B5EF4-FFF2-40B4-BE49-F238E27FC236}">
                <a16:creationId xmlns:a16="http://schemas.microsoft.com/office/drawing/2014/main" id="{640E14A8-7860-F67E-91C4-A44EF2553215}"/>
              </a:ext>
            </a:extLst>
          </p:cNvPr>
          <p:cNvSpPr txBox="1">
            <a:spLocks noChangeArrowheads="1"/>
          </p:cNvSpPr>
          <p:nvPr/>
        </p:nvSpPr>
        <p:spPr bwMode="auto">
          <a:xfrm>
            <a:off x="832624" y="5723559"/>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u="sng" dirty="0">
                <a:solidFill>
                  <a:srgbClr val="202452"/>
                </a:solidFill>
              </a:rPr>
              <a:t>FEIN:  Federal Employer Identification Number</a:t>
            </a:r>
          </a:p>
        </p:txBody>
      </p:sp>
    </p:spTree>
    <p:extLst>
      <p:ext uri="{BB962C8B-B14F-4D97-AF65-F5344CB8AC3E}">
        <p14:creationId xmlns:p14="http://schemas.microsoft.com/office/powerpoint/2010/main" val="102076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SUNBIZ.ORG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C0BD9BD5-6EC6-714C-D9ED-338C5C8EC04B}"/>
              </a:ext>
            </a:extLst>
          </p:cNvPr>
          <p:cNvSpPr txBox="1">
            <a:spLocks noChangeArrowheads="1"/>
          </p:cNvSpPr>
          <p:nvPr/>
        </p:nvSpPr>
        <p:spPr>
          <a:xfrm>
            <a:off x="838200" y="1690688"/>
            <a:ext cx="8991600"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a:solidFill>
                  <a:srgbClr val="202452"/>
                </a:solidFill>
              </a:rPr>
              <a:t>What if the employer uses their Social Security Number (SSN) or no results show on the FEIN?</a:t>
            </a:r>
            <a:endParaRPr lang="en-US" altLang="en-US" sz="2400" dirty="0">
              <a:solidFill>
                <a:srgbClr val="202452"/>
              </a:solidFill>
            </a:endParaRPr>
          </a:p>
        </p:txBody>
      </p:sp>
      <p:pic>
        <p:nvPicPr>
          <p:cNvPr id="12" name="Picture 5">
            <a:extLst>
              <a:ext uri="{FF2B5EF4-FFF2-40B4-BE49-F238E27FC236}">
                <a16:creationId xmlns:a16="http://schemas.microsoft.com/office/drawing/2014/main" id="{60D7BDF8-990D-4383-C946-9EADBB14D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7" y="2528888"/>
            <a:ext cx="8315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448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Still no proof of legitimacy?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F3CA4608-3FAA-FBC7-7F11-152D52FCA95B}"/>
              </a:ext>
            </a:extLst>
          </p:cNvPr>
          <p:cNvSpPr txBox="1">
            <a:spLocks noChangeArrowheads="1"/>
          </p:cNvSpPr>
          <p:nvPr/>
        </p:nvSpPr>
        <p:spPr>
          <a:xfrm>
            <a:off x="838199" y="1690688"/>
            <a:ext cx="10515599"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dirty="0">
                <a:solidFill>
                  <a:srgbClr val="202452"/>
                </a:solidFill>
              </a:rPr>
              <a:t>Check in the business section of the phone book. If the phone number does not match, staff can do a reverse look-up on </a:t>
            </a:r>
            <a:br>
              <a:rPr lang="en-US" altLang="en-US" sz="2600" dirty="0">
                <a:solidFill>
                  <a:srgbClr val="202452"/>
                </a:solidFill>
              </a:rPr>
            </a:br>
            <a:r>
              <a:rPr lang="en-US" altLang="en-US" sz="2600" dirty="0">
                <a:solidFill>
                  <a:srgbClr val="202452"/>
                </a:solidFill>
              </a:rPr>
              <a:t>the phone number listed on the registration.</a:t>
            </a:r>
            <a:br>
              <a:rPr lang="en-US" altLang="en-US" sz="2600" dirty="0">
                <a:solidFill>
                  <a:srgbClr val="202452"/>
                </a:solidFill>
              </a:rPr>
            </a:br>
            <a:br>
              <a:rPr lang="en-US" altLang="en-US" sz="2600" dirty="0">
                <a:solidFill>
                  <a:srgbClr val="202452"/>
                </a:solidFill>
              </a:rPr>
            </a:br>
            <a:r>
              <a:rPr lang="en-US" altLang="en-US" sz="2600" dirty="0">
                <a:solidFill>
                  <a:srgbClr val="202452"/>
                </a:solidFill>
              </a:rPr>
              <a:t> </a:t>
            </a:r>
          </a:p>
          <a:p>
            <a:r>
              <a:rPr lang="en-US" altLang="en-US" sz="2600" dirty="0">
                <a:solidFill>
                  <a:srgbClr val="202452"/>
                </a:solidFill>
              </a:rPr>
              <a:t>A free reverse lookup is available at </a:t>
            </a:r>
            <a:r>
              <a:rPr lang="en-US" altLang="en-US" sz="2600" u="sng" dirty="0">
                <a:hlinkClick r:id="rId4"/>
              </a:rPr>
              <a:t>http://www.anywho.com/rl.html</a:t>
            </a:r>
            <a:r>
              <a:rPr lang="en-US" altLang="en-US" sz="2600" dirty="0"/>
              <a:t>. </a:t>
            </a:r>
          </a:p>
        </p:txBody>
      </p:sp>
    </p:spTree>
    <p:extLst>
      <p:ext uri="{BB962C8B-B14F-4D97-AF65-F5344CB8AC3E}">
        <p14:creationId xmlns:p14="http://schemas.microsoft.com/office/powerpoint/2010/main" val="405803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Problem</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4B614FB2-65A0-69CB-CF57-68E2188588AD}"/>
              </a:ext>
            </a:extLst>
          </p:cNvPr>
          <p:cNvSpPr txBox="1">
            <a:spLocks noChangeArrowheads="1"/>
          </p:cNvSpPr>
          <p:nvPr/>
        </p:nvSpPr>
        <p:spPr>
          <a:xfrm>
            <a:off x="838199" y="1690688"/>
            <a:ext cx="10515599"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None/>
            </a:pPr>
            <a:r>
              <a:rPr lang="en-US" altLang="en-US" sz="2600" b="1">
                <a:solidFill>
                  <a:srgbClr val="202452"/>
                </a:solidFill>
              </a:rPr>
              <a:t>Some crafty scammers will use the name of a legitimate business, their address, and telephone number.</a:t>
            </a:r>
          </a:p>
          <a:p>
            <a:pPr>
              <a:lnSpc>
                <a:spcPct val="80000"/>
              </a:lnSpc>
              <a:buFont typeface="Wingdings" panose="05000000000000000000" pitchFamily="2" charset="2"/>
              <a:buNone/>
            </a:pPr>
            <a:r>
              <a:rPr lang="en-US" altLang="en-US" sz="2600" b="1">
                <a:solidFill>
                  <a:srgbClr val="202452"/>
                </a:solidFill>
              </a:rPr>
              <a:t>What to do?</a:t>
            </a:r>
          </a:p>
          <a:p>
            <a:pPr>
              <a:lnSpc>
                <a:spcPct val="80000"/>
              </a:lnSpc>
              <a:buFont typeface="Wingdings" panose="05000000000000000000" pitchFamily="2" charset="2"/>
              <a:buNone/>
            </a:pPr>
            <a:r>
              <a:rPr lang="en-US" altLang="en-US" sz="2600" b="1">
                <a:solidFill>
                  <a:srgbClr val="202452"/>
                </a:solidFill>
              </a:rPr>
              <a:t>	Call the company and ask for the contact person, if no such person-revoke the employer registration and add this information to the “Comment” field.</a:t>
            </a:r>
          </a:p>
          <a:p>
            <a:pPr>
              <a:lnSpc>
                <a:spcPct val="80000"/>
              </a:lnSpc>
              <a:buFont typeface="Wingdings" panose="05000000000000000000" pitchFamily="2" charset="2"/>
              <a:buNone/>
            </a:pPr>
            <a:r>
              <a:rPr lang="en-US" altLang="en-US" sz="2600" b="1">
                <a:solidFill>
                  <a:srgbClr val="202452"/>
                </a:solidFill>
              </a:rPr>
              <a:t>Also, be aware, that some use names that resemble a legitimate company (spoofing).</a:t>
            </a:r>
          </a:p>
          <a:p>
            <a:pPr>
              <a:lnSpc>
                <a:spcPct val="80000"/>
              </a:lnSpc>
              <a:buFont typeface="Wingdings" panose="05000000000000000000" pitchFamily="2" charset="2"/>
              <a:buNone/>
            </a:pPr>
            <a:endParaRPr lang="en-US" altLang="en-US" sz="2600" b="1" dirty="0">
              <a:solidFill>
                <a:srgbClr val="202452"/>
              </a:solidFill>
            </a:endParaRPr>
          </a:p>
        </p:txBody>
      </p:sp>
    </p:spTree>
    <p:extLst>
      <p:ext uri="{BB962C8B-B14F-4D97-AF65-F5344CB8AC3E}">
        <p14:creationId xmlns:p14="http://schemas.microsoft.com/office/powerpoint/2010/main" val="14538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Registrations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681634A7-E52D-BB8D-CA02-0CF6FB889123}"/>
              </a:ext>
            </a:extLst>
          </p:cNvPr>
          <p:cNvSpPr txBox="1">
            <a:spLocks noChangeArrowheads="1"/>
          </p:cNvSpPr>
          <p:nvPr/>
        </p:nvSpPr>
        <p:spPr>
          <a:xfrm>
            <a:off x="838200" y="1690688"/>
            <a:ext cx="105156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hlinkClick r:id="rId4"/>
              </a:rPr>
              <a:t>Employer registrations should be verified on a daily basis.</a:t>
            </a:r>
            <a:endParaRPr lang="en-US" altLang="en-US" dirty="0"/>
          </a:p>
          <a:p>
            <a:r>
              <a:rPr lang="en-US" altLang="en-US" dirty="0">
                <a:solidFill>
                  <a:srgbClr val="202452"/>
                </a:solidFill>
              </a:rPr>
              <a:t>If employer registrations are not enabled by staff, the Employ Florida Marketplace (EFM) currently auto-enables in 48 hours.</a:t>
            </a:r>
          </a:p>
          <a:p>
            <a:r>
              <a:rPr lang="en-US" altLang="en-US" dirty="0">
                <a:solidFill>
                  <a:srgbClr val="202452"/>
                </a:solidFill>
              </a:rPr>
              <a:t>Monitoring question:  Did the region approve their employer registrations prior to auto-enable? </a:t>
            </a:r>
          </a:p>
        </p:txBody>
      </p:sp>
    </p:spTree>
    <p:extLst>
      <p:ext uri="{BB962C8B-B14F-4D97-AF65-F5344CB8AC3E}">
        <p14:creationId xmlns:p14="http://schemas.microsoft.com/office/powerpoint/2010/main" val="1696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If the contact person is available -</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FC05CA2E-24E6-21F4-A124-74354B31C20C}"/>
              </a:ext>
            </a:extLst>
          </p:cNvPr>
          <p:cNvSpPr txBox="1">
            <a:spLocks noChangeArrowheads="1"/>
          </p:cNvSpPr>
          <p:nvPr/>
        </p:nvSpPr>
        <p:spPr>
          <a:xfrm>
            <a:off x="838200" y="1690688"/>
            <a:ext cx="105156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a:solidFill>
                  <a:srgbClr val="202452"/>
                </a:solidFill>
              </a:rPr>
              <a:t>Ask questions regarding the company: </a:t>
            </a:r>
          </a:p>
          <a:p>
            <a:pPr lvl="1"/>
            <a:r>
              <a:rPr lang="en-US" altLang="en-US" sz="2200">
                <a:solidFill>
                  <a:srgbClr val="202452"/>
                </a:solidFill>
              </a:rPr>
              <a:t>how long in business, </a:t>
            </a:r>
          </a:p>
          <a:p>
            <a:pPr lvl="1"/>
            <a:r>
              <a:rPr lang="en-US" altLang="en-US" sz="2200">
                <a:solidFill>
                  <a:srgbClr val="202452"/>
                </a:solidFill>
              </a:rPr>
              <a:t>how many employees, </a:t>
            </a:r>
          </a:p>
          <a:p>
            <a:pPr lvl="1"/>
            <a:r>
              <a:rPr lang="en-US" altLang="en-US" sz="2200">
                <a:solidFill>
                  <a:srgbClr val="202452"/>
                </a:solidFill>
              </a:rPr>
              <a:t>ask again for the information on questions that are on the registration like FEIN, nature of the business, what benefits are offered, etc. </a:t>
            </a:r>
          </a:p>
          <a:p>
            <a:r>
              <a:rPr lang="en-US" altLang="en-US" sz="2600">
                <a:solidFill>
                  <a:srgbClr val="202452"/>
                </a:solidFill>
              </a:rPr>
              <a:t>If there are no discrepancies in the answers, and staff believes the employer is legitimate, there is no need to proceed further. </a:t>
            </a:r>
            <a:endParaRPr lang="en-US" altLang="en-US" sz="2600" dirty="0">
              <a:solidFill>
                <a:srgbClr val="202452"/>
              </a:solidFill>
            </a:endParaRPr>
          </a:p>
        </p:txBody>
      </p:sp>
    </p:spTree>
    <p:extLst>
      <p:ext uri="{BB962C8B-B14F-4D97-AF65-F5344CB8AC3E}">
        <p14:creationId xmlns:p14="http://schemas.microsoft.com/office/powerpoint/2010/main" val="188836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Problem: No physical address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060FD0C3-D72B-11E2-C27A-83F8B20FBE52}"/>
              </a:ext>
            </a:extLst>
          </p:cNvPr>
          <p:cNvSpPr txBox="1">
            <a:spLocks noChangeArrowheads="1"/>
          </p:cNvSpPr>
          <p:nvPr/>
        </p:nvSpPr>
        <p:spPr>
          <a:xfrm>
            <a:off x="838200" y="1690688"/>
            <a:ext cx="10515600" cy="4267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Ask for a physical address if you are able to contact the employer. </a:t>
            </a:r>
          </a:p>
          <a:p>
            <a:r>
              <a:rPr lang="en-US" altLang="en-US" dirty="0">
                <a:solidFill>
                  <a:srgbClr val="202452"/>
                </a:solidFill>
              </a:rPr>
              <a:t>A physical address can be verified through the county property appraiser’s office (usually on-line). </a:t>
            </a:r>
          </a:p>
          <a:p>
            <a:r>
              <a:rPr lang="en-US" altLang="en-US" dirty="0">
                <a:solidFill>
                  <a:srgbClr val="202452"/>
                </a:solidFill>
              </a:rPr>
              <a:t>If you are not able to contact the employer or the physical address cannot be found through the property appraisal office, revoke the registration. </a:t>
            </a:r>
          </a:p>
          <a:p>
            <a:r>
              <a:rPr lang="en-US" altLang="en-US" dirty="0">
                <a:solidFill>
                  <a:srgbClr val="202452"/>
                </a:solidFill>
              </a:rPr>
              <a:t>If this is a legitimate employer, they will probably call you back to find out why they were revoked. </a:t>
            </a:r>
          </a:p>
          <a:p>
            <a:r>
              <a:rPr lang="en-US" altLang="en-US" dirty="0">
                <a:solidFill>
                  <a:srgbClr val="202452"/>
                </a:solidFill>
              </a:rPr>
              <a:t>Staff should explain that they tried to contact the employer to verify the legitimacy of their registration and were unable to. </a:t>
            </a:r>
          </a:p>
        </p:txBody>
      </p:sp>
    </p:spTree>
    <p:extLst>
      <p:ext uri="{BB962C8B-B14F-4D97-AF65-F5344CB8AC3E}">
        <p14:creationId xmlns:p14="http://schemas.microsoft.com/office/powerpoint/2010/main" val="3664103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Address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12" descr="100_1957">
            <a:extLst>
              <a:ext uri="{FF2B5EF4-FFF2-40B4-BE49-F238E27FC236}">
                <a16:creationId xmlns:a16="http://schemas.microsoft.com/office/drawing/2014/main" id="{31BF017D-7FA6-E2D9-201E-F4EAFA47DCE8}"/>
              </a:ext>
            </a:extLst>
          </p:cNvPr>
          <p:cNvPicPr>
            <a:picLocks noChangeAspect="1" noChangeArrowheads="1"/>
          </p:cNvPicPr>
          <p:nvPr/>
        </p:nvPicPr>
        <p:blipFill>
          <a:blip r:embed="rId4">
            <a:lum bright="30000" contrast="-46000"/>
            <a:alphaModFix amt="35000"/>
            <a:extLst>
              <a:ext uri="{28A0092B-C50C-407E-A947-70E740481C1C}">
                <a14:useLocalDpi xmlns:a14="http://schemas.microsoft.com/office/drawing/2010/main" val="0"/>
              </a:ext>
            </a:extLst>
          </a:blip>
          <a:srcRect/>
          <a:stretch>
            <a:fillRect/>
          </a:stretch>
        </p:blipFill>
        <p:spPr bwMode="auto">
          <a:xfrm>
            <a:off x="1576503" y="1690688"/>
            <a:ext cx="9038993" cy="465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E7CB68C3-E7DC-CF7D-C000-FFAC0CC6871F}"/>
              </a:ext>
            </a:extLst>
          </p:cNvPr>
          <p:cNvSpPr txBox="1">
            <a:spLocks noChangeArrowheads="1"/>
          </p:cNvSpPr>
          <p:nvPr/>
        </p:nvSpPr>
        <p:spPr>
          <a:xfrm>
            <a:off x="1576503" y="1882653"/>
            <a:ext cx="9038992" cy="4610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a:solidFill>
                  <a:srgbClr val="202452"/>
                </a:solidFill>
              </a:rPr>
              <a:t>Schedule an employer visit if still unsure that this is a legitimate employer. </a:t>
            </a:r>
          </a:p>
          <a:p>
            <a:r>
              <a:rPr lang="en-US" altLang="en-US" b="1">
                <a:solidFill>
                  <a:srgbClr val="202452"/>
                </a:solidFill>
              </a:rPr>
              <a:t>If the employer does not wish to schedule an employer visit, drive by the business address to verify that this is a correct address, and that it does appear to be a legitimate business.</a:t>
            </a:r>
            <a:r>
              <a:rPr lang="en-US" altLang="en-US">
                <a:solidFill>
                  <a:srgbClr val="202452"/>
                </a:solidFill>
              </a:rPr>
              <a:t> </a:t>
            </a:r>
            <a:endParaRPr lang="en-US" altLang="en-US" dirty="0">
              <a:solidFill>
                <a:srgbClr val="202452"/>
              </a:solidFill>
            </a:endParaRPr>
          </a:p>
        </p:txBody>
      </p:sp>
    </p:spTree>
    <p:extLst>
      <p:ext uri="{BB962C8B-B14F-4D97-AF65-F5344CB8AC3E}">
        <p14:creationId xmlns:p14="http://schemas.microsoft.com/office/powerpoint/2010/main" val="258315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Other Avenues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36AEBD62-B058-FB3E-1478-25A0EA540E2D}"/>
              </a:ext>
            </a:extLst>
          </p:cNvPr>
          <p:cNvSpPr txBox="1">
            <a:spLocks noChangeArrowheads="1"/>
          </p:cNvSpPr>
          <p:nvPr/>
        </p:nvSpPr>
        <p:spPr>
          <a:xfrm>
            <a:off x="838199" y="1690688"/>
            <a:ext cx="10515599"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Staff can find out if the company is registered with a major business directory such as Dun &amp; Bradstreet </a:t>
            </a:r>
            <a:r>
              <a:rPr lang="en-US" altLang="en-US" dirty="0"/>
              <a:t>(</a:t>
            </a:r>
            <a:r>
              <a:rPr lang="en-US" altLang="en-US" u="sng" dirty="0">
                <a:hlinkClick r:id="rId4"/>
              </a:rPr>
              <a:t>http://www.dnb.com/us/</a:t>
            </a:r>
            <a:r>
              <a:rPr lang="en-US" altLang="en-US" dirty="0"/>
              <a:t>) </a:t>
            </a:r>
            <a:r>
              <a:rPr lang="en-US" altLang="en-US" dirty="0">
                <a:solidFill>
                  <a:srgbClr val="202452"/>
                </a:solidFill>
              </a:rPr>
              <a:t>or Hoovers </a:t>
            </a:r>
            <a:r>
              <a:rPr lang="en-US" altLang="en-US" dirty="0"/>
              <a:t>(</a:t>
            </a:r>
            <a:r>
              <a:rPr lang="en-US" altLang="en-US" u="sng" dirty="0">
                <a:hlinkClick r:id="rId5"/>
              </a:rPr>
              <a:t>http://www.hoovers.com/free/</a:t>
            </a:r>
            <a:r>
              <a:rPr lang="en-US" altLang="en-US" dirty="0"/>
              <a:t>) </a:t>
            </a:r>
            <a:r>
              <a:rPr lang="en-US" altLang="en-US" dirty="0">
                <a:solidFill>
                  <a:srgbClr val="202452"/>
                </a:solidFill>
              </a:rPr>
              <a:t>on the Internet </a:t>
            </a:r>
          </a:p>
        </p:txBody>
      </p:sp>
    </p:spTree>
    <p:extLst>
      <p:ext uri="{BB962C8B-B14F-4D97-AF65-F5344CB8AC3E}">
        <p14:creationId xmlns:p14="http://schemas.microsoft.com/office/powerpoint/2010/main" val="390765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Seems legitimate but…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F9ED940C-6A35-BC3B-56F4-B571AB0685DD}"/>
              </a:ext>
            </a:extLst>
          </p:cNvPr>
          <p:cNvSpPr txBox="1">
            <a:spLocks noChangeArrowheads="1"/>
          </p:cNvSpPr>
          <p:nvPr/>
        </p:nvSpPr>
        <p:spPr>
          <a:xfrm>
            <a:off x="838199" y="1690688"/>
            <a:ext cx="10515599"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solidFill>
                  <a:srgbClr val="202452"/>
                </a:solidFill>
              </a:rPr>
              <a:t>Check the company's complaint record with the state consumer affairs department at </a:t>
            </a:r>
          </a:p>
          <a:p>
            <a:pPr>
              <a:buFont typeface="Wingdings" panose="05000000000000000000" pitchFamily="2" charset="2"/>
              <a:buNone/>
            </a:pPr>
            <a:r>
              <a:rPr lang="en-US" altLang="en-US" sz="2400" dirty="0"/>
              <a:t>	(</a:t>
            </a:r>
            <a:r>
              <a:rPr lang="en-US" altLang="en-US" sz="2400" u="sng" dirty="0">
                <a:hlinkClick r:id="rId4"/>
              </a:rPr>
              <a:t>https://csapp.800helpfla.com/cspublicapp/businesssearch/businesssearch.aspx</a:t>
            </a:r>
            <a:r>
              <a:rPr lang="en-US" altLang="en-US" sz="2400" dirty="0"/>
              <a:t>).</a:t>
            </a:r>
          </a:p>
          <a:p>
            <a:r>
              <a:rPr lang="en-US" altLang="en-US" sz="2400" dirty="0">
                <a:solidFill>
                  <a:srgbClr val="202452"/>
                </a:solidFill>
              </a:rPr>
              <a:t>or the State Attorney General at </a:t>
            </a:r>
          </a:p>
          <a:p>
            <a:pPr>
              <a:buFont typeface="Wingdings" panose="05000000000000000000" pitchFamily="2" charset="2"/>
              <a:buNone/>
            </a:pPr>
            <a:r>
              <a:rPr lang="en-US" altLang="en-US" sz="2400" dirty="0"/>
              <a:t>	(</a:t>
            </a:r>
            <a:r>
              <a:rPr lang="en-US" altLang="en-US" sz="2400" u="sng" dirty="0">
                <a:hlinkClick r:id="rId5"/>
              </a:rPr>
              <a:t>http://myfloridalegal.com/lit_ec.nsf/Web+Search+Simple</a:t>
            </a:r>
            <a:r>
              <a:rPr lang="en-US" altLang="en-US" sz="2400" dirty="0"/>
              <a:t>). </a:t>
            </a:r>
          </a:p>
          <a:p>
            <a:r>
              <a:rPr lang="en-US" altLang="en-US" sz="2400" dirty="0">
                <a:solidFill>
                  <a:srgbClr val="202452"/>
                </a:solidFill>
              </a:rPr>
              <a:t>Check with the local Chamber of Commerce in the city listed by the employer. Chamber information can be accessed at </a:t>
            </a:r>
            <a:r>
              <a:rPr lang="en-US" altLang="en-US" sz="2400" u="sng" dirty="0">
                <a:hlinkClick r:id="rId6"/>
              </a:rPr>
              <a:t>http://www.globalindex.com/chamber/fl.shtml</a:t>
            </a:r>
            <a:r>
              <a:rPr lang="en-US" altLang="en-US" sz="2400" dirty="0"/>
              <a:t>. </a:t>
            </a:r>
          </a:p>
          <a:p>
            <a:r>
              <a:rPr lang="en-US" altLang="en-US" sz="2400" dirty="0">
                <a:solidFill>
                  <a:srgbClr val="202452"/>
                </a:solidFill>
              </a:rPr>
              <a:t>Check the Better Business Bureau at</a:t>
            </a:r>
          </a:p>
          <a:p>
            <a:pPr lvl="1">
              <a:buFont typeface="Wingdings" panose="05000000000000000000" pitchFamily="2" charset="2"/>
              <a:buNone/>
            </a:pPr>
            <a:r>
              <a:rPr lang="en-US" altLang="en-US" b="1" dirty="0">
                <a:hlinkClick r:id="rId7"/>
              </a:rPr>
              <a:t>http://www.bbb.org/us/Find-Business-Reviews/</a:t>
            </a:r>
            <a:r>
              <a:rPr lang="en-US" altLang="en-US" dirty="0"/>
              <a:t> </a:t>
            </a:r>
          </a:p>
        </p:txBody>
      </p:sp>
    </p:spTree>
    <p:extLst>
      <p:ext uri="{BB962C8B-B14F-4D97-AF65-F5344CB8AC3E}">
        <p14:creationId xmlns:p14="http://schemas.microsoft.com/office/powerpoint/2010/main" val="378454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Last Resort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F016E0CB-85A8-C1F1-4E82-323B66468DFE}"/>
              </a:ext>
            </a:extLst>
          </p:cNvPr>
          <p:cNvSpPr txBox="1">
            <a:spLocks noChangeArrowheads="1"/>
          </p:cNvSpPr>
          <p:nvPr/>
        </p:nvSpPr>
        <p:spPr>
          <a:xfrm>
            <a:off x="838200" y="1690688"/>
            <a:ext cx="105156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a:solidFill>
                  <a:srgbClr val="202452"/>
                </a:solidFill>
              </a:rPr>
              <a:t>If staff cannot verify the legitimacy of an employer registration or believes that the business may be involved in an illegal or immoral practice, the one-stop center manager or the regional program manager should be alerted and the matter should be elevated to the department.</a:t>
            </a:r>
            <a:r>
              <a:rPr lang="en-US" altLang="en-US">
                <a:solidFill>
                  <a:srgbClr val="202452"/>
                </a:solidFill>
              </a:rPr>
              <a:t> </a:t>
            </a:r>
            <a:endParaRPr lang="en-US" altLang="en-US" dirty="0">
              <a:solidFill>
                <a:srgbClr val="202452"/>
              </a:solidFill>
            </a:endParaRPr>
          </a:p>
        </p:txBody>
      </p:sp>
    </p:spTree>
    <p:extLst>
      <p:ext uri="{BB962C8B-B14F-4D97-AF65-F5344CB8AC3E}">
        <p14:creationId xmlns:p14="http://schemas.microsoft.com/office/powerpoint/2010/main" val="1579276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Who do you call?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B1C332C1-DACE-D260-870D-C34F68C05C4F}"/>
              </a:ext>
            </a:extLst>
          </p:cNvPr>
          <p:cNvSpPr txBox="1">
            <a:spLocks noChangeArrowheads="1"/>
          </p:cNvSpPr>
          <p:nvPr/>
        </p:nvSpPr>
        <p:spPr>
          <a:xfrm>
            <a:off x="838200" y="1690688"/>
            <a:ext cx="10515600" cy="42672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sz="2600" dirty="0">
                <a:solidFill>
                  <a:srgbClr val="202452"/>
                </a:solidFill>
              </a:rPr>
              <a:t>Danielle McNeil</a:t>
            </a:r>
          </a:p>
          <a:p>
            <a:pPr>
              <a:lnSpc>
                <a:spcPct val="80000"/>
              </a:lnSpc>
              <a:buFont typeface="Wingdings" panose="05000000000000000000" pitchFamily="2" charset="2"/>
              <a:buNone/>
              <a:defRPr/>
            </a:pPr>
            <a:r>
              <a:rPr lang="en-US" sz="2600" dirty="0">
                <a:solidFill>
                  <a:srgbClr val="202452"/>
                </a:solidFill>
              </a:rPr>
              <a:t>	(850)245-7498</a:t>
            </a:r>
          </a:p>
          <a:p>
            <a:pPr>
              <a:lnSpc>
                <a:spcPct val="80000"/>
              </a:lnSpc>
              <a:buFont typeface="Wingdings" panose="05000000000000000000" pitchFamily="2" charset="2"/>
              <a:buNone/>
              <a:defRPr/>
            </a:pPr>
            <a:r>
              <a:rPr lang="en-US" sz="2600" dirty="0">
                <a:solidFill>
                  <a:srgbClr val="202452"/>
                </a:solidFill>
              </a:rPr>
              <a:t>	Danielle.McNeil@commerce.fl.gov</a:t>
            </a:r>
          </a:p>
          <a:p>
            <a:pPr>
              <a:lnSpc>
                <a:spcPct val="80000"/>
              </a:lnSpc>
              <a:defRPr/>
            </a:pPr>
            <a:endParaRPr lang="en-US" sz="2600" dirty="0">
              <a:solidFill>
                <a:srgbClr val="202452"/>
              </a:solidFill>
            </a:endParaRPr>
          </a:p>
          <a:p>
            <a:pPr>
              <a:lnSpc>
                <a:spcPct val="80000"/>
              </a:lnSpc>
              <a:buFont typeface="Wingdings" panose="05000000000000000000" pitchFamily="2" charset="2"/>
              <a:buNone/>
              <a:defRPr/>
            </a:pPr>
            <a:endParaRPr lang="en-US" sz="2600" dirty="0">
              <a:solidFill>
                <a:srgbClr val="202452"/>
              </a:solidFill>
            </a:endParaRPr>
          </a:p>
          <a:p>
            <a:pPr>
              <a:lnSpc>
                <a:spcPct val="80000"/>
              </a:lnSpc>
              <a:defRPr/>
            </a:pPr>
            <a:r>
              <a:rPr lang="en-US" sz="2600" dirty="0" err="1">
                <a:solidFill>
                  <a:srgbClr val="202452"/>
                </a:solidFill>
              </a:rPr>
              <a:t>Tammellia</a:t>
            </a:r>
            <a:r>
              <a:rPr lang="en-US" sz="2600" dirty="0">
                <a:solidFill>
                  <a:srgbClr val="202452"/>
                </a:solidFill>
              </a:rPr>
              <a:t> Bacon</a:t>
            </a:r>
          </a:p>
          <a:p>
            <a:pPr>
              <a:lnSpc>
                <a:spcPct val="80000"/>
              </a:lnSpc>
              <a:buFont typeface="Wingdings" panose="05000000000000000000" pitchFamily="2" charset="2"/>
              <a:buNone/>
              <a:defRPr/>
            </a:pPr>
            <a:r>
              <a:rPr lang="en-US" sz="2600" dirty="0">
                <a:solidFill>
                  <a:srgbClr val="202452"/>
                </a:solidFill>
              </a:rPr>
              <a:t>	(850)921-3868</a:t>
            </a:r>
          </a:p>
          <a:p>
            <a:pPr>
              <a:lnSpc>
                <a:spcPct val="80000"/>
              </a:lnSpc>
              <a:buFont typeface="Wingdings" panose="05000000000000000000" pitchFamily="2" charset="2"/>
              <a:buNone/>
              <a:defRPr/>
            </a:pPr>
            <a:r>
              <a:rPr lang="en-US" dirty="0">
                <a:solidFill>
                  <a:srgbClr val="202452"/>
                </a:solidFill>
              </a:rPr>
              <a:t>	Tammellia.Bacon@commerce.fl.gov</a:t>
            </a:r>
            <a:endParaRPr lang="en-US" sz="2200" dirty="0">
              <a:solidFill>
                <a:srgbClr val="202452"/>
              </a:solidFill>
            </a:endParaRPr>
          </a:p>
          <a:p>
            <a:pPr>
              <a:lnSpc>
                <a:spcPct val="80000"/>
              </a:lnSpc>
              <a:buFont typeface="Wingdings" panose="05000000000000000000" pitchFamily="2" charset="2"/>
              <a:buNone/>
              <a:defRPr/>
            </a:pPr>
            <a:r>
              <a:rPr lang="en-US" sz="2600" dirty="0">
                <a:solidFill>
                  <a:srgbClr val="202452"/>
                </a:solidFill>
              </a:rPr>
              <a:t>	</a:t>
            </a:r>
          </a:p>
          <a:p>
            <a:pPr>
              <a:spcBef>
                <a:spcPct val="25000"/>
              </a:spcBef>
              <a:spcAft>
                <a:spcPct val="25000"/>
              </a:spcAft>
              <a:buSzPct val="100000"/>
              <a:buFontTx/>
              <a:buNone/>
              <a:defRPr/>
            </a:pPr>
            <a:r>
              <a:rPr lang="en-US" sz="1100" dirty="0">
                <a:solidFill>
                  <a:srgbClr val="202452"/>
                </a:solidFill>
                <a:effectLst>
                  <a:outerShdw blurRad="38100" dist="38100" dir="2700000" algn="tl">
                    <a:srgbClr val="FFFFFF"/>
                  </a:outerShdw>
                </a:effectLst>
              </a:rPr>
              <a:t>	An equal opportunity employer/program. Auxiliary aids and services are available upon request to individuals with disabilities. All voice telephone numbers on this document may be reached by persons using TTY/TDD equipment via the Florida Relay Service at 711.</a:t>
            </a:r>
          </a:p>
          <a:p>
            <a:pPr>
              <a:lnSpc>
                <a:spcPct val="80000"/>
              </a:lnSpc>
              <a:buFont typeface="Wingdings" panose="05000000000000000000" pitchFamily="2" charset="2"/>
              <a:buNone/>
              <a:defRPr/>
            </a:pPr>
            <a:endParaRPr lang="en-US" sz="1100" dirty="0">
              <a:solidFill>
                <a:srgbClr val="202452"/>
              </a:solidFill>
            </a:endParaRPr>
          </a:p>
          <a:p>
            <a:pPr>
              <a:lnSpc>
                <a:spcPct val="80000"/>
              </a:lnSpc>
              <a:buFont typeface="Wingdings" panose="05000000000000000000" pitchFamily="2" charset="2"/>
              <a:buNone/>
              <a:defRPr/>
            </a:pPr>
            <a:endParaRPr lang="en-US" sz="2600" dirty="0">
              <a:solidFill>
                <a:srgbClr val="202452"/>
              </a:solidFill>
            </a:endParaRPr>
          </a:p>
        </p:txBody>
      </p:sp>
    </p:spTree>
    <p:extLst>
      <p:ext uri="{BB962C8B-B14F-4D97-AF65-F5344CB8AC3E}">
        <p14:creationId xmlns:p14="http://schemas.microsoft.com/office/powerpoint/2010/main" val="423135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a:extLst>
              <a:ext uri="{FF2B5EF4-FFF2-40B4-BE49-F238E27FC236}">
                <a16:creationId xmlns:a16="http://schemas.microsoft.com/office/drawing/2014/main" id="{5C9911B0-0BD8-DDC3-0C90-508167ABBF43}"/>
              </a:ext>
            </a:extLst>
          </p:cNvPr>
          <p:cNvGraphicFramePr>
            <a:graphicFrameLocks noGrp="1"/>
          </p:cNvGraphicFramePr>
          <p:nvPr>
            <p:ph idx="1"/>
            <p:extLst>
              <p:ext uri="{D42A27DB-BD31-4B8C-83A1-F6EECF244321}">
                <p14:modId xmlns:p14="http://schemas.microsoft.com/office/powerpoint/2010/main" val="3005879641"/>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Title Here</a:t>
            </a:r>
            <a:endParaRPr lang="en-US" b="1" dirty="0"/>
          </a:p>
        </p:txBody>
      </p:sp>
      <p:sp>
        <p:nvSpPr>
          <p:cNvPr id="3" name="Content Placeholder 2">
            <a:extLst>
              <a:ext uri="{FF2B5EF4-FFF2-40B4-BE49-F238E27FC236}">
                <a16:creationId xmlns:a16="http://schemas.microsoft.com/office/drawing/2014/main" id="{F12CBA69-C40A-B4AF-C7F2-42B079E51FC9}"/>
              </a:ext>
            </a:extLst>
          </p:cNvPr>
          <p:cNvSpPr>
            <a:spLocks noGrp="1"/>
          </p:cNvSpPr>
          <p:nvPr>
            <p:ph type="body" sz="half" idx="2"/>
          </p:nvPr>
        </p:nvSpPr>
        <p:spPr/>
        <p:txBody>
          <a:bodyPr>
            <a:normAutofit lnSpcReduction="10000"/>
          </a:bodyPr>
          <a:lstStyle/>
          <a:p>
            <a:r>
              <a:rPr lang="en-US" b="0" i="0" dirty="0">
                <a:solidFill>
                  <a:srgbClr val="7B8898"/>
                </a:solidFill>
                <a:effectLst/>
                <a:latin typeface="Mercury SSm A"/>
              </a:rPr>
              <a:t>Lorem ipsum dolor sit </a:t>
            </a:r>
            <a:r>
              <a:rPr lang="en-US" b="0" i="0" dirty="0" err="1">
                <a:solidFill>
                  <a:srgbClr val="7B8898"/>
                </a:solidFill>
                <a:effectLst/>
                <a:latin typeface="Mercury SSm A"/>
              </a:rPr>
              <a:t>amet</a:t>
            </a:r>
            <a:r>
              <a:rPr lang="en-US" b="0" i="0" dirty="0">
                <a:solidFill>
                  <a:srgbClr val="7B8898"/>
                </a:solidFill>
                <a:effectLst/>
                <a:latin typeface="Mercury SSm A"/>
              </a:rPr>
              <a:t>, </a:t>
            </a:r>
            <a:r>
              <a:rPr lang="en-US" b="0" i="0" dirty="0" err="1">
                <a:solidFill>
                  <a:srgbClr val="7B8898"/>
                </a:solidFill>
                <a:effectLst/>
                <a:latin typeface="Mercury SSm A"/>
              </a:rPr>
              <a:t>consectetur</a:t>
            </a:r>
            <a:r>
              <a:rPr lang="en-US" b="0" i="0" dirty="0">
                <a:solidFill>
                  <a:srgbClr val="7B8898"/>
                </a:solidFill>
                <a:effectLst/>
                <a:latin typeface="Mercury SSm A"/>
              </a:rPr>
              <a:t> </a:t>
            </a:r>
            <a:r>
              <a:rPr lang="en-US" b="0" i="0" dirty="0" err="1">
                <a:solidFill>
                  <a:srgbClr val="7B8898"/>
                </a:solidFill>
                <a:effectLst/>
                <a:latin typeface="Mercury SSm A"/>
              </a:rPr>
              <a:t>adipiscing</a:t>
            </a:r>
            <a:r>
              <a:rPr lang="en-US" b="0" i="0" dirty="0">
                <a:solidFill>
                  <a:srgbClr val="7B8898"/>
                </a:solidFill>
                <a:effectLst/>
                <a:latin typeface="Mercury SSm A"/>
              </a:rPr>
              <a:t> </a:t>
            </a:r>
            <a:r>
              <a:rPr lang="en-US" b="0" i="0" dirty="0" err="1">
                <a:solidFill>
                  <a:srgbClr val="7B8898"/>
                </a:solidFill>
                <a:effectLst/>
                <a:latin typeface="Mercury SSm A"/>
              </a:rPr>
              <a:t>elit</a:t>
            </a:r>
            <a:r>
              <a:rPr lang="en-US" b="0" i="0" dirty="0">
                <a:solidFill>
                  <a:srgbClr val="7B8898"/>
                </a:solidFill>
                <a:effectLst/>
                <a:latin typeface="Mercury SSm A"/>
              </a:rPr>
              <a:t>, sed do </a:t>
            </a:r>
            <a:r>
              <a:rPr lang="en-US" b="0" i="0" dirty="0" err="1">
                <a:solidFill>
                  <a:srgbClr val="7B8898"/>
                </a:solidFill>
                <a:effectLst/>
                <a:latin typeface="Mercury SSm A"/>
              </a:rPr>
              <a:t>eiusmod</a:t>
            </a:r>
            <a:r>
              <a:rPr lang="en-US" b="0" i="0" dirty="0">
                <a:solidFill>
                  <a:srgbClr val="7B8898"/>
                </a:solidFill>
                <a:effectLst/>
                <a:latin typeface="Mercury SSm A"/>
              </a:rPr>
              <a:t> </a:t>
            </a:r>
            <a:r>
              <a:rPr lang="en-US" b="0" i="0" dirty="0" err="1">
                <a:solidFill>
                  <a:srgbClr val="7B8898"/>
                </a:solidFill>
                <a:effectLst/>
                <a:latin typeface="Mercury SSm A"/>
              </a:rPr>
              <a:t>tempor</a:t>
            </a:r>
            <a:r>
              <a:rPr lang="en-US" b="0" i="0" dirty="0">
                <a:solidFill>
                  <a:srgbClr val="7B8898"/>
                </a:solidFill>
                <a:effectLst/>
                <a:latin typeface="Mercury SSm A"/>
              </a:rPr>
              <a:t> </a:t>
            </a:r>
            <a:r>
              <a:rPr lang="en-US" b="0" i="0" dirty="0" err="1">
                <a:solidFill>
                  <a:srgbClr val="7B8898"/>
                </a:solidFill>
                <a:effectLst/>
                <a:latin typeface="Mercury SSm A"/>
              </a:rPr>
              <a:t>incididunt</a:t>
            </a:r>
            <a:r>
              <a:rPr lang="en-US" b="0" i="0" dirty="0">
                <a:solidFill>
                  <a:srgbClr val="7B8898"/>
                </a:solidFill>
                <a:effectLst/>
                <a:latin typeface="Mercury SSm A"/>
              </a:rPr>
              <a:t> </a:t>
            </a:r>
            <a:r>
              <a:rPr lang="en-US" b="0" i="0" dirty="0" err="1">
                <a:solidFill>
                  <a:srgbClr val="7B8898"/>
                </a:solidFill>
                <a:effectLst/>
                <a:latin typeface="Mercury SSm A"/>
              </a:rPr>
              <a:t>ut</a:t>
            </a:r>
            <a:r>
              <a:rPr lang="en-US" b="0" i="0" dirty="0">
                <a:solidFill>
                  <a:srgbClr val="7B8898"/>
                </a:solidFill>
                <a:effectLst/>
                <a:latin typeface="Mercury SSm A"/>
              </a:rPr>
              <a:t> labore et dolore magna </a:t>
            </a:r>
            <a:r>
              <a:rPr lang="en-US" b="0" i="0" dirty="0" err="1">
                <a:solidFill>
                  <a:srgbClr val="7B8898"/>
                </a:solidFill>
                <a:effectLst/>
                <a:latin typeface="Mercury SSm A"/>
              </a:rPr>
              <a:t>aliqua</a:t>
            </a:r>
            <a:r>
              <a:rPr lang="en-US" b="0" i="0" dirty="0">
                <a:solidFill>
                  <a:srgbClr val="7B8898"/>
                </a:solidFill>
                <a:effectLst/>
                <a:latin typeface="Mercury SSm A"/>
              </a:rPr>
              <a:t>. Ut </a:t>
            </a:r>
            <a:r>
              <a:rPr lang="en-US" b="0" i="0" dirty="0" err="1">
                <a:solidFill>
                  <a:srgbClr val="7B8898"/>
                </a:solidFill>
                <a:effectLst/>
                <a:latin typeface="Mercury SSm A"/>
              </a:rPr>
              <a:t>enim</a:t>
            </a:r>
            <a:r>
              <a:rPr lang="en-US" b="0" i="0" dirty="0">
                <a:solidFill>
                  <a:srgbClr val="7B8898"/>
                </a:solidFill>
                <a:effectLst/>
                <a:latin typeface="Mercury SSm A"/>
              </a:rPr>
              <a:t> ad minim </a:t>
            </a:r>
            <a:r>
              <a:rPr lang="en-US" b="0" i="0" dirty="0" err="1">
                <a:solidFill>
                  <a:srgbClr val="7B8898"/>
                </a:solidFill>
                <a:effectLst/>
                <a:latin typeface="Mercury SSm A"/>
              </a:rPr>
              <a:t>veniam</a:t>
            </a:r>
            <a:r>
              <a:rPr lang="en-US" b="0" i="0" dirty="0">
                <a:solidFill>
                  <a:srgbClr val="7B8898"/>
                </a:solidFill>
                <a:effectLst/>
                <a:latin typeface="Mercury SSm A"/>
              </a:rPr>
              <a:t>, </a:t>
            </a:r>
            <a:r>
              <a:rPr lang="en-US" b="0" i="0" dirty="0" err="1">
                <a:solidFill>
                  <a:srgbClr val="7B8898"/>
                </a:solidFill>
                <a:effectLst/>
                <a:latin typeface="Mercury SSm A"/>
              </a:rPr>
              <a:t>quis</a:t>
            </a:r>
            <a:r>
              <a:rPr lang="en-US" b="0" i="0" dirty="0">
                <a:solidFill>
                  <a:srgbClr val="7B8898"/>
                </a:solidFill>
                <a:effectLst/>
                <a:latin typeface="Mercury SSm A"/>
              </a:rPr>
              <a:t> </a:t>
            </a:r>
            <a:r>
              <a:rPr lang="en-US" b="0" i="0" dirty="0" err="1">
                <a:solidFill>
                  <a:srgbClr val="7B8898"/>
                </a:solidFill>
                <a:effectLst/>
                <a:latin typeface="Mercury SSm A"/>
              </a:rPr>
              <a:t>nostrud</a:t>
            </a:r>
            <a:r>
              <a:rPr lang="en-US" b="0" i="0" dirty="0">
                <a:solidFill>
                  <a:srgbClr val="7B8898"/>
                </a:solidFill>
                <a:effectLst/>
                <a:latin typeface="Mercury SSm A"/>
              </a:rPr>
              <a:t> exercitation </a:t>
            </a:r>
            <a:r>
              <a:rPr lang="en-US" b="0" i="0" dirty="0" err="1">
                <a:solidFill>
                  <a:srgbClr val="7B8898"/>
                </a:solidFill>
                <a:effectLst/>
                <a:latin typeface="Mercury SSm A"/>
              </a:rPr>
              <a:t>ullamco</a:t>
            </a:r>
            <a:r>
              <a:rPr lang="en-US" b="0" i="0" dirty="0">
                <a:solidFill>
                  <a:srgbClr val="7B8898"/>
                </a:solidFill>
                <a:effectLst/>
                <a:latin typeface="Mercury SSm A"/>
              </a:rPr>
              <a:t> </a:t>
            </a:r>
            <a:r>
              <a:rPr lang="en-US" b="0" i="0" dirty="0" err="1">
                <a:solidFill>
                  <a:srgbClr val="7B8898"/>
                </a:solidFill>
                <a:effectLst/>
                <a:latin typeface="Mercury SSm A"/>
              </a:rPr>
              <a:t>laboris</a:t>
            </a:r>
            <a:r>
              <a:rPr lang="en-US" b="0" i="0" dirty="0">
                <a:solidFill>
                  <a:srgbClr val="7B8898"/>
                </a:solidFill>
                <a:effectLst/>
                <a:latin typeface="Mercury SSm A"/>
              </a:rPr>
              <a:t> nisi </a:t>
            </a:r>
            <a:r>
              <a:rPr lang="en-US" b="0" i="0" dirty="0" err="1">
                <a:solidFill>
                  <a:srgbClr val="7B8898"/>
                </a:solidFill>
                <a:effectLst/>
                <a:latin typeface="Mercury SSm A"/>
              </a:rPr>
              <a:t>ut</a:t>
            </a:r>
            <a:r>
              <a:rPr lang="en-US" b="0" i="0" dirty="0">
                <a:solidFill>
                  <a:srgbClr val="7B8898"/>
                </a:solidFill>
                <a:effectLst/>
                <a:latin typeface="Mercury SSm A"/>
              </a:rPr>
              <a:t> </a:t>
            </a:r>
            <a:r>
              <a:rPr lang="en-US" b="0" i="0" dirty="0" err="1">
                <a:solidFill>
                  <a:srgbClr val="7B8898"/>
                </a:solidFill>
                <a:effectLst/>
                <a:latin typeface="Mercury SSm A"/>
              </a:rPr>
              <a:t>aliquip</a:t>
            </a:r>
            <a:r>
              <a:rPr lang="en-US" b="0" i="0" dirty="0">
                <a:solidFill>
                  <a:srgbClr val="7B8898"/>
                </a:solidFill>
                <a:effectLst/>
                <a:latin typeface="Mercury SSm A"/>
              </a:rPr>
              <a:t> ex </a:t>
            </a:r>
            <a:r>
              <a:rPr lang="en-US" b="0" i="0" dirty="0" err="1">
                <a:solidFill>
                  <a:srgbClr val="7B8898"/>
                </a:solidFill>
                <a:effectLst/>
                <a:latin typeface="Mercury SSm A"/>
              </a:rPr>
              <a:t>ea</a:t>
            </a:r>
            <a:r>
              <a:rPr lang="en-US" b="0" i="0" dirty="0">
                <a:solidFill>
                  <a:srgbClr val="7B8898"/>
                </a:solidFill>
                <a:effectLst/>
                <a:latin typeface="Mercury SSm A"/>
              </a:rPr>
              <a:t> </a:t>
            </a:r>
            <a:r>
              <a:rPr lang="en-US" b="0" i="0" dirty="0" err="1">
                <a:solidFill>
                  <a:srgbClr val="7B8898"/>
                </a:solidFill>
                <a:effectLst/>
                <a:latin typeface="Mercury SSm A"/>
              </a:rPr>
              <a:t>commodo</a:t>
            </a:r>
            <a:r>
              <a:rPr lang="en-US" b="0" i="0" dirty="0">
                <a:solidFill>
                  <a:srgbClr val="7B8898"/>
                </a:solidFill>
                <a:effectLst/>
                <a:latin typeface="Mercury SSm A"/>
              </a:rPr>
              <a:t> </a:t>
            </a:r>
            <a:r>
              <a:rPr lang="en-US" b="0" i="0" dirty="0" err="1">
                <a:solidFill>
                  <a:srgbClr val="7B8898"/>
                </a:solidFill>
                <a:effectLst/>
                <a:latin typeface="Mercury SSm A"/>
              </a:rPr>
              <a:t>consequat</a:t>
            </a:r>
            <a:r>
              <a:rPr lang="en-US" b="0" i="0" dirty="0">
                <a:solidFill>
                  <a:srgbClr val="7B8898"/>
                </a:solidFill>
                <a:effectLst/>
                <a:latin typeface="Mercury SSm A"/>
              </a:rPr>
              <a:t>. Duis </a:t>
            </a:r>
            <a:r>
              <a:rPr lang="en-US" b="0" i="0" dirty="0" err="1">
                <a:solidFill>
                  <a:srgbClr val="7B8898"/>
                </a:solidFill>
                <a:effectLst/>
                <a:latin typeface="Mercury SSm A"/>
              </a:rPr>
              <a:t>aute</a:t>
            </a:r>
            <a:r>
              <a:rPr lang="en-US" b="0" i="0" dirty="0">
                <a:solidFill>
                  <a:srgbClr val="7B8898"/>
                </a:solidFill>
                <a:effectLst/>
                <a:latin typeface="Mercury SSm A"/>
              </a:rPr>
              <a:t> </a:t>
            </a:r>
            <a:r>
              <a:rPr lang="en-US" b="0" i="0" dirty="0" err="1">
                <a:solidFill>
                  <a:srgbClr val="7B8898"/>
                </a:solidFill>
                <a:effectLst/>
                <a:latin typeface="Mercury SSm A"/>
              </a:rPr>
              <a:t>irure</a:t>
            </a:r>
            <a:r>
              <a:rPr lang="en-US" b="0" i="0" dirty="0">
                <a:solidFill>
                  <a:srgbClr val="7B8898"/>
                </a:solidFill>
                <a:effectLst/>
                <a:latin typeface="Mercury SSm A"/>
              </a:rPr>
              <a:t> dolor in </a:t>
            </a:r>
            <a:r>
              <a:rPr lang="en-US" b="0" i="0" dirty="0" err="1">
                <a:solidFill>
                  <a:srgbClr val="7B8898"/>
                </a:solidFill>
                <a:effectLst/>
                <a:latin typeface="Mercury SSm A"/>
              </a:rPr>
              <a:t>reprehenderit</a:t>
            </a:r>
            <a:r>
              <a:rPr lang="en-US" b="0" i="0" dirty="0">
                <a:solidFill>
                  <a:srgbClr val="7B8898"/>
                </a:solidFill>
                <a:effectLst/>
                <a:latin typeface="Mercury SSm A"/>
              </a:rPr>
              <a:t> in </a:t>
            </a:r>
            <a:r>
              <a:rPr lang="en-US" b="0" i="0" dirty="0" err="1">
                <a:solidFill>
                  <a:srgbClr val="7B8898"/>
                </a:solidFill>
                <a:effectLst/>
                <a:latin typeface="Mercury SSm A"/>
              </a:rPr>
              <a:t>voluptate</a:t>
            </a:r>
            <a:r>
              <a:rPr lang="en-US" b="0" i="0" dirty="0">
                <a:solidFill>
                  <a:srgbClr val="7B8898"/>
                </a:solidFill>
                <a:effectLst/>
                <a:latin typeface="Mercury SSm A"/>
              </a:rPr>
              <a:t> </a:t>
            </a:r>
            <a:r>
              <a:rPr lang="en-US" b="0" i="0" dirty="0" err="1">
                <a:solidFill>
                  <a:srgbClr val="7B8898"/>
                </a:solidFill>
                <a:effectLst/>
                <a:latin typeface="Mercury SSm A"/>
              </a:rPr>
              <a:t>velit</a:t>
            </a:r>
            <a:r>
              <a:rPr lang="en-US" b="0" i="0" dirty="0">
                <a:solidFill>
                  <a:srgbClr val="7B8898"/>
                </a:solidFill>
                <a:effectLst/>
                <a:latin typeface="Mercury SSm A"/>
              </a:rPr>
              <a:t> </a:t>
            </a:r>
            <a:r>
              <a:rPr lang="en-US" b="0" i="0" dirty="0" err="1">
                <a:solidFill>
                  <a:srgbClr val="7B8898"/>
                </a:solidFill>
                <a:effectLst/>
                <a:latin typeface="Mercury SSm A"/>
              </a:rPr>
              <a:t>esse</a:t>
            </a:r>
            <a:r>
              <a:rPr lang="en-US" b="0" i="0" dirty="0">
                <a:solidFill>
                  <a:srgbClr val="7B8898"/>
                </a:solidFill>
                <a:effectLst/>
                <a:latin typeface="Mercury SSm A"/>
              </a:rPr>
              <a:t> </a:t>
            </a:r>
            <a:r>
              <a:rPr lang="en-US" b="0" i="0" dirty="0" err="1">
                <a:solidFill>
                  <a:srgbClr val="7B8898"/>
                </a:solidFill>
                <a:effectLst/>
                <a:latin typeface="Mercury SSm A"/>
              </a:rPr>
              <a:t>cillum</a:t>
            </a:r>
            <a:r>
              <a:rPr lang="en-US" b="0" i="0" dirty="0">
                <a:solidFill>
                  <a:srgbClr val="7B8898"/>
                </a:solidFill>
                <a:effectLst/>
                <a:latin typeface="Mercury SSm A"/>
              </a:rPr>
              <a:t> dolore </a:t>
            </a:r>
            <a:r>
              <a:rPr lang="en-US" b="0" i="0" dirty="0" err="1">
                <a:solidFill>
                  <a:srgbClr val="7B8898"/>
                </a:solidFill>
                <a:effectLst/>
                <a:latin typeface="Mercury SSm A"/>
              </a:rPr>
              <a:t>eu</a:t>
            </a:r>
            <a:r>
              <a:rPr lang="en-US" b="0" i="0" dirty="0">
                <a:solidFill>
                  <a:srgbClr val="7B8898"/>
                </a:solidFill>
                <a:effectLst/>
                <a:latin typeface="Mercury SSm A"/>
              </a:rPr>
              <a:t> </a:t>
            </a:r>
            <a:r>
              <a:rPr lang="en-US" b="0" i="0" dirty="0" err="1">
                <a:solidFill>
                  <a:srgbClr val="7B8898"/>
                </a:solidFill>
                <a:effectLst/>
                <a:latin typeface="Mercury SSm A"/>
              </a:rPr>
              <a:t>fugiat</a:t>
            </a:r>
            <a:r>
              <a:rPr lang="en-US" b="0" i="0" dirty="0">
                <a:solidFill>
                  <a:srgbClr val="7B8898"/>
                </a:solidFill>
                <a:effectLst/>
                <a:latin typeface="Mercury SSm A"/>
              </a:rPr>
              <a:t> </a:t>
            </a:r>
            <a:r>
              <a:rPr lang="en-US" b="0" i="0" dirty="0" err="1">
                <a:solidFill>
                  <a:srgbClr val="7B8898"/>
                </a:solidFill>
                <a:effectLst/>
                <a:latin typeface="Mercury SSm A"/>
              </a:rPr>
              <a:t>nulla</a:t>
            </a:r>
            <a:r>
              <a:rPr lang="en-US" b="0" i="0" dirty="0">
                <a:solidFill>
                  <a:srgbClr val="7B8898"/>
                </a:solidFill>
                <a:effectLst/>
                <a:latin typeface="Mercury SSm A"/>
              </a:rPr>
              <a:t> </a:t>
            </a:r>
            <a:r>
              <a:rPr lang="en-US" b="0" i="0" dirty="0" err="1">
                <a:solidFill>
                  <a:srgbClr val="7B8898"/>
                </a:solidFill>
                <a:effectLst/>
                <a:latin typeface="Mercury SSm A"/>
              </a:rPr>
              <a:t>pariatur</a:t>
            </a:r>
            <a:r>
              <a:rPr lang="en-US" b="0" i="0" dirty="0">
                <a:solidFill>
                  <a:srgbClr val="7B8898"/>
                </a:solidFill>
                <a:effectLst/>
                <a:latin typeface="Mercury SSm A"/>
              </a:rPr>
              <a:t>. </a:t>
            </a:r>
            <a:r>
              <a:rPr lang="en-US" b="0" i="0" dirty="0" err="1">
                <a:solidFill>
                  <a:srgbClr val="7B8898"/>
                </a:solidFill>
                <a:effectLst/>
                <a:latin typeface="Mercury SSm A"/>
              </a:rPr>
              <a:t>Excepteur</a:t>
            </a:r>
            <a:r>
              <a:rPr lang="en-US" b="0" i="0" dirty="0">
                <a:solidFill>
                  <a:srgbClr val="7B8898"/>
                </a:solidFill>
                <a:effectLst/>
                <a:latin typeface="Mercury SSm A"/>
              </a:rPr>
              <a:t> </a:t>
            </a:r>
            <a:r>
              <a:rPr lang="en-US" b="0" i="0" dirty="0" err="1">
                <a:solidFill>
                  <a:srgbClr val="7B8898"/>
                </a:solidFill>
                <a:effectLst/>
                <a:latin typeface="Mercury SSm A"/>
              </a:rPr>
              <a:t>sint</a:t>
            </a:r>
            <a:r>
              <a:rPr lang="en-US" b="0" i="0" dirty="0">
                <a:solidFill>
                  <a:srgbClr val="7B8898"/>
                </a:solidFill>
                <a:effectLst/>
                <a:latin typeface="Mercury SSm A"/>
              </a:rPr>
              <a:t> </a:t>
            </a:r>
            <a:r>
              <a:rPr lang="en-US" b="0" i="0" dirty="0" err="1">
                <a:solidFill>
                  <a:srgbClr val="7B8898"/>
                </a:solidFill>
                <a:effectLst/>
                <a:latin typeface="Mercury SSm A"/>
              </a:rPr>
              <a:t>occaecat</a:t>
            </a:r>
            <a:r>
              <a:rPr lang="en-US" b="0" i="0" dirty="0">
                <a:solidFill>
                  <a:srgbClr val="7B8898"/>
                </a:solidFill>
                <a:effectLst/>
                <a:latin typeface="Mercury SSm A"/>
              </a:rPr>
              <a:t> </a:t>
            </a:r>
            <a:r>
              <a:rPr lang="en-US" b="0" i="0" dirty="0" err="1">
                <a:solidFill>
                  <a:srgbClr val="7B8898"/>
                </a:solidFill>
                <a:effectLst/>
                <a:latin typeface="Mercury SSm A"/>
              </a:rPr>
              <a:t>cupidatat</a:t>
            </a:r>
            <a:r>
              <a:rPr lang="en-US" b="0" i="0" dirty="0">
                <a:solidFill>
                  <a:srgbClr val="7B8898"/>
                </a:solidFill>
                <a:effectLst/>
                <a:latin typeface="Mercury SSm A"/>
              </a:rPr>
              <a:t> non </a:t>
            </a:r>
            <a:r>
              <a:rPr lang="en-US" b="0" i="0" dirty="0" err="1">
                <a:solidFill>
                  <a:srgbClr val="7B8898"/>
                </a:solidFill>
                <a:effectLst/>
                <a:latin typeface="Mercury SSm A"/>
              </a:rPr>
              <a:t>proident</a:t>
            </a:r>
            <a:r>
              <a:rPr lang="en-US" b="0" i="0" dirty="0">
                <a:solidFill>
                  <a:srgbClr val="7B8898"/>
                </a:solidFill>
                <a:effectLst/>
                <a:latin typeface="Mercury SSm A"/>
              </a:rPr>
              <a:t>, sunt in culpa qui </a:t>
            </a:r>
            <a:r>
              <a:rPr lang="en-US" b="0" i="0" dirty="0" err="1">
                <a:solidFill>
                  <a:srgbClr val="7B8898"/>
                </a:solidFill>
                <a:effectLst/>
                <a:latin typeface="Mercury SSm A"/>
              </a:rPr>
              <a:t>officia</a:t>
            </a:r>
            <a:r>
              <a:rPr lang="en-US" b="0" i="0" dirty="0">
                <a:solidFill>
                  <a:srgbClr val="7B8898"/>
                </a:solidFill>
                <a:effectLst/>
                <a:latin typeface="Mercury SSm A"/>
              </a:rPr>
              <a:t> </a:t>
            </a:r>
            <a:r>
              <a:rPr lang="en-US" b="0" i="0" dirty="0" err="1">
                <a:solidFill>
                  <a:srgbClr val="7B8898"/>
                </a:solidFill>
                <a:effectLst/>
                <a:latin typeface="Mercury SSm A"/>
              </a:rPr>
              <a:t>deserunt</a:t>
            </a:r>
            <a:r>
              <a:rPr lang="en-US" b="0" i="0" dirty="0">
                <a:solidFill>
                  <a:srgbClr val="7B8898"/>
                </a:solidFill>
                <a:effectLst/>
                <a:latin typeface="Mercury SSm A"/>
              </a:rPr>
              <a:t> </a:t>
            </a:r>
            <a:r>
              <a:rPr lang="en-US" b="0" i="0" dirty="0" err="1">
                <a:solidFill>
                  <a:srgbClr val="7B8898"/>
                </a:solidFill>
                <a:effectLst/>
                <a:latin typeface="Mercury SSm A"/>
              </a:rPr>
              <a:t>mollit</a:t>
            </a:r>
            <a:r>
              <a:rPr lang="en-US" b="0" i="0" dirty="0">
                <a:solidFill>
                  <a:srgbClr val="7B8898"/>
                </a:solidFill>
                <a:effectLst/>
                <a:latin typeface="Mercury SSm A"/>
              </a:rPr>
              <a:t> </a:t>
            </a:r>
            <a:r>
              <a:rPr lang="en-US" b="0" i="0" dirty="0" err="1">
                <a:solidFill>
                  <a:srgbClr val="7B8898"/>
                </a:solidFill>
                <a:effectLst/>
                <a:latin typeface="Mercury SSm A"/>
              </a:rPr>
              <a:t>anim</a:t>
            </a:r>
            <a:r>
              <a:rPr lang="en-US" b="0" i="0" dirty="0">
                <a:solidFill>
                  <a:srgbClr val="7B8898"/>
                </a:solidFill>
                <a:effectLst/>
                <a:latin typeface="Mercury SSm A"/>
              </a:rPr>
              <a:t> id </a:t>
            </a:r>
            <a:r>
              <a:rPr lang="en-US" b="0" i="0" dirty="0" err="1">
                <a:solidFill>
                  <a:srgbClr val="7B8898"/>
                </a:solidFill>
                <a:effectLst/>
                <a:latin typeface="Mercury SSm A"/>
              </a:rPr>
              <a:t>est</a:t>
            </a:r>
            <a:r>
              <a:rPr lang="en-US" b="0" i="0" dirty="0">
                <a:solidFill>
                  <a:srgbClr val="7B8898"/>
                </a:solidFill>
                <a:effectLst/>
                <a:latin typeface="Mercury SSm A"/>
              </a:rPr>
              <a:t> </a:t>
            </a:r>
            <a:r>
              <a:rPr lang="en-US" b="0" i="0" dirty="0" err="1">
                <a:solidFill>
                  <a:srgbClr val="7B8898"/>
                </a:solidFill>
                <a:effectLst/>
                <a:latin typeface="Mercury SSm A"/>
              </a:rPr>
              <a:t>laborum</a:t>
            </a:r>
            <a:r>
              <a:rPr lang="en-US" b="0" i="0" dirty="0">
                <a:solidFill>
                  <a:srgbClr val="7B8898"/>
                </a:solidFill>
                <a:effectLst/>
                <a:latin typeface="Mercury SSm A"/>
              </a:rPr>
              <a:t>.</a:t>
            </a:r>
          </a:p>
          <a:p>
            <a:r>
              <a:rPr lang="en-US" b="0" i="0" dirty="0">
                <a:solidFill>
                  <a:srgbClr val="7B8898"/>
                </a:solidFill>
                <a:effectLst/>
                <a:latin typeface="Mercury SSm A"/>
              </a:rPr>
              <a:t>Lorem ipsum dolor sit </a:t>
            </a:r>
            <a:r>
              <a:rPr lang="en-US" b="0" i="0" dirty="0" err="1">
                <a:solidFill>
                  <a:srgbClr val="7B8898"/>
                </a:solidFill>
                <a:effectLst/>
                <a:latin typeface="Mercury SSm A"/>
              </a:rPr>
              <a:t>amet</a:t>
            </a:r>
            <a:r>
              <a:rPr lang="en-US" b="0" i="0" dirty="0">
                <a:solidFill>
                  <a:srgbClr val="7B8898"/>
                </a:solidFill>
                <a:effectLst/>
                <a:latin typeface="Mercury SSm A"/>
              </a:rPr>
              <a:t>, </a:t>
            </a:r>
            <a:r>
              <a:rPr lang="en-US" b="0" i="0" dirty="0" err="1">
                <a:solidFill>
                  <a:srgbClr val="7B8898"/>
                </a:solidFill>
                <a:effectLst/>
                <a:latin typeface="Mercury SSm A"/>
              </a:rPr>
              <a:t>consectetur</a:t>
            </a:r>
            <a:r>
              <a:rPr lang="en-US" b="0" i="0" dirty="0">
                <a:solidFill>
                  <a:srgbClr val="7B8898"/>
                </a:solidFill>
                <a:effectLst/>
                <a:latin typeface="Mercury SSm A"/>
              </a:rPr>
              <a:t> </a:t>
            </a:r>
            <a:r>
              <a:rPr lang="en-US" b="0" i="0" dirty="0" err="1">
                <a:solidFill>
                  <a:srgbClr val="7B8898"/>
                </a:solidFill>
                <a:effectLst/>
                <a:latin typeface="Mercury SSm A"/>
              </a:rPr>
              <a:t>adipiscing</a:t>
            </a:r>
            <a:r>
              <a:rPr lang="en-US" b="0" i="0" dirty="0">
                <a:solidFill>
                  <a:srgbClr val="7B8898"/>
                </a:solidFill>
                <a:effectLst/>
                <a:latin typeface="Mercury SSm A"/>
              </a:rPr>
              <a:t> </a:t>
            </a:r>
            <a:r>
              <a:rPr lang="en-US" b="0" i="0" dirty="0" err="1">
                <a:solidFill>
                  <a:srgbClr val="7B8898"/>
                </a:solidFill>
                <a:effectLst/>
                <a:latin typeface="Mercury SSm A"/>
              </a:rPr>
              <a:t>elit</a:t>
            </a:r>
            <a:r>
              <a:rPr lang="en-US" b="0" i="0" dirty="0">
                <a:solidFill>
                  <a:srgbClr val="7B8898"/>
                </a:solidFill>
                <a:effectLst/>
                <a:latin typeface="Mercury SSm A"/>
              </a:rPr>
              <a:t>, sed do </a:t>
            </a:r>
            <a:r>
              <a:rPr lang="en-US" b="0" i="0" dirty="0" err="1">
                <a:solidFill>
                  <a:srgbClr val="7B8898"/>
                </a:solidFill>
                <a:effectLst/>
                <a:latin typeface="Mercury SSm A"/>
              </a:rPr>
              <a:t>eiusmod</a:t>
            </a:r>
            <a:r>
              <a:rPr lang="en-US" b="0" i="0" dirty="0">
                <a:solidFill>
                  <a:srgbClr val="7B8898"/>
                </a:solidFill>
                <a:effectLst/>
                <a:latin typeface="Mercury SSm A"/>
              </a:rPr>
              <a:t> </a:t>
            </a:r>
            <a:r>
              <a:rPr lang="en-US" b="0" i="0" dirty="0" err="1">
                <a:solidFill>
                  <a:srgbClr val="7B8898"/>
                </a:solidFill>
                <a:effectLst/>
                <a:latin typeface="Mercury SSm A"/>
              </a:rPr>
              <a:t>tempor</a:t>
            </a:r>
            <a:r>
              <a:rPr lang="en-US" b="0" i="0" dirty="0">
                <a:solidFill>
                  <a:srgbClr val="7B8898"/>
                </a:solidFill>
                <a:effectLst/>
                <a:latin typeface="Mercury SSm A"/>
              </a:rPr>
              <a:t> </a:t>
            </a:r>
            <a:r>
              <a:rPr lang="en-US" b="0" i="0" dirty="0" err="1">
                <a:solidFill>
                  <a:srgbClr val="7B8898"/>
                </a:solidFill>
                <a:effectLst/>
                <a:latin typeface="Mercury SSm A"/>
              </a:rPr>
              <a:t>incididunt</a:t>
            </a:r>
            <a:r>
              <a:rPr lang="en-US" b="0" i="0" dirty="0">
                <a:solidFill>
                  <a:srgbClr val="7B8898"/>
                </a:solidFill>
                <a:effectLst/>
                <a:latin typeface="Mercury SSm A"/>
              </a:rPr>
              <a:t> </a:t>
            </a:r>
            <a:r>
              <a:rPr lang="en-US" b="0" i="0" dirty="0" err="1">
                <a:solidFill>
                  <a:srgbClr val="7B8898"/>
                </a:solidFill>
                <a:effectLst/>
                <a:latin typeface="Mercury SSm A"/>
              </a:rPr>
              <a:t>ut</a:t>
            </a:r>
            <a:r>
              <a:rPr lang="en-US" b="0" i="0" dirty="0">
                <a:solidFill>
                  <a:srgbClr val="7B8898"/>
                </a:solidFill>
                <a:effectLst/>
                <a:latin typeface="Mercury SSm A"/>
              </a:rPr>
              <a:t> labore et dolore magna </a:t>
            </a:r>
            <a:r>
              <a:rPr lang="en-US" b="0" i="0" dirty="0" err="1">
                <a:solidFill>
                  <a:srgbClr val="7B8898"/>
                </a:solidFill>
                <a:effectLst/>
                <a:latin typeface="Mercury SSm A"/>
              </a:rPr>
              <a:t>aliqua</a:t>
            </a:r>
            <a:r>
              <a:rPr lang="en-US" b="0" i="0" dirty="0">
                <a:solidFill>
                  <a:srgbClr val="7B8898"/>
                </a:solidFill>
                <a:effectLst/>
                <a:latin typeface="Mercury SSm A"/>
              </a:rPr>
              <a:t>. Ut </a:t>
            </a:r>
            <a:r>
              <a:rPr lang="en-US" b="0" i="0" dirty="0" err="1">
                <a:solidFill>
                  <a:srgbClr val="7B8898"/>
                </a:solidFill>
                <a:effectLst/>
                <a:latin typeface="Mercury SSm A"/>
              </a:rPr>
              <a:t>enim</a:t>
            </a:r>
            <a:r>
              <a:rPr lang="en-US" b="0" i="0" dirty="0">
                <a:solidFill>
                  <a:srgbClr val="7B8898"/>
                </a:solidFill>
                <a:effectLst/>
                <a:latin typeface="Mercury SSm A"/>
              </a:rPr>
              <a:t> ad minim </a:t>
            </a:r>
            <a:r>
              <a:rPr lang="en-US" b="0" i="0" dirty="0" err="1">
                <a:solidFill>
                  <a:srgbClr val="7B8898"/>
                </a:solidFill>
                <a:effectLst/>
                <a:latin typeface="Mercury SSm A"/>
              </a:rPr>
              <a:t>veniam</a:t>
            </a:r>
            <a:r>
              <a:rPr lang="en-US" b="0" i="0" dirty="0">
                <a:solidFill>
                  <a:srgbClr val="7B8898"/>
                </a:solidFill>
                <a:effectLst/>
                <a:latin typeface="Mercury SSm A"/>
              </a:rPr>
              <a:t>, </a:t>
            </a:r>
            <a:r>
              <a:rPr lang="en-US" b="0" i="0" dirty="0" err="1">
                <a:solidFill>
                  <a:srgbClr val="7B8898"/>
                </a:solidFill>
                <a:effectLst/>
                <a:latin typeface="Mercury SSm A"/>
              </a:rPr>
              <a:t>quis</a:t>
            </a:r>
            <a:r>
              <a:rPr lang="en-US" b="0" i="0" dirty="0">
                <a:solidFill>
                  <a:srgbClr val="7B8898"/>
                </a:solidFill>
                <a:effectLst/>
                <a:latin typeface="Mercury SSm A"/>
              </a:rPr>
              <a:t> </a:t>
            </a:r>
            <a:r>
              <a:rPr lang="en-US" b="0" i="0" dirty="0" err="1">
                <a:solidFill>
                  <a:srgbClr val="7B8898"/>
                </a:solidFill>
                <a:effectLst/>
                <a:latin typeface="Mercury SSm A"/>
              </a:rPr>
              <a:t>nostrud</a:t>
            </a:r>
            <a:r>
              <a:rPr lang="en-US" b="0" i="0" dirty="0">
                <a:solidFill>
                  <a:srgbClr val="7B8898"/>
                </a:solidFill>
                <a:effectLst/>
                <a:latin typeface="Mercury SSm A"/>
              </a:rPr>
              <a:t> exercitation </a:t>
            </a:r>
            <a:r>
              <a:rPr lang="en-US" b="0" i="0" dirty="0" err="1">
                <a:solidFill>
                  <a:srgbClr val="7B8898"/>
                </a:solidFill>
                <a:effectLst/>
                <a:latin typeface="Mercury SSm A"/>
              </a:rPr>
              <a:t>ullamco</a:t>
            </a:r>
            <a:r>
              <a:rPr lang="en-US" b="0" i="0" dirty="0">
                <a:solidFill>
                  <a:srgbClr val="7B8898"/>
                </a:solidFill>
                <a:effectLst/>
                <a:latin typeface="Mercury SSm A"/>
              </a:rPr>
              <a:t> </a:t>
            </a:r>
            <a:r>
              <a:rPr lang="en-US" b="0" i="0" dirty="0" err="1">
                <a:solidFill>
                  <a:srgbClr val="7B8898"/>
                </a:solidFill>
                <a:effectLst/>
                <a:latin typeface="Mercury SSm A"/>
              </a:rPr>
              <a:t>laboris</a:t>
            </a:r>
            <a:r>
              <a:rPr lang="en-US" b="0" i="0" dirty="0">
                <a:solidFill>
                  <a:srgbClr val="7B8898"/>
                </a:solidFill>
                <a:effectLst/>
                <a:latin typeface="Mercury SSm A"/>
              </a:rPr>
              <a:t> nisi </a:t>
            </a:r>
            <a:r>
              <a:rPr lang="en-US" b="0" i="0" dirty="0" err="1">
                <a:solidFill>
                  <a:srgbClr val="7B8898"/>
                </a:solidFill>
                <a:effectLst/>
                <a:latin typeface="Mercury SSm A"/>
              </a:rPr>
              <a:t>ut</a:t>
            </a:r>
            <a:r>
              <a:rPr lang="en-US" b="0" i="0" dirty="0">
                <a:solidFill>
                  <a:srgbClr val="7B8898"/>
                </a:solidFill>
                <a:effectLst/>
                <a:latin typeface="Mercury SSm A"/>
              </a:rPr>
              <a:t> </a:t>
            </a:r>
            <a:r>
              <a:rPr lang="en-US" b="0" i="0" dirty="0" err="1">
                <a:solidFill>
                  <a:srgbClr val="7B8898"/>
                </a:solidFill>
                <a:effectLst/>
                <a:latin typeface="Mercury SSm A"/>
              </a:rPr>
              <a:t>aliquip</a:t>
            </a:r>
            <a:r>
              <a:rPr lang="en-US" b="0" i="0" dirty="0">
                <a:solidFill>
                  <a:srgbClr val="7B8898"/>
                </a:solidFill>
                <a:effectLst/>
                <a:latin typeface="Mercury SSm A"/>
              </a:rPr>
              <a:t> ex </a:t>
            </a:r>
            <a:r>
              <a:rPr lang="en-US" b="0" i="0" dirty="0" err="1">
                <a:solidFill>
                  <a:srgbClr val="7B8898"/>
                </a:solidFill>
                <a:effectLst/>
                <a:latin typeface="Mercury SSm A"/>
              </a:rPr>
              <a:t>ea</a:t>
            </a:r>
            <a:r>
              <a:rPr lang="en-US" b="0" i="0" dirty="0">
                <a:solidFill>
                  <a:srgbClr val="7B8898"/>
                </a:solidFill>
                <a:effectLst/>
                <a:latin typeface="Mercury SSm A"/>
              </a:rPr>
              <a:t> </a:t>
            </a:r>
            <a:r>
              <a:rPr lang="en-US" b="0" i="0" dirty="0" err="1">
                <a:solidFill>
                  <a:srgbClr val="7B8898"/>
                </a:solidFill>
                <a:effectLst/>
                <a:latin typeface="Mercury SSm A"/>
              </a:rPr>
              <a:t>commodo</a:t>
            </a:r>
            <a:r>
              <a:rPr lang="en-US" b="0" i="0" dirty="0">
                <a:solidFill>
                  <a:srgbClr val="7B8898"/>
                </a:solidFill>
                <a:effectLst/>
                <a:latin typeface="Mercury SSm A"/>
              </a:rPr>
              <a:t> </a:t>
            </a:r>
            <a:r>
              <a:rPr lang="en-US" b="0" i="0" dirty="0" err="1">
                <a:solidFill>
                  <a:srgbClr val="7B8898"/>
                </a:solidFill>
                <a:effectLst/>
                <a:latin typeface="Mercury SSm A"/>
              </a:rPr>
              <a:t>consequat</a:t>
            </a:r>
            <a:r>
              <a:rPr lang="en-US" b="0" i="0" dirty="0">
                <a:solidFill>
                  <a:srgbClr val="7B8898"/>
                </a:solidFill>
                <a:effectLst/>
                <a:latin typeface="Mercury SSm A"/>
              </a:rPr>
              <a:t>. </a:t>
            </a:r>
            <a:endParaRPr lang="en-US" dirty="0"/>
          </a:p>
        </p:txBody>
      </p:sp>
      <p:pic>
        <p:nvPicPr>
          <p:cNvPr id="4" name="Content Placeholder 4">
            <a:extLst>
              <a:ext uri="{FF2B5EF4-FFF2-40B4-BE49-F238E27FC236}">
                <a16:creationId xmlns:a16="http://schemas.microsoft.com/office/drawing/2014/main" id="{B9EE9E12-263F-A0F3-AE6C-20EA6ABEA735}"/>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1535169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Title Here</a:t>
            </a:r>
            <a:endParaRPr lang="en-US" dirty="0"/>
          </a:p>
        </p:txBody>
      </p:sp>
      <p:graphicFrame>
        <p:nvGraphicFramePr>
          <p:cNvPr id="10" name="Table 10">
            <a:extLst>
              <a:ext uri="{FF2B5EF4-FFF2-40B4-BE49-F238E27FC236}">
                <a16:creationId xmlns:a16="http://schemas.microsoft.com/office/drawing/2014/main" id="{073B7238-35B4-43D6-47BF-C2441B96845C}"/>
              </a:ext>
            </a:extLst>
          </p:cNvPr>
          <p:cNvGraphicFramePr>
            <a:graphicFrameLocks noGrp="1"/>
          </p:cNvGraphicFramePr>
          <p:nvPr>
            <p:ph sz="half" idx="1"/>
            <p:extLst>
              <p:ext uri="{D42A27DB-BD31-4B8C-83A1-F6EECF244321}">
                <p14:modId xmlns:p14="http://schemas.microsoft.com/office/powerpoint/2010/main" val="410353969"/>
              </p:ext>
            </p:extLst>
          </p:nvPr>
        </p:nvGraphicFramePr>
        <p:xfrm>
          <a:off x="838200" y="1825625"/>
          <a:ext cx="5181595" cy="4079240"/>
        </p:xfrm>
        <a:graphic>
          <a:graphicData uri="http://schemas.openxmlformats.org/drawingml/2006/table">
            <a:tbl>
              <a:tblPr firstRow="1" bandRow="1">
                <a:tableStyleId>{5C22544A-7EE6-4342-B048-85BDC9FD1C3A}</a:tableStyleId>
              </a:tblPr>
              <a:tblGrid>
                <a:gridCol w="1812636">
                  <a:extLst>
                    <a:ext uri="{9D8B030D-6E8A-4147-A177-3AD203B41FA5}">
                      <a16:colId xmlns:a16="http://schemas.microsoft.com/office/drawing/2014/main" val="321622522"/>
                    </a:ext>
                  </a:extLst>
                </a:gridCol>
                <a:gridCol w="738909">
                  <a:extLst>
                    <a:ext uri="{9D8B030D-6E8A-4147-A177-3AD203B41FA5}">
                      <a16:colId xmlns:a16="http://schemas.microsoft.com/office/drawing/2014/main" val="2306852724"/>
                    </a:ext>
                  </a:extLst>
                </a:gridCol>
                <a:gridCol w="803564">
                  <a:extLst>
                    <a:ext uri="{9D8B030D-6E8A-4147-A177-3AD203B41FA5}">
                      <a16:colId xmlns:a16="http://schemas.microsoft.com/office/drawing/2014/main" val="2597833588"/>
                    </a:ext>
                  </a:extLst>
                </a:gridCol>
                <a:gridCol w="790167">
                  <a:extLst>
                    <a:ext uri="{9D8B030D-6E8A-4147-A177-3AD203B41FA5}">
                      <a16:colId xmlns:a16="http://schemas.microsoft.com/office/drawing/2014/main" val="1213234439"/>
                    </a:ext>
                  </a:extLst>
                </a:gridCol>
                <a:gridCol w="1036319">
                  <a:extLst>
                    <a:ext uri="{9D8B030D-6E8A-4147-A177-3AD203B41FA5}">
                      <a16:colId xmlns:a16="http://schemas.microsoft.com/office/drawing/2014/main" val="786937524"/>
                    </a:ext>
                  </a:extLst>
                </a:gridCol>
              </a:tblGrid>
              <a:tr h="370840">
                <a:tc>
                  <a:txBody>
                    <a:bodyPr/>
                    <a:lstStyle/>
                    <a:p>
                      <a:r>
                        <a:rPr lang="en-US" dirty="0"/>
                        <a:t>Table</a:t>
                      </a:r>
                    </a:p>
                  </a:txBody>
                  <a:tcPr>
                    <a:solidFill>
                      <a:srgbClr val="9C9E9D"/>
                    </a:solidFill>
                  </a:tcPr>
                </a:tc>
                <a:tc>
                  <a:txBody>
                    <a:bodyPr/>
                    <a:lstStyle/>
                    <a:p>
                      <a:endParaRPr lang="en-US" dirty="0"/>
                    </a:p>
                  </a:txBody>
                  <a:tcPr>
                    <a:solidFill>
                      <a:srgbClr val="9C9E9D"/>
                    </a:solidFill>
                  </a:tcPr>
                </a:tc>
                <a:tc>
                  <a:txBody>
                    <a:bodyPr/>
                    <a:lstStyle/>
                    <a:p>
                      <a:endParaRPr lang="en-US" dirty="0"/>
                    </a:p>
                  </a:txBody>
                  <a:tcPr>
                    <a:solidFill>
                      <a:srgbClr val="9C9E9D"/>
                    </a:solidFill>
                  </a:tcPr>
                </a:tc>
                <a:tc>
                  <a:txBody>
                    <a:bodyPr/>
                    <a:lstStyle/>
                    <a:p>
                      <a:endParaRPr lang="en-US" dirty="0"/>
                    </a:p>
                  </a:txBody>
                  <a:tcPr>
                    <a:solidFill>
                      <a:srgbClr val="9C9E9D"/>
                    </a:solidFill>
                  </a:tcPr>
                </a:tc>
                <a:tc>
                  <a:txBody>
                    <a:bodyPr/>
                    <a:lstStyle/>
                    <a:p>
                      <a:endParaRPr lang="en-US" dirty="0"/>
                    </a:p>
                  </a:txBody>
                  <a:tcPr>
                    <a:solidFill>
                      <a:srgbClr val="9C9E9D"/>
                    </a:solidFill>
                  </a:tcPr>
                </a:tc>
                <a:extLst>
                  <a:ext uri="{0D108BD9-81ED-4DB2-BD59-A6C34878D82A}">
                    <a16:rowId xmlns:a16="http://schemas.microsoft.com/office/drawing/2014/main" val="1748188826"/>
                  </a:ext>
                </a:extLst>
              </a:tr>
              <a:tr h="370840">
                <a:tc>
                  <a:txBody>
                    <a:bodyPr/>
                    <a:lstStyle/>
                    <a:p>
                      <a:r>
                        <a:rPr lang="en-US" dirty="0"/>
                        <a:t>Text</a:t>
                      </a:r>
                    </a:p>
                  </a:txBody>
                  <a:tcPr>
                    <a:solidFill>
                      <a:schemeClr val="bg1">
                        <a:lumMod val="95000"/>
                      </a:schemeClr>
                    </a:solidFill>
                  </a:tcPr>
                </a:tc>
                <a:tc>
                  <a:txBody>
                    <a:bodyPr/>
                    <a:lstStyle/>
                    <a:p>
                      <a:r>
                        <a:rPr lang="en-US" dirty="0"/>
                        <a:t>#</a:t>
                      </a:r>
                    </a:p>
                  </a:txBody>
                  <a:tcPr>
                    <a:solidFill>
                      <a:schemeClr val="bg1">
                        <a:lumMod val="95000"/>
                      </a:schemeClr>
                    </a:solidFill>
                  </a:tcPr>
                </a:tc>
                <a:tc>
                  <a:txBody>
                    <a:bodyPr/>
                    <a:lstStyle/>
                    <a:p>
                      <a:r>
                        <a:rPr lang="en-US" dirty="0"/>
                        <a:t>#</a:t>
                      </a:r>
                    </a:p>
                  </a:txBody>
                  <a:tcPr>
                    <a:solidFill>
                      <a:schemeClr val="bg1">
                        <a:lumMod val="95000"/>
                      </a:schemeClr>
                    </a:solidFill>
                  </a:tcPr>
                </a:tc>
                <a:tc>
                  <a:txBody>
                    <a:bodyPr/>
                    <a:lstStyle/>
                    <a:p>
                      <a:r>
                        <a:rPr lang="en-US" dirty="0"/>
                        <a:t>#</a:t>
                      </a:r>
                    </a:p>
                  </a:txBody>
                  <a:tcPr>
                    <a:solidFill>
                      <a:schemeClr val="bg1">
                        <a:lumMod val="95000"/>
                      </a:schemeClr>
                    </a:solidFill>
                  </a:tcPr>
                </a:tc>
                <a:tc>
                  <a:txBody>
                    <a:bodyPr/>
                    <a:lstStyle/>
                    <a:p>
                      <a:r>
                        <a:rPr lang="en-US" dirty="0"/>
                        <a:t>#</a:t>
                      </a:r>
                    </a:p>
                  </a:txBody>
                  <a:tcPr>
                    <a:solidFill>
                      <a:schemeClr val="bg1">
                        <a:lumMod val="95000"/>
                      </a:schemeClr>
                    </a:solidFill>
                  </a:tcPr>
                </a:tc>
                <a:extLst>
                  <a:ext uri="{0D108BD9-81ED-4DB2-BD59-A6C34878D82A}">
                    <a16:rowId xmlns:a16="http://schemas.microsoft.com/office/drawing/2014/main" val="3901474440"/>
                  </a:ext>
                </a:extLst>
              </a:tr>
              <a:tr h="3708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3364760483"/>
                  </a:ext>
                </a:extLst>
              </a:tr>
              <a:tr h="3708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715366260"/>
                  </a:ext>
                </a:extLst>
              </a:tr>
              <a:tr h="3708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024878189"/>
                  </a:ext>
                </a:extLst>
              </a:tr>
              <a:tr h="3708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424501239"/>
                  </a:ext>
                </a:extLst>
              </a:tr>
              <a:tr h="3708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354654752"/>
                  </a:ext>
                </a:extLst>
              </a:tr>
              <a:tr h="3708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681377474"/>
                  </a:ext>
                </a:extLst>
              </a:tr>
              <a:tr h="3708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007888560"/>
                  </a:ext>
                </a:extLst>
              </a:tr>
              <a:tr h="3708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551671955"/>
                  </a:ext>
                </a:extLst>
              </a:tr>
              <a:tr h="370840">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932784293"/>
                  </a:ext>
                </a:extLst>
              </a:tr>
            </a:tbl>
          </a:graphicData>
        </a:graphic>
      </p:graphicFrame>
      <p:sp>
        <p:nvSpPr>
          <p:cNvPr id="7" name="Content Placeholder 6">
            <a:extLst>
              <a:ext uri="{FF2B5EF4-FFF2-40B4-BE49-F238E27FC236}">
                <a16:creationId xmlns:a16="http://schemas.microsoft.com/office/drawing/2014/main" id="{A9EE9B7A-91EC-D258-0D70-E3FD4571828F}"/>
              </a:ext>
            </a:extLst>
          </p:cNvPr>
          <p:cNvSpPr>
            <a:spLocks noGrp="1"/>
          </p:cNvSpPr>
          <p:nvPr>
            <p:ph sz="half" idx="2"/>
          </p:nvPr>
        </p:nvSpPr>
        <p:spPr/>
        <p:txBody>
          <a:bodyPr>
            <a:normAutofit fontScale="70000" lnSpcReduction="20000"/>
          </a:bodyPr>
          <a:lstStyle/>
          <a:p>
            <a:r>
              <a:rPr lang="en-US" b="0" i="0" dirty="0">
                <a:solidFill>
                  <a:srgbClr val="7B8898"/>
                </a:solidFill>
                <a:effectLst/>
                <a:latin typeface="Mercury SSm A"/>
              </a:rPr>
              <a:t>Lorem ipsum dolor sit </a:t>
            </a:r>
            <a:r>
              <a:rPr lang="en-US" b="0" i="0" dirty="0" err="1">
                <a:solidFill>
                  <a:srgbClr val="7B8898"/>
                </a:solidFill>
                <a:effectLst/>
                <a:latin typeface="Mercury SSm A"/>
              </a:rPr>
              <a:t>amet</a:t>
            </a:r>
            <a:r>
              <a:rPr lang="en-US" b="0" i="0" dirty="0">
                <a:solidFill>
                  <a:srgbClr val="7B8898"/>
                </a:solidFill>
                <a:effectLst/>
                <a:latin typeface="Mercury SSm A"/>
              </a:rPr>
              <a:t>, </a:t>
            </a:r>
            <a:r>
              <a:rPr lang="en-US" b="0" i="0" dirty="0" err="1">
                <a:solidFill>
                  <a:srgbClr val="7B8898"/>
                </a:solidFill>
                <a:effectLst/>
                <a:latin typeface="Mercury SSm A"/>
              </a:rPr>
              <a:t>consectetur</a:t>
            </a:r>
            <a:r>
              <a:rPr lang="en-US" b="0" i="0" dirty="0">
                <a:solidFill>
                  <a:srgbClr val="7B8898"/>
                </a:solidFill>
                <a:effectLst/>
                <a:latin typeface="Mercury SSm A"/>
              </a:rPr>
              <a:t> </a:t>
            </a:r>
            <a:r>
              <a:rPr lang="en-US" b="0" i="0" dirty="0" err="1">
                <a:solidFill>
                  <a:srgbClr val="7B8898"/>
                </a:solidFill>
                <a:effectLst/>
                <a:latin typeface="Mercury SSm A"/>
              </a:rPr>
              <a:t>adipiscing</a:t>
            </a:r>
            <a:r>
              <a:rPr lang="en-US" b="0" i="0" dirty="0">
                <a:solidFill>
                  <a:srgbClr val="7B8898"/>
                </a:solidFill>
                <a:effectLst/>
                <a:latin typeface="Mercury SSm A"/>
              </a:rPr>
              <a:t> </a:t>
            </a:r>
            <a:r>
              <a:rPr lang="en-US" b="0" i="0" dirty="0" err="1">
                <a:solidFill>
                  <a:srgbClr val="7B8898"/>
                </a:solidFill>
                <a:effectLst/>
                <a:latin typeface="Mercury SSm A"/>
              </a:rPr>
              <a:t>elit</a:t>
            </a:r>
            <a:r>
              <a:rPr lang="en-US" b="0" i="0" dirty="0">
                <a:solidFill>
                  <a:srgbClr val="7B8898"/>
                </a:solidFill>
                <a:effectLst/>
                <a:latin typeface="Mercury SSm A"/>
              </a:rPr>
              <a:t>, sed do </a:t>
            </a:r>
            <a:r>
              <a:rPr lang="en-US" b="0" i="0" dirty="0" err="1">
                <a:solidFill>
                  <a:srgbClr val="7B8898"/>
                </a:solidFill>
                <a:effectLst/>
                <a:latin typeface="Mercury SSm A"/>
              </a:rPr>
              <a:t>eiusmod</a:t>
            </a:r>
            <a:r>
              <a:rPr lang="en-US" b="0" i="0" dirty="0">
                <a:solidFill>
                  <a:srgbClr val="7B8898"/>
                </a:solidFill>
                <a:effectLst/>
                <a:latin typeface="Mercury SSm A"/>
              </a:rPr>
              <a:t> </a:t>
            </a:r>
            <a:r>
              <a:rPr lang="en-US" b="0" i="0" dirty="0" err="1">
                <a:solidFill>
                  <a:srgbClr val="7B8898"/>
                </a:solidFill>
                <a:effectLst/>
                <a:latin typeface="Mercury SSm A"/>
              </a:rPr>
              <a:t>tempor</a:t>
            </a:r>
            <a:r>
              <a:rPr lang="en-US" b="0" i="0" dirty="0">
                <a:solidFill>
                  <a:srgbClr val="7B8898"/>
                </a:solidFill>
                <a:effectLst/>
                <a:latin typeface="Mercury SSm A"/>
              </a:rPr>
              <a:t> </a:t>
            </a:r>
            <a:r>
              <a:rPr lang="en-US" b="0" i="0" dirty="0" err="1">
                <a:solidFill>
                  <a:srgbClr val="7B8898"/>
                </a:solidFill>
                <a:effectLst/>
                <a:latin typeface="Mercury SSm A"/>
              </a:rPr>
              <a:t>incididunt</a:t>
            </a:r>
            <a:r>
              <a:rPr lang="en-US" b="0" i="0" dirty="0">
                <a:solidFill>
                  <a:srgbClr val="7B8898"/>
                </a:solidFill>
                <a:effectLst/>
                <a:latin typeface="Mercury SSm A"/>
              </a:rPr>
              <a:t> </a:t>
            </a:r>
            <a:r>
              <a:rPr lang="en-US" b="0" i="0" dirty="0" err="1">
                <a:solidFill>
                  <a:srgbClr val="7B8898"/>
                </a:solidFill>
                <a:effectLst/>
                <a:latin typeface="Mercury SSm A"/>
              </a:rPr>
              <a:t>ut</a:t>
            </a:r>
            <a:r>
              <a:rPr lang="en-US" b="0" i="0" dirty="0">
                <a:solidFill>
                  <a:srgbClr val="7B8898"/>
                </a:solidFill>
                <a:effectLst/>
                <a:latin typeface="Mercury SSm A"/>
              </a:rPr>
              <a:t> labore et dolore magna </a:t>
            </a:r>
            <a:r>
              <a:rPr lang="en-US" b="0" i="0" dirty="0" err="1">
                <a:solidFill>
                  <a:srgbClr val="7B8898"/>
                </a:solidFill>
                <a:effectLst/>
                <a:latin typeface="Mercury SSm A"/>
              </a:rPr>
              <a:t>aliqua</a:t>
            </a:r>
            <a:r>
              <a:rPr lang="en-US" b="0" i="0" dirty="0">
                <a:solidFill>
                  <a:srgbClr val="7B8898"/>
                </a:solidFill>
                <a:effectLst/>
                <a:latin typeface="Mercury SSm A"/>
              </a:rPr>
              <a:t>. Ut </a:t>
            </a:r>
            <a:r>
              <a:rPr lang="en-US" b="0" i="0" dirty="0" err="1">
                <a:solidFill>
                  <a:srgbClr val="7B8898"/>
                </a:solidFill>
                <a:effectLst/>
                <a:latin typeface="Mercury SSm A"/>
              </a:rPr>
              <a:t>enim</a:t>
            </a:r>
            <a:r>
              <a:rPr lang="en-US" b="0" i="0" dirty="0">
                <a:solidFill>
                  <a:srgbClr val="7B8898"/>
                </a:solidFill>
                <a:effectLst/>
                <a:latin typeface="Mercury SSm A"/>
              </a:rPr>
              <a:t> ad minim </a:t>
            </a:r>
            <a:r>
              <a:rPr lang="en-US" b="0" i="0" dirty="0" err="1">
                <a:solidFill>
                  <a:srgbClr val="7B8898"/>
                </a:solidFill>
                <a:effectLst/>
                <a:latin typeface="Mercury SSm A"/>
              </a:rPr>
              <a:t>veniam</a:t>
            </a:r>
            <a:r>
              <a:rPr lang="en-US" b="0" i="0" dirty="0">
                <a:solidFill>
                  <a:srgbClr val="7B8898"/>
                </a:solidFill>
                <a:effectLst/>
                <a:latin typeface="Mercury SSm A"/>
              </a:rPr>
              <a:t>, </a:t>
            </a:r>
            <a:r>
              <a:rPr lang="en-US" b="0" i="0" dirty="0" err="1">
                <a:solidFill>
                  <a:srgbClr val="7B8898"/>
                </a:solidFill>
                <a:effectLst/>
                <a:latin typeface="Mercury SSm A"/>
              </a:rPr>
              <a:t>quis</a:t>
            </a:r>
            <a:r>
              <a:rPr lang="en-US" b="0" i="0" dirty="0">
                <a:solidFill>
                  <a:srgbClr val="7B8898"/>
                </a:solidFill>
                <a:effectLst/>
                <a:latin typeface="Mercury SSm A"/>
              </a:rPr>
              <a:t> </a:t>
            </a:r>
            <a:r>
              <a:rPr lang="en-US" b="0" i="0" dirty="0" err="1">
                <a:solidFill>
                  <a:srgbClr val="7B8898"/>
                </a:solidFill>
                <a:effectLst/>
                <a:latin typeface="Mercury SSm A"/>
              </a:rPr>
              <a:t>nostrud</a:t>
            </a:r>
            <a:r>
              <a:rPr lang="en-US" b="0" i="0" dirty="0">
                <a:solidFill>
                  <a:srgbClr val="7B8898"/>
                </a:solidFill>
                <a:effectLst/>
                <a:latin typeface="Mercury SSm A"/>
              </a:rPr>
              <a:t> exercitation </a:t>
            </a:r>
            <a:r>
              <a:rPr lang="en-US" b="0" i="0" dirty="0" err="1">
                <a:solidFill>
                  <a:srgbClr val="7B8898"/>
                </a:solidFill>
                <a:effectLst/>
                <a:latin typeface="Mercury SSm A"/>
              </a:rPr>
              <a:t>ullamco</a:t>
            </a:r>
            <a:r>
              <a:rPr lang="en-US" b="0" i="0" dirty="0">
                <a:solidFill>
                  <a:srgbClr val="7B8898"/>
                </a:solidFill>
                <a:effectLst/>
                <a:latin typeface="Mercury SSm A"/>
              </a:rPr>
              <a:t> </a:t>
            </a:r>
            <a:r>
              <a:rPr lang="en-US" b="0" i="0" dirty="0" err="1">
                <a:solidFill>
                  <a:srgbClr val="7B8898"/>
                </a:solidFill>
                <a:effectLst/>
                <a:latin typeface="Mercury SSm A"/>
              </a:rPr>
              <a:t>laboris</a:t>
            </a:r>
            <a:r>
              <a:rPr lang="en-US" b="0" i="0" dirty="0">
                <a:solidFill>
                  <a:srgbClr val="7B8898"/>
                </a:solidFill>
                <a:effectLst/>
                <a:latin typeface="Mercury SSm A"/>
              </a:rPr>
              <a:t> nisi </a:t>
            </a:r>
            <a:r>
              <a:rPr lang="en-US" b="0" i="0" dirty="0" err="1">
                <a:solidFill>
                  <a:srgbClr val="7B8898"/>
                </a:solidFill>
                <a:effectLst/>
                <a:latin typeface="Mercury SSm A"/>
              </a:rPr>
              <a:t>ut</a:t>
            </a:r>
            <a:r>
              <a:rPr lang="en-US" b="0" i="0" dirty="0">
                <a:solidFill>
                  <a:srgbClr val="7B8898"/>
                </a:solidFill>
                <a:effectLst/>
                <a:latin typeface="Mercury SSm A"/>
              </a:rPr>
              <a:t> </a:t>
            </a:r>
            <a:r>
              <a:rPr lang="en-US" b="0" i="0" dirty="0" err="1">
                <a:solidFill>
                  <a:srgbClr val="7B8898"/>
                </a:solidFill>
                <a:effectLst/>
                <a:latin typeface="Mercury SSm A"/>
              </a:rPr>
              <a:t>aliquip</a:t>
            </a:r>
            <a:r>
              <a:rPr lang="en-US" b="0" i="0" dirty="0">
                <a:solidFill>
                  <a:srgbClr val="7B8898"/>
                </a:solidFill>
                <a:effectLst/>
                <a:latin typeface="Mercury SSm A"/>
              </a:rPr>
              <a:t> ex </a:t>
            </a:r>
            <a:r>
              <a:rPr lang="en-US" b="0" i="0" dirty="0" err="1">
                <a:solidFill>
                  <a:srgbClr val="7B8898"/>
                </a:solidFill>
                <a:effectLst/>
                <a:latin typeface="Mercury SSm A"/>
              </a:rPr>
              <a:t>ea</a:t>
            </a:r>
            <a:r>
              <a:rPr lang="en-US" b="0" i="0" dirty="0">
                <a:solidFill>
                  <a:srgbClr val="7B8898"/>
                </a:solidFill>
                <a:effectLst/>
                <a:latin typeface="Mercury SSm A"/>
              </a:rPr>
              <a:t> </a:t>
            </a:r>
            <a:r>
              <a:rPr lang="en-US" b="0" i="0" dirty="0" err="1">
                <a:solidFill>
                  <a:srgbClr val="7B8898"/>
                </a:solidFill>
                <a:effectLst/>
                <a:latin typeface="Mercury SSm A"/>
              </a:rPr>
              <a:t>commodo</a:t>
            </a:r>
            <a:r>
              <a:rPr lang="en-US" b="0" i="0" dirty="0">
                <a:solidFill>
                  <a:srgbClr val="7B8898"/>
                </a:solidFill>
                <a:effectLst/>
                <a:latin typeface="Mercury SSm A"/>
              </a:rPr>
              <a:t> </a:t>
            </a:r>
            <a:r>
              <a:rPr lang="en-US" b="0" i="0" dirty="0" err="1">
                <a:solidFill>
                  <a:srgbClr val="7B8898"/>
                </a:solidFill>
                <a:effectLst/>
                <a:latin typeface="Mercury SSm A"/>
              </a:rPr>
              <a:t>consequat</a:t>
            </a:r>
            <a:r>
              <a:rPr lang="en-US" b="0" i="0" dirty="0">
                <a:solidFill>
                  <a:srgbClr val="7B8898"/>
                </a:solidFill>
                <a:effectLst/>
                <a:latin typeface="Mercury SSm A"/>
              </a:rPr>
              <a:t>. Duis </a:t>
            </a:r>
            <a:r>
              <a:rPr lang="en-US" b="0" i="0" dirty="0" err="1">
                <a:solidFill>
                  <a:srgbClr val="7B8898"/>
                </a:solidFill>
                <a:effectLst/>
                <a:latin typeface="Mercury SSm A"/>
              </a:rPr>
              <a:t>aute</a:t>
            </a:r>
            <a:r>
              <a:rPr lang="en-US" b="0" i="0" dirty="0">
                <a:solidFill>
                  <a:srgbClr val="7B8898"/>
                </a:solidFill>
                <a:effectLst/>
                <a:latin typeface="Mercury SSm A"/>
              </a:rPr>
              <a:t> </a:t>
            </a:r>
            <a:r>
              <a:rPr lang="en-US" b="0" i="0" dirty="0" err="1">
                <a:solidFill>
                  <a:srgbClr val="7B8898"/>
                </a:solidFill>
                <a:effectLst/>
                <a:latin typeface="Mercury SSm A"/>
              </a:rPr>
              <a:t>irure</a:t>
            </a:r>
            <a:r>
              <a:rPr lang="en-US" b="0" i="0" dirty="0">
                <a:solidFill>
                  <a:srgbClr val="7B8898"/>
                </a:solidFill>
                <a:effectLst/>
                <a:latin typeface="Mercury SSm A"/>
              </a:rPr>
              <a:t> dolor in </a:t>
            </a:r>
            <a:r>
              <a:rPr lang="en-US" b="0" i="0" dirty="0" err="1">
                <a:solidFill>
                  <a:srgbClr val="7B8898"/>
                </a:solidFill>
                <a:effectLst/>
                <a:latin typeface="Mercury SSm A"/>
              </a:rPr>
              <a:t>reprehenderit</a:t>
            </a:r>
            <a:r>
              <a:rPr lang="en-US" b="0" i="0" dirty="0">
                <a:solidFill>
                  <a:srgbClr val="7B8898"/>
                </a:solidFill>
                <a:effectLst/>
                <a:latin typeface="Mercury SSm A"/>
              </a:rPr>
              <a:t> in </a:t>
            </a:r>
            <a:r>
              <a:rPr lang="en-US" b="0" i="0" dirty="0" err="1">
                <a:solidFill>
                  <a:srgbClr val="7B8898"/>
                </a:solidFill>
                <a:effectLst/>
                <a:latin typeface="Mercury SSm A"/>
              </a:rPr>
              <a:t>voluptate</a:t>
            </a:r>
            <a:r>
              <a:rPr lang="en-US" b="0" i="0" dirty="0">
                <a:solidFill>
                  <a:srgbClr val="7B8898"/>
                </a:solidFill>
                <a:effectLst/>
                <a:latin typeface="Mercury SSm A"/>
              </a:rPr>
              <a:t> </a:t>
            </a:r>
            <a:r>
              <a:rPr lang="en-US" b="0" i="0" dirty="0" err="1">
                <a:solidFill>
                  <a:srgbClr val="7B8898"/>
                </a:solidFill>
                <a:effectLst/>
                <a:latin typeface="Mercury SSm A"/>
              </a:rPr>
              <a:t>velit</a:t>
            </a:r>
            <a:r>
              <a:rPr lang="en-US" b="0" i="0" dirty="0">
                <a:solidFill>
                  <a:srgbClr val="7B8898"/>
                </a:solidFill>
                <a:effectLst/>
                <a:latin typeface="Mercury SSm A"/>
              </a:rPr>
              <a:t> </a:t>
            </a:r>
            <a:r>
              <a:rPr lang="en-US" b="0" i="0" dirty="0" err="1">
                <a:solidFill>
                  <a:srgbClr val="7B8898"/>
                </a:solidFill>
                <a:effectLst/>
                <a:latin typeface="Mercury SSm A"/>
              </a:rPr>
              <a:t>esse</a:t>
            </a:r>
            <a:r>
              <a:rPr lang="en-US" b="0" i="0" dirty="0">
                <a:solidFill>
                  <a:srgbClr val="7B8898"/>
                </a:solidFill>
                <a:effectLst/>
                <a:latin typeface="Mercury SSm A"/>
              </a:rPr>
              <a:t> </a:t>
            </a:r>
            <a:r>
              <a:rPr lang="en-US" b="0" i="0" dirty="0" err="1">
                <a:solidFill>
                  <a:srgbClr val="7B8898"/>
                </a:solidFill>
                <a:effectLst/>
                <a:latin typeface="Mercury SSm A"/>
              </a:rPr>
              <a:t>cillum</a:t>
            </a:r>
            <a:r>
              <a:rPr lang="en-US" b="0" i="0" dirty="0">
                <a:solidFill>
                  <a:srgbClr val="7B8898"/>
                </a:solidFill>
                <a:effectLst/>
                <a:latin typeface="Mercury SSm A"/>
              </a:rPr>
              <a:t> dolore </a:t>
            </a:r>
            <a:r>
              <a:rPr lang="en-US" b="0" i="0" dirty="0" err="1">
                <a:solidFill>
                  <a:srgbClr val="7B8898"/>
                </a:solidFill>
                <a:effectLst/>
                <a:latin typeface="Mercury SSm A"/>
              </a:rPr>
              <a:t>eu</a:t>
            </a:r>
            <a:r>
              <a:rPr lang="en-US" b="0" i="0" dirty="0">
                <a:solidFill>
                  <a:srgbClr val="7B8898"/>
                </a:solidFill>
                <a:effectLst/>
                <a:latin typeface="Mercury SSm A"/>
              </a:rPr>
              <a:t> </a:t>
            </a:r>
            <a:r>
              <a:rPr lang="en-US" b="0" i="0" dirty="0" err="1">
                <a:solidFill>
                  <a:srgbClr val="7B8898"/>
                </a:solidFill>
                <a:effectLst/>
                <a:latin typeface="Mercury SSm A"/>
              </a:rPr>
              <a:t>fugiat</a:t>
            </a:r>
            <a:r>
              <a:rPr lang="en-US" b="0" i="0" dirty="0">
                <a:solidFill>
                  <a:srgbClr val="7B8898"/>
                </a:solidFill>
                <a:effectLst/>
                <a:latin typeface="Mercury SSm A"/>
              </a:rPr>
              <a:t> </a:t>
            </a:r>
            <a:r>
              <a:rPr lang="en-US" b="0" i="0" dirty="0" err="1">
                <a:solidFill>
                  <a:srgbClr val="7B8898"/>
                </a:solidFill>
                <a:effectLst/>
                <a:latin typeface="Mercury SSm A"/>
              </a:rPr>
              <a:t>nulla</a:t>
            </a:r>
            <a:r>
              <a:rPr lang="en-US" b="0" i="0" dirty="0">
                <a:solidFill>
                  <a:srgbClr val="7B8898"/>
                </a:solidFill>
                <a:effectLst/>
                <a:latin typeface="Mercury SSm A"/>
              </a:rPr>
              <a:t> </a:t>
            </a:r>
            <a:r>
              <a:rPr lang="en-US" b="0" i="0" dirty="0" err="1">
                <a:solidFill>
                  <a:srgbClr val="7B8898"/>
                </a:solidFill>
                <a:effectLst/>
                <a:latin typeface="Mercury SSm A"/>
              </a:rPr>
              <a:t>pariatur</a:t>
            </a:r>
            <a:r>
              <a:rPr lang="en-US" b="0" i="0" dirty="0">
                <a:solidFill>
                  <a:srgbClr val="7B8898"/>
                </a:solidFill>
                <a:effectLst/>
                <a:latin typeface="Mercury SSm A"/>
              </a:rPr>
              <a:t>. </a:t>
            </a:r>
            <a:r>
              <a:rPr lang="en-US" b="0" i="0" dirty="0" err="1">
                <a:solidFill>
                  <a:srgbClr val="7B8898"/>
                </a:solidFill>
                <a:effectLst/>
                <a:latin typeface="Mercury SSm A"/>
              </a:rPr>
              <a:t>Excepteur</a:t>
            </a:r>
            <a:r>
              <a:rPr lang="en-US" b="0" i="0" dirty="0">
                <a:solidFill>
                  <a:srgbClr val="7B8898"/>
                </a:solidFill>
                <a:effectLst/>
                <a:latin typeface="Mercury SSm A"/>
              </a:rPr>
              <a:t> </a:t>
            </a:r>
            <a:r>
              <a:rPr lang="en-US" b="0" i="0" dirty="0" err="1">
                <a:solidFill>
                  <a:srgbClr val="7B8898"/>
                </a:solidFill>
                <a:effectLst/>
                <a:latin typeface="Mercury SSm A"/>
              </a:rPr>
              <a:t>sint</a:t>
            </a:r>
            <a:r>
              <a:rPr lang="en-US" b="0" i="0" dirty="0">
                <a:solidFill>
                  <a:srgbClr val="7B8898"/>
                </a:solidFill>
                <a:effectLst/>
                <a:latin typeface="Mercury SSm A"/>
              </a:rPr>
              <a:t> </a:t>
            </a:r>
            <a:r>
              <a:rPr lang="en-US" b="0" i="0" dirty="0" err="1">
                <a:solidFill>
                  <a:srgbClr val="7B8898"/>
                </a:solidFill>
                <a:effectLst/>
                <a:latin typeface="Mercury SSm A"/>
              </a:rPr>
              <a:t>occaecat</a:t>
            </a:r>
            <a:r>
              <a:rPr lang="en-US" b="0" i="0" dirty="0">
                <a:solidFill>
                  <a:srgbClr val="7B8898"/>
                </a:solidFill>
                <a:effectLst/>
                <a:latin typeface="Mercury SSm A"/>
              </a:rPr>
              <a:t> </a:t>
            </a:r>
            <a:r>
              <a:rPr lang="en-US" b="0" i="0" dirty="0" err="1">
                <a:solidFill>
                  <a:srgbClr val="7B8898"/>
                </a:solidFill>
                <a:effectLst/>
                <a:latin typeface="Mercury SSm A"/>
              </a:rPr>
              <a:t>cupidatat</a:t>
            </a:r>
            <a:r>
              <a:rPr lang="en-US" b="0" i="0" dirty="0">
                <a:solidFill>
                  <a:srgbClr val="7B8898"/>
                </a:solidFill>
                <a:effectLst/>
                <a:latin typeface="Mercury SSm A"/>
              </a:rPr>
              <a:t> non </a:t>
            </a:r>
            <a:r>
              <a:rPr lang="en-US" b="0" i="0" dirty="0" err="1">
                <a:solidFill>
                  <a:srgbClr val="7B8898"/>
                </a:solidFill>
                <a:effectLst/>
                <a:latin typeface="Mercury SSm A"/>
              </a:rPr>
              <a:t>proident</a:t>
            </a:r>
            <a:r>
              <a:rPr lang="en-US" b="0" i="0" dirty="0">
                <a:solidFill>
                  <a:srgbClr val="7B8898"/>
                </a:solidFill>
                <a:effectLst/>
                <a:latin typeface="Mercury SSm A"/>
              </a:rPr>
              <a:t>, sunt in culpa qui </a:t>
            </a:r>
            <a:r>
              <a:rPr lang="en-US" b="0" i="0" dirty="0" err="1">
                <a:solidFill>
                  <a:srgbClr val="7B8898"/>
                </a:solidFill>
                <a:effectLst/>
                <a:latin typeface="Mercury SSm A"/>
              </a:rPr>
              <a:t>officia</a:t>
            </a:r>
            <a:r>
              <a:rPr lang="en-US" b="0" i="0" dirty="0">
                <a:solidFill>
                  <a:srgbClr val="7B8898"/>
                </a:solidFill>
                <a:effectLst/>
                <a:latin typeface="Mercury SSm A"/>
              </a:rPr>
              <a:t> </a:t>
            </a:r>
            <a:r>
              <a:rPr lang="en-US" b="0" i="0" dirty="0" err="1">
                <a:solidFill>
                  <a:srgbClr val="7B8898"/>
                </a:solidFill>
                <a:effectLst/>
                <a:latin typeface="Mercury SSm A"/>
              </a:rPr>
              <a:t>deserunt</a:t>
            </a:r>
            <a:r>
              <a:rPr lang="en-US" b="0" i="0" dirty="0">
                <a:solidFill>
                  <a:srgbClr val="7B8898"/>
                </a:solidFill>
                <a:effectLst/>
                <a:latin typeface="Mercury SSm A"/>
              </a:rPr>
              <a:t> </a:t>
            </a:r>
            <a:r>
              <a:rPr lang="en-US" b="0" i="0" dirty="0" err="1">
                <a:solidFill>
                  <a:srgbClr val="7B8898"/>
                </a:solidFill>
                <a:effectLst/>
                <a:latin typeface="Mercury SSm A"/>
              </a:rPr>
              <a:t>mollit</a:t>
            </a:r>
            <a:r>
              <a:rPr lang="en-US" b="0" i="0" dirty="0">
                <a:solidFill>
                  <a:srgbClr val="7B8898"/>
                </a:solidFill>
                <a:effectLst/>
                <a:latin typeface="Mercury SSm A"/>
              </a:rPr>
              <a:t> </a:t>
            </a:r>
            <a:r>
              <a:rPr lang="en-US" b="0" i="0" dirty="0" err="1">
                <a:solidFill>
                  <a:srgbClr val="7B8898"/>
                </a:solidFill>
                <a:effectLst/>
                <a:latin typeface="Mercury SSm A"/>
              </a:rPr>
              <a:t>anim</a:t>
            </a:r>
            <a:r>
              <a:rPr lang="en-US" b="0" i="0" dirty="0">
                <a:solidFill>
                  <a:srgbClr val="7B8898"/>
                </a:solidFill>
                <a:effectLst/>
                <a:latin typeface="Mercury SSm A"/>
              </a:rPr>
              <a:t> id </a:t>
            </a:r>
            <a:r>
              <a:rPr lang="en-US" b="0" i="0" dirty="0" err="1">
                <a:solidFill>
                  <a:srgbClr val="7B8898"/>
                </a:solidFill>
                <a:effectLst/>
                <a:latin typeface="Mercury SSm A"/>
              </a:rPr>
              <a:t>est</a:t>
            </a:r>
            <a:r>
              <a:rPr lang="en-US" b="0" i="0" dirty="0">
                <a:solidFill>
                  <a:srgbClr val="7B8898"/>
                </a:solidFill>
                <a:effectLst/>
                <a:latin typeface="Mercury SSm A"/>
              </a:rPr>
              <a:t> </a:t>
            </a:r>
            <a:r>
              <a:rPr lang="en-US" b="0" i="0" dirty="0" err="1">
                <a:solidFill>
                  <a:srgbClr val="7B8898"/>
                </a:solidFill>
                <a:effectLst/>
                <a:latin typeface="Mercury SSm A"/>
              </a:rPr>
              <a:t>laborum</a:t>
            </a:r>
            <a:r>
              <a:rPr lang="en-US" b="0" i="0" dirty="0">
                <a:solidFill>
                  <a:srgbClr val="7B8898"/>
                </a:solidFill>
                <a:effectLst/>
                <a:latin typeface="Mercury SSm A"/>
              </a:rPr>
              <a:t>.</a:t>
            </a:r>
          </a:p>
          <a:p>
            <a:r>
              <a:rPr lang="en-US" b="0" i="0" dirty="0">
                <a:solidFill>
                  <a:srgbClr val="7B8898"/>
                </a:solidFill>
                <a:effectLst/>
                <a:latin typeface="Mercury SSm A"/>
              </a:rPr>
              <a:t>Lorem ipsum dolor sit </a:t>
            </a:r>
            <a:r>
              <a:rPr lang="en-US" b="0" i="0" dirty="0" err="1">
                <a:solidFill>
                  <a:srgbClr val="7B8898"/>
                </a:solidFill>
                <a:effectLst/>
                <a:latin typeface="Mercury SSm A"/>
              </a:rPr>
              <a:t>amet</a:t>
            </a:r>
            <a:r>
              <a:rPr lang="en-US" b="0" i="0" dirty="0">
                <a:solidFill>
                  <a:srgbClr val="7B8898"/>
                </a:solidFill>
                <a:effectLst/>
                <a:latin typeface="Mercury SSm A"/>
              </a:rPr>
              <a:t>, </a:t>
            </a:r>
            <a:r>
              <a:rPr lang="en-US" b="0" i="0" dirty="0" err="1">
                <a:solidFill>
                  <a:srgbClr val="7B8898"/>
                </a:solidFill>
                <a:effectLst/>
                <a:latin typeface="Mercury SSm A"/>
              </a:rPr>
              <a:t>consectetur</a:t>
            </a:r>
            <a:r>
              <a:rPr lang="en-US" b="0" i="0" dirty="0">
                <a:solidFill>
                  <a:srgbClr val="7B8898"/>
                </a:solidFill>
                <a:effectLst/>
                <a:latin typeface="Mercury SSm A"/>
              </a:rPr>
              <a:t> </a:t>
            </a:r>
            <a:r>
              <a:rPr lang="en-US" b="0" i="0" dirty="0" err="1">
                <a:solidFill>
                  <a:srgbClr val="7B8898"/>
                </a:solidFill>
                <a:effectLst/>
                <a:latin typeface="Mercury SSm A"/>
              </a:rPr>
              <a:t>adipiscing</a:t>
            </a:r>
            <a:r>
              <a:rPr lang="en-US" b="0" i="0" dirty="0">
                <a:solidFill>
                  <a:srgbClr val="7B8898"/>
                </a:solidFill>
                <a:effectLst/>
                <a:latin typeface="Mercury SSm A"/>
              </a:rPr>
              <a:t> </a:t>
            </a:r>
            <a:r>
              <a:rPr lang="en-US" b="0" i="0" dirty="0" err="1">
                <a:solidFill>
                  <a:srgbClr val="7B8898"/>
                </a:solidFill>
                <a:effectLst/>
                <a:latin typeface="Mercury SSm A"/>
              </a:rPr>
              <a:t>elit</a:t>
            </a:r>
            <a:r>
              <a:rPr lang="en-US" b="0" i="0" dirty="0">
                <a:solidFill>
                  <a:srgbClr val="7B8898"/>
                </a:solidFill>
                <a:effectLst/>
                <a:latin typeface="Mercury SSm A"/>
              </a:rPr>
              <a:t>, sed do </a:t>
            </a:r>
            <a:r>
              <a:rPr lang="en-US" b="0" i="0" dirty="0" err="1">
                <a:solidFill>
                  <a:srgbClr val="7B8898"/>
                </a:solidFill>
                <a:effectLst/>
                <a:latin typeface="Mercury SSm A"/>
              </a:rPr>
              <a:t>eiusmod</a:t>
            </a:r>
            <a:r>
              <a:rPr lang="en-US" b="0" i="0" dirty="0">
                <a:solidFill>
                  <a:srgbClr val="7B8898"/>
                </a:solidFill>
                <a:effectLst/>
                <a:latin typeface="Mercury SSm A"/>
              </a:rPr>
              <a:t> </a:t>
            </a:r>
            <a:r>
              <a:rPr lang="en-US" b="0" i="0" dirty="0" err="1">
                <a:solidFill>
                  <a:srgbClr val="7B8898"/>
                </a:solidFill>
                <a:effectLst/>
                <a:latin typeface="Mercury SSm A"/>
              </a:rPr>
              <a:t>tempor</a:t>
            </a:r>
            <a:r>
              <a:rPr lang="en-US" b="0" i="0" dirty="0">
                <a:solidFill>
                  <a:srgbClr val="7B8898"/>
                </a:solidFill>
                <a:effectLst/>
                <a:latin typeface="Mercury SSm A"/>
              </a:rPr>
              <a:t> </a:t>
            </a:r>
            <a:r>
              <a:rPr lang="en-US" b="0" i="0" dirty="0" err="1">
                <a:solidFill>
                  <a:srgbClr val="7B8898"/>
                </a:solidFill>
                <a:effectLst/>
                <a:latin typeface="Mercury SSm A"/>
              </a:rPr>
              <a:t>incididunt</a:t>
            </a:r>
            <a:r>
              <a:rPr lang="en-US" b="0" i="0" dirty="0">
                <a:solidFill>
                  <a:srgbClr val="7B8898"/>
                </a:solidFill>
                <a:effectLst/>
                <a:latin typeface="Mercury SSm A"/>
              </a:rPr>
              <a:t> </a:t>
            </a:r>
            <a:r>
              <a:rPr lang="en-US" b="0" i="0" dirty="0" err="1">
                <a:solidFill>
                  <a:srgbClr val="7B8898"/>
                </a:solidFill>
                <a:effectLst/>
                <a:latin typeface="Mercury SSm A"/>
              </a:rPr>
              <a:t>ut</a:t>
            </a:r>
            <a:r>
              <a:rPr lang="en-US" b="0" i="0" dirty="0">
                <a:solidFill>
                  <a:srgbClr val="7B8898"/>
                </a:solidFill>
                <a:effectLst/>
                <a:latin typeface="Mercury SSm A"/>
              </a:rPr>
              <a:t> labore et dolore magna </a:t>
            </a:r>
            <a:r>
              <a:rPr lang="en-US" b="0" i="0" dirty="0" err="1">
                <a:solidFill>
                  <a:srgbClr val="7B8898"/>
                </a:solidFill>
                <a:effectLst/>
                <a:latin typeface="Mercury SSm A"/>
              </a:rPr>
              <a:t>aliqua</a:t>
            </a:r>
            <a:r>
              <a:rPr lang="en-US" b="0" i="0" dirty="0">
                <a:solidFill>
                  <a:srgbClr val="7B8898"/>
                </a:solidFill>
                <a:effectLst/>
                <a:latin typeface="Mercury SSm A"/>
              </a:rPr>
              <a:t>. Ut </a:t>
            </a:r>
            <a:r>
              <a:rPr lang="en-US" b="0" i="0" dirty="0" err="1">
                <a:solidFill>
                  <a:srgbClr val="7B8898"/>
                </a:solidFill>
                <a:effectLst/>
                <a:latin typeface="Mercury SSm A"/>
              </a:rPr>
              <a:t>enim</a:t>
            </a:r>
            <a:r>
              <a:rPr lang="en-US" b="0" i="0" dirty="0">
                <a:solidFill>
                  <a:srgbClr val="7B8898"/>
                </a:solidFill>
                <a:effectLst/>
                <a:latin typeface="Mercury SSm A"/>
              </a:rPr>
              <a:t> ad minim </a:t>
            </a:r>
            <a:r>
              <a:rPr lang="en-US" b="0" i="0" dirty="0" err="1">
                <a:solidFill>
                  <a:srgbClr val="7B8898"/>
                </a:solidFill>
                <a:effectLst/>
                <a:latin typeface="Mercury SSm A"/>
              </a:rPr>
              <a:t>veniam</a:t>
            </a:r>
            <a:r>
              <a:rPr lang="en-US" b="0" i="0" dirty="0">
                <a:solidFill>
                  <a:srgbClr val="7B8898"/>
                </a:solidFill>
                <a:effectLst/>
                <a:latin typeface="Mercury SSm A"/>
              </a:rPr>
              <a:t>, </a:t>
            </a:r>
            <a:r>
              <a:rPr lang="en-US" b="0" i="0" dirty="0" err="1">
                <a:solidFill>
                  <a:srgbClr val="7B8898"/>
                </a:solidFill>
                <a:effectLst/>
                <a:latin typeface="Mercury SSm A"/>
              </a:rPr>
              <a:t>quis</a:t>
            </a:r>
            <a:r>
              <a:rPr lang="en-US" b="0" i="0" dirty="0">
                <a:solidFill>
                  <a:srgbClr val="7B8898"/>
                </a:solidFill>
                <a:effectLst/>
                <a:latin typeface="Mercury SSm A"/>
              </a:rPr>
              <a:t> </a:t>
            </a:r>
            <a:r>
              <a:rPr lang="en-US" b="0" i="0" dirty="0" err="1">
                <a:solidFill>
                  <a:srgbClr val="7B8898"/>
                </a:solidFill>
                <a:effectLst/>
                <a:latin typeface="Mercury SSm A"/>
              </a:rPr>
              <a:t>nostrud</a:t>
            </a:r>
            <a:r>
              <a:rPr lang="en-US" b="0" i="0" dirty="0">
                <a:solidFill>
                  <a:srgbClr val="7B8898"/>
                </a:solidFill>
                <a:effectLst/>
                <a:latin typeface="Mercury SSm A"/>
              </a:rPr>
              <a:t> exercitation </a:t>
            </a:r>
            <a:r>
              <a:rPr lang="en-US" b="0" i="0" dirty="0" err="1">
                <a:solidFill>
                  <a:srgbClr val="7B8898"/>
                </a:solidFill>
                <a:effectLst/>
                <a:latin typeface="Mercury SSm A"/>
              </a:rPr>
              <a:t>ullamco</a:t>
            </a:r>
            <a:r>
              <a:rPr lang="en-US" b="0" i="0" dirty="0">
                <a:solidFill>
                  <a:srgbClr val="7B8898"/>
                </a:solidFill>
                <a:effectLst/>
                <a:latin typeface="Mercury SSm A"/>
              </a:rPr>
              <a:t> </a:t>
            </a:r>
            <a:r>
              <a:rPr lang="en-US" b="0" i="0" dirty="0" err="1">
                <a:solidFill>
                  <a:srgbClr val="7B8898"/>
                </a:solidFill>
                <a:effectLst/>
                <a:latin typeface="Mercury SSm A"/>
              </a:rPr>
              <a:t>laboris</a:t>
            </a:r>
            <a:r>
              <a:rPr lang="en-US" b="0" i="0" dirty="0">
                <a:solidFill>
                  <a:srgbClr val="7B8898"/>
                </a:solidFill>
                <a:effectLst/>
                <a:latin typeface="Mercury SSm A"/>
              </a:rPr>
              <a:t> nisi </a:t>
            </a:r>
            <a:r>
              <a:rPr lang="en-US" b="0" i="0" dirty="0" err="1">
                <a:solidFill>
                  <a:srgbClr val="7B8898"/>
                </a:solidFill>
                <a:effectLst/>
                <a:latin typeface="Mercury SSm A"/>
              </a:rPr>
              <a:t>ut</a:t>
            </a:r>
            <a:r>
              <a:rPr lang="en-US" b="0" i="0" dirty="0">
                <a:solidFill>
                  <a:srgbClr val="7B8898"/>
                </a:solidFill>
                <a:effectLst/>
                <a:latin typeface="Mercury SSm A"/>
              </a:rPr>
              <a:t> </a:t>
            </a:r>
            <a:r>
              <a:rPr lang="en-US" b="0" i="0" dirty="0" err="1">
                <a:solidFill>
                  <a:srgbClr val="7B8898"/>
                </a:solidFill>
                <a:effectLst/>
                <a:latin typeface="Mercury SSm A"/>
              </a:rPr>
              <a:t>aliquip</a:t>
            </a:r>
            <a:r>
              <a:rPr lang="en-US" b="0" i="0" dirty="0">
                <a:solidFill>
                  <a:srgbClr val="7B8898"/>
                </a:solidFill>
                <a:effectLst/>
                <a:latin typeface="Mercury SSm A"/>
              </a:rPr>
              <a:t> ex </a:t>
            </a:r>
            <a:r>
              <a:rPr lang="en-US" b="0" i="0" dirty="0" err="1">
                <a:solidFill>
                  <a:srgbClr val="7B8898"/>
                </a:solidFill>
                <a:effectLst/>
                <a:latin typeface="Mercury SSm A"/>
              </a:rPr>
              <a:t>ea</a:t>
            </a:r>
            <a:r>
              <a:rPr lang="en-US" b="0" i="0" dirty="0">
                <a:solidFill>
                  <a:srgbClr val="7B8898"/>
                </a:solidFill>
                <a:effectLst/>
                <a:latin typeface="Mercury SSm A"/>
              </a:rPr>
              <a:t> </a:t>
            </a:r>
            <a:r>
              <a:rPr lang="en-US" b="0" i="0" dirty="0" err="1">
                <a:solidFill>
                  <a:srgbClr val="7B8898"/>
                </a:solidFill>
                <a:effectLst/>
                <a:latin typeface="Mercury SSm A"/>
              </a:rPr>
              <a:t>commodo</a:t>
            </a:r>
            <a:r>
              <a:rPr lang="en-US" b="0" i="0" dirty="0">
                <a:solidFill>
                  <a:srgbClr val="7B8898"/>
                </a:solidFill>
                <a:effectLst/>
                <a:latin typeface="Mercury SSm A"/>
              </a:rPr>
              <a:t> </a:t>
            </a:r>
            <a:r>
              <a:rPr lang="en-US" b="0" i="0" dirty="0" err="1">
                <a:solidFill>
                  <a:srgbClr val="7B8898"/>
                </a:solidFill>
                <a:effectLst/>
                <a:latin typeface="Mercury SSm A"/>
              </a:rPr>
              <a:t>consequat</a:t>
            </a:r>
            <a:r>
              <a:rPr lang="en-US" b="0" i="0" dirty="0">
                <a:solidFill>
                  <a:srgbClr val="7B8898"/>
                </a:solidFill>
                <a:effectLst/>
                <a:latin typeface="Mercury SSm A"/>
              </a:rPr>
              <a:t>. </a:t>
            </a:r>
            <a:endParaRPr lang="en-US" dirty="0"/>
          </a:p>
          <a:p>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1329655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Title Here</a:t>
            </a:r>
            <a:endParaRPr lang="en-US" b="1" dirty="0"/>
          </a:p>
        </p:txBody>
      </p:sp>
      <p:pic>
        <p:nvPicPr>
          <p:cNvPr id="7" name="Picture Placeholder 6" descr="Work from home Wi-Fi with solid fill">
            <a:extLst>
              <a:ext uri="{FF2B5EF4-FFF2-40B4-BE49-F238E27FC236}">
                <a16:creationId xmlns:a16="http://schemas.microsoft.com/office/drawing/2014/main" id="{2B4AA28E-D88A-A07B-4407-769F17CD7DC2}"/>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a:stretch/>
        </p:blipFill>
        <p:spPr>
          <a:xfrm>
            <a:off x="1702659" y="2036828"/>
            <a:ext cx="3452681" cy="3452681"/>
          </a:xfrm>
        </p:spPr>
      </p:pic>
      <p:sp>
        <p:nvSpPr>
          <p:cNvPr id="3" name="Content Placeholder 2">
            <a:extLst>
              <a:ext uri="{FF2B5EF4-FFF2-40B4-BE49-F238E27FC236}">
                <a16:creationId xmlns:a16="http://schemas.microsoft.com/office/drawing/2014/main" id="{F12CBA69-C40A-B4AF-C7F2-42B079E51FC9}"/>
              </a:ext>
            </a:extLst>
          </p:cNvPr>
          <p:cNvSpPr>
            <a:spLocks noGrp="1"/>
          </p:cNvSpPr>
          <p:nvPr>
            <p:ph sz="half" idx="2"/>
          </p:nvPr>
        </p:nvSpPr>
        <p:spPr/>
        <p:txBody>
          <a:bodyPr>
            <a:normAutofit fontScale="70000" lnSpcReduction="20000"/>
          </a:bodyPr>
          <a:lstStyle/>
          <a:p>
            <a:r>
              <a:rPr lang="en-US" b="0" i="0" dirty="0">
                <a:solidFill>
                  <a:srgbClr val="7B8898"/>
                </a:solidFill>
                <a:effectLst/>
                <a:latin typeface="Mercury SSm A"/>
              </a:rPr>
              <a:t>Lorem ipsum dolor sit </a:t>
            </a:r>
            <a:r>
              <a:rPr lang="en-US" b="0" i="0" dirty="0" err="1">
                <a:solidFill>
                  <a:srgbClr val="7B8898"/>
                </a:solidFill>
                <a:effectLst/>
                <a:latin typeface="Mercury SSm A"/>
              </a:rPr>
              <a:t>amet</a:t>
            </a:r>
            <a:r>
              <a:rPr lang="en-US" b="0" i="0" dirty="0">
                <a:solidFill>
                  <a:srgbClr val="7B8898"/>
                </a:solidFill>
                <a:effectLst/>
                <a:latin typeface="Mercury SSm A"/>
              </a:rPr>
              <a:t>, </a:t>
            </a:r>
            <a:r>
              <a:rPr lang="en-US" b="0" i="0" dirty="0" err="1">
                <a:solidFill>
                  <a:srgbClr val="7B8898"/>
                </a:solidFill>
                <a:effectLst/>
                <a:latin typeface="Mercury SSm A"/>
              </a:rPr>
              <a:t>consectetur</a:t>
            </a:r>
            <a:r>
              <a:rPr lang="en-US" b="0" i="0" dirty="0">
                <a:solidFill>
                  <a:srgbClr val="7B8898"/>
                </a:solidFill>
                <a:effectLst/>
                <a:latin typeface="Mercury SSm A"/>
              </a:rPr>
              <a:t> </a:t>
            </a:r>
            <a:r>
              <a:rPr lang="en-US" b="0" i="0" dirty="0" err="1">
                <a:solidFill>
                  <a:srgbClr val="7B8898"/>
                </a:solidFill>
                <a:effectLst/>
                <a:latin typeface="Mercury SSm A"/>
              </a:rPr>
              <a:t>adipiscing</a:t>
            </a:r>
            <a:r>
              <a:rPr lang="en-US" b="0" i="0" dirty="0">
                <a:solidFill>
                  <a:srgbClr val="7B8898"/>
                </a:solidFill>
                <a:effectLst/>
                <a:latin typeface="Mercury SSm A"/>
              </a:rPr>
              <a:t> </a:t>
            </a:r>
            <a:r>
              <a:rPr lang="en-US" b="0" i="0" dirty="0" err="1">
                <a:solidFill>
                  <a:srgbClr val="7B8898"/>
                </a:solidFill>
                <a:effectLst/>
                <a:latin typeface="Mercury SSm A"/>
              </a:rPr>
              <a:t>elit</a:t>
            </a:r>
            <a:r>
              <a:rPr lang="en-US" b="0" i="0" dirty="0">
                <a:solidFill>
                  <a:srgbClr val="7B8898"/>
                </a:solidFill>
                <a:effectLst/>
                <a:latin typeface="Mercury SSm A"/>
              </a:rPr>
              <a:t>, sed do </a:t>
            </a:r>
            <a:r>
              <a:rPr lang="en-US" b="0" i="0" dirty="0" err="1">
                <a:solidFill>
                  <a:srgbClr val="7B8898"/>
                </a:solidFill>
                <a:effectLst/>
                <a:latin typeface="Mercury SSm A"/>
              </a:rPr>
              <a:t>eiusmod</a:t>
            </a:r>
            <a:r>
              <a:rPr lang="en-US" b="0" i="0" dirty="0">
                <a:solidFill>
                  <a:srgbClr val="7B8898"/>
                </a:solidFill>
                <a:effectLst/>
                <a:latin typeface="Mercury SSm A"/>
              </a:rPr>
              <a:t> </a:t>
            </a:r>
            <a:r>
              <a:rPr lang="en-US" b="0" i="0" dirty="0" err="1">
                <a:solidFill>
                  <a:srgbClr val="7B8898"/>
                </a:solidFill>
                <a:effectLst/>
                <a:latin typeface="Mercury SSm A"/>
              </a:rPr>
              <a:t>tempor</a:t>
            </a:r>
            <a:r>
              <a:rPr lang="en-US" b="0" i="0" dirty="0">
                <a:solidFill>
                  <a:srgbClr val="7B8898"/>
                </a:solidFill>
                <a:effectLst/>
                <a:latin typeface="Mercury SSm A"/>
              </a:rPr>
              <a:t> </a:t>
            </a:r>
            <a:r>
              <a:rPr lang="en-US" b="0" i="0" dirty="0" err="1">
                <a:solidFill>
                  <a:srgbClr val="7B8898"/>
                </a:solidFill>
                <a:effectLst/>
                <a:latin typeface="Mercury SSm A"/>
              </a:rPr>
              <a:t>incididunt</a:t>
            </a:r>
            <a:r>
              <a:rPr lang="en-US" b="0" i="0" dirty="0">
                <a:solidFill>
                  <a:srgbClr val="7B8898"/>
                </a:solidFill>
                <a:effectLst/>
                <a:latin typeface="Mercury SSm A"/>
              </a:rPr>
              <a:t> </a:t>
            </a:r>
            <a:r>
              <a:rPr lang="en-US" b="0" i="0" dirty="0" err="1">
                <a:solidFill>
                  <a:srgbClr val="7B8898"/>
                </a:solidFill>
                <a:effectLst/>
                <a:latin typeface="Mercury SSm A"/>
              </a:rPr>
              <a:t>ut</a:t>
            </a:r>
            <a:r>
              <a:rPr lang="en-US" b="0" i="0" dirty="0">
                <a:solidFill>
                  <a:srgbClr val="7B8898"/>
                </a:solidFill>
                <a:effectLst/>
                <a:latin typeface="Mercury SSm A"/>
              </a:rPr>
              <a:t> labore et dolore magna </a:t>
            </a:r>
            <a:r>
              <a:rPr lang="en-US" b="0" i="0" dirty="0" err="1">
                <a:solidFill>
                  <a:srgbClr val="7B8898"/>
                </a:solidFill>
                <a:effectLst/>
                <a:latin typeface="Mercury SSm A"/>
              </a:rPr>
              <a:t>aliqua</a:t>
            </a:r>
            <a:r>
              <a:rPr lang="en-US" b="0" i="0" dirty="0">
                <a:solidFill>
                  <a:srgbClr val="7B8898"/>
                </a:solidFill>
                <a:effectLst/>
                <a:latin typeface="Mercury SSm A"/>
              </a:rPr>
              <a:t>. Ut </a:t>
            </a:r>
            <a:r>
              <a:rPr lang="en-US" b="0" i="0" dirty="0" err="1">
                <a:solidFill>
                  <a:srgbClr val="7B8898"/>
                </a:solidFill>
                <a:effectLst/>
                <a:latin typeface="Mercury SSm A"/>
              </a:rPr>
              <a:t>enim</a:t>
            </a:r>
            <a:r>
              <a:rPr lang="en-US" b="0" i="0" dirty="0">
                <a:solidFill>
                  <a:srgbClr val="7B8898"/>
                </a:solidFill>
                <a:effectLst/>
                <a:latin typeface="Mercury SSm A"/>
              </a:rPr>
              <a:t> ad minim </a:t>
            </a:r>
            <a:r>
              <a:rPr lang="en-US" b="0" i="0" dirty="0" err="1">
                <a:solidFill>
                  <a:srgbClr val="7B8898"/>
                </a:solidFill>
                <a:effectLst/>
                <a:latin typeface="Mercury SSm A"/>
              </a:rPr>
              <a:t>veniam</a:t>
            </a:r>
            <a:r>
              <a:rPr lang="en-US" b="0" i="0" dirty="0">
                <a:solidFill>
                  <a:srgbClr val="7B8898"/>
                </a:solidFill>
                <a:effectLst/>
                <a:latin typeface="Mercury SSm A"/>
              </a:rPr>
              <a:t>, </a:t>
            </a:r>
            <a:r>
              <a:rPr lang="en-US" b="0" i="0" dirty="0" err="1">
                <a:solidFill>
                  <a:srgbClr val="7B8898"/>
                </a:solidFill>
                <a:effectLst/>
                <a:latin typeface="Mercury SSm A"/>
              </a:rPr>
              <a:t>quis</a:t>
            </a:r>
            <a:r>
              <a:rPr lang="en-US" b="0" i="0" dirty="0">
                <a:solidFill>
                  <a:srgbClr val="7B8898"/>
                </a:solidFill>
                <a:effectLst/>
                <a:latin typeface="Mercury SSm A"/>
              </a:rPr>
              <a:t> </a:t>
            </a:r>
            <a:r>
              <a:rPr lang="en-US" b="0" i="0" dirty="0" err="1">
                <a:solidFill>
                  <a:srgbClr val="7B8898"/>
                </a:solidFill>
                <a:effectLst/>
                <a:latin typeface="Mercury SSm A"/>
              </a:rPr>
              <a:t>nostrud</a:t>
            </a:r>
            <a:r>
              <a:rPr lang="en-US" b="0" i="0" dirty="0">
                <a:solidFill>
                  <a:srgbClr val="7B8898"/>
                </a:solidFill>
                <a:effectLst/>
                <a:latin typeface="Mercury SSm A"/>
              </a:rPr>
              <a:t> exercitation </a:t>
            </a:r>
            <a:r>
              <a:rPr lang="en-US" b="0" i="0" dirty="0" err="1">
                <a:solidFill>
                  <a:srgbClr val="7B8898"/>
                </a:solidFill>
                <a:effectLst/>
                <a:latin typeface="Mercury SSm A"/>
              </a:rPr>
              <a:t>ullamco</a:t>
            </a:r>
            <a:r>
              <a:rPr lang="en-US" b="0" i="0" dirty="0">
                <a:solidFill>
                  <a:srgbClr val="7B8898"/>
                </a:solidFill>
                <a:effectLst/>
                <a:latin typeface="Mercury SSm A"/>
              </a:rPr>
              <a:t> </a:t>
            </a:r>
            <a:r>
              <a:rPr lang="en-US" b="0" i="0" dirty="0" err="1">
                <a:solidFill>
                  <a:srgbClr val="7B8898"/>
                </a:solidFill>
                <a:effectLst/>
                <a:latin typeface="Mercury SSm A"/>
              </a:rPr>
              <a:t>laboris</a:t>
            </a:r>
            <a:r>
              <a:rPr lang="en-US" b="0" i="0" dirty="0">
                <a:solidFill>
                  <a:srgbClr val="7B8898"/>
                </a:solidFill>
                <a:effectLst/>
                <a:latin typeface="Mercury SSm A"/>
              </a:rPr>
              <a:t> nisi </a:t>
            </a:r>
            <a:r>
              <a:rPr lang="en-US" b="0" i="0" dirty="0" err="1">
                <a:solidFill>
                  <a:srgbClr val="7B8898"/>
                </a:solidFill>
                <a:effectLst/>
                <a:latin typeface="Mercury SSm A"/>
              </a:rPr>
              <a:t>ut</a:t>
            </a:r>
            <a:r>
              <a:rPr lang="en-US" b="0" i="0" dirty="0">
                <a:solidFill>
                  <a:srgbClr val="7B8898"/>
                </a:solidFill>
                <a:effectLst/>
                <a:latin typeface="Mercury SSm A"/>
              </a:rPr>
              <a:t> </a:t>
            </a:r>
            <a:r>
              <a:rPr lang="en-US" b="0" i="0" dirty="0" err="1">
                <a:solidFill>
                  <a:srgbClr val="7B8898"/>
                </a:solidFill>
                <a:effectLst/>
                <a:latin typeface="Mercury SSm A"/>
              </a:rPr>
              <a:t>aliquip</a:t>
            </a:r>
            <a:r>
              <a:rPr lang="en-US" b="0" i="0" dirty="0">
                <a:solidFill>
                  <a:srgbClr val="7B8898"/>
                </a:solidFill>
                <a:effectLst/>
                <a:latin typeface="Mercury SSm A"/>
              </a:rPr>
              <a:t> ex </a:t>
            </a:r>
            <a:r>
              <a:rPr lang="en-US" b="0" i="0" dirty="0" err="1">
                <a:solidFill>
                  <a:srgbClr val="7B8898"/>
                </a:solidFill>
                <a:effectLst/>
                <a:latin typeface="Mercury SSm A"/>
              </a:rPr>
              <a:t>ea</a:t>
            </a:r>
            <a:r>
              <a:rPr lang="en-US" b="0" i="0" dirty="0">
                <a:solidFill>
                  <a:srgbClr val="7B8898"/>
                </a:solidFill>
                <a:effectLst/>
                <a:latin typeface="Mercury SSm A"/>
              </a:rPr>
              <a:t> </a:t>
            </a:r>
            <a:r>
              <a:rPr lang="en-US" b="0" i="0" dirty="0" err="1">
                <a:solidFill>
                  <a:srgbClr val="7B8898"/>
                </a:solidFill>
                <a:effectLst/>
                <a:latin typeface="Mercury SSm A"/>
              </a:rPr>
              <a:t>commodo</a:t>
            </a:r>
            <a:r>
              <a:rPr lang="en-US" b="0" i="0" dirty="0">
                <a:solidFill>
                  <a:srgbClr val="7B8898"/>
                </a:solidFill>
                <a:effectLst/>
                <a:latin typeface="Mercury SSm A"/>
              </a:rPr>
              <a:t> </a:t>
            </a:r>
            <a:r>
              <a:rPr lang="en-US" b="0" i="0" dirty="0" err="1">
                <a:solidFill>
                  <a:srgbClr val="7B8898"/>
                </a:solidFill>
                <a:effectLst/>
                <a:latin typeface="Mercury SSm A"/>
              </a:rPr>
              <a:t>consequat</a:t>
            </a:r>
            <a:r>
              <a:rPr lang="en-US" b="0" i="0" dirty="0">
                <a:solidFill>
                  <a:srgbClr val="7B8898"/>
                </a:solidFill>
                <a:effectLst/>
                <a:latin typeface="Mercury SSm A"/>
              </a:rPr>
              <a:t>. Duis </a:t>
            </a:r>
            <a:r>
              <a:rPr lang="en-US" b="0" i="0" dirty="0" err="1">
                <a:solidFill>
                  <a:srgbClr val="7B8898"/>
                </a:solidFill>
                <a:effectLst/>
                <a:latin typeface="Mercury SSm A"/>
              </a:rPr>
              <a:t>aute</a:t>
            </a:r>
            <a:r>
              <a:rPr lang="en-US" b="0" i="0" dirty="0">
                <a:solidFill>
                  <a:srgbClr val="7B8898"/>
                </a:solidFill>
                <a:effectLst/>
                <a:latin typeface="Mercury SSm A"/>
              </a:rPr>
              <a:t> </a:t>
            </a:r>
            <a:r>
              <a:rPr lang="en-US" b="0" i="0" dirty="0" err="1">
                <a:solidFill>
                  <a:srgbClr val="7B8898"/>
                </a:solidFill>
                <a:effectLst/>
                <a:latin typeface="Mercury SSm A"/>
              </a:rPr>
              <a:t>irure</a:t>
            </a:r>
            <a:r>
              <a:rPr lang="en-US" b="0" i="0" dirty="0">
                <a:solidFill>
                  <a:srgbClr val="7B8898"/>
                </a:solidFill>
                <a:effectLst/>
                <a:latin typeface="Mercury SSm A"/>
              </a:rPr>
              <a:t> dolor in </a:t>
            </a:r>
            <a:r>
              <a:rPr lang="en-US" b="0" i="0" dirty="0" err="1">
                <a:solidFill>
                  <a:srgbClr val="7B8898"/>
                </a:solidFill>
                <a:effectLst/>
                <a:latin typeface="Mercury SSm A"/>
              </a:rPr>
              <a:t>reprehenderit</a:t>
            </a:r>
            <a:r>
              <a:rPr lang="en-US" b="0" i="0" dirty="0">
                <a:solidFill>
                  <a:srgbClr val="7B8898"/>
                </a:solidFill>
                <a:effectLst/>
                <a:latin typeface="Mercury SSm A"/>
              </a:rPr>
              <a:t> in </a:t>
            </a:r>
            <a:r>
              <a:rPr lang="en-US" b="0" i="0" dirty="0" err="1">
                <a:solidFill>
                  <a:srgbClr val="7B8898"/>
                </a:solidFill>
                <a:effectLst/>
                <a:latin typeface="Mercury SSm A"/>
              </a:rPr>
              <a:t>voluptate</a:t>
            </a:r>
            <a:r>
              <a:rPr lang="en-US" b="0" i="0" dirty="0">
                <a:solidFill>
                  <a:srgbClr val="7B8898"/>
                </a:solidFill>
                <a:effectLst/>
                <a:latin typeface="Mercury SSm A"/>
              </a:rPr>
              <a:t> </a:t>
            </a:r>
            <a:r>
              <a:rPr lang="en-US" b="0" i="0" dirty="0" err="1">
                <a:solidFill>
                  <a:srgbClr val="7B8898"/>
                </a:solidFill>
                <a:effectLst/>
                <a:latin typeface="Mercury SSm A"/>
              </a:rPr>
              <a:t>velit</a:t>
            </a:r>
            <a:r>
              <a:rPr lang="en-US" b="0" i="0" dirty="0">
                <a:solidFill>
                  <a:srgbClr val="7B8898"/>
                </a:solidFill>
                <a:effectLst/>
                <a:latin typeface="Mercury SSm A"/>
              </a:rPr>
              <a:t> </a:t>
            </a:r>
            <a:r>
              <a:rPr lang="en-US" b="0" i="0" dirty="0" err="1">
                <a:solidFill>
                  <a:srgbClr val="7B8898"/>
                </a:solidFill>
                <a:effectLst/>
                <a:latin typeface="Mercury SSm A"/>
              </a:rPr>
              <a:t>esse</a:t>
            </a:r>
            <a:r>
              <a:rPr lang="en-US" b="0" i="0" dirty="0">
                <a:solidFill>
                  <a:srgbClr val="7B8898"/>
                </a:solidFill>
                <a:effectLst/>
                <a:latin typeface="Mercury SSm A"/>
              </a:rPr>
              <a:t> </a:t>
            </a:r>
            <a:r>
              <a:rPr lang="en-US" b="0" i="0" dirty="0" err="1">
                <a:solidFill>
                  <a:srgbClr val="7B8898"/>
                </a:solidFill>
                <a:effectLst/>
                <a:latin typeface="Mercury SSm A"/>
              </a:rPr>
              <a:t>cillum</a:t>
            </a:r>
            <a:r>
              <a:rPr lang="en-US" b="0" i="0" dirty="0">
                <a:solidFill>
                  <a:srgbClr val="7B8898"/>
                </a:solidFill>
                <a:effectLst/>
                <a:latin typeface="Mercury SSm A"/>
              </a:rPr>
              <a:t> dolore </a:t>
            </a:r>
            <a:r>
              <a:rPr lang="en-US" b="0" i="0" dirty="0" err="1">
                <a:solidFill>
                  <a:srgbClr val="7B8898"/>
                </a:solidFill>
                <a:effectLst/>
                <a:latin typeface="Mercury SSm A"/>
              </a:rPr>
              <a:t>eu</a:t>
            </a:r>
            <a:r>
              <a:rPr lang="en-US" b="0" i="0" dirty="0">
                <a:solidFill>
                  <a:srgbClr val="7B8898"/>
                </a:solidFill>
                <a:effectLst/>
                <a:latin typeface="Mercury SSm A"/>
              </a:rPr>
              <a:t> </a:t>
            </a:r>
            <a:r>
              <a:rPr lang="en-US" b="0" i="0" dirty="0" err="1">
                <a:solidFill>
                  <a:srgbClr val="7B8898"/>
                </a:solidFill>
                <a:effectLst/>
                <a:latin typeface="Mercury SSm A"/>
              </a:rPr>
              <a:t>fugiat</a:t>
            </a:r>
            <a:r>
              <a:rPr lang="en-US" b="0" i="0" dirty="0">
                <a:solidFill>
                  <a:srgbClr val="7B8898"/>
                </a:solidFill>
                <a:effectLst/>
                <a:latin typeface="Mercury SSm A"/>
              </a:rPr>
              <a:t> </a:t>
            </a:r>
            <a:r>
              <a:rPr lang="en-US" b="0" i="0" dirty="0" err="1">
                <a:solidFill>
                  <a:srgbClr val="7B8898"/>
                </a:solidFill>
                <a:effectLst/>
                <a:latin typeface="Mercury SSm A"/>
              </a:rPr>
              <a:t>nulla</a:t>
            </a:r>
            <a:r>
              <a:rPr lang="en-US" b="0" i="0" dirty="0">
                <a:solidFill>
                  <a:srgbClr val="7B8898"/>
                </a:solidFill>
                <a:effectLst/>
                <a:latin typeface="Mercury SSm A"/>
              </a:rPr>
              <a:t> </a:t>
            </a:r>
            <a:r>
              <a:rPr lang="en-US" b="0" i="0" dirty="0" err="1">
                <a:solidFill>
                  <a:srgbClr val="7B8898"/>
                </a:solidFill>
                <a:effectLst/>
                <a:latin typeface="Mercury SSm A"/>
              </a:rPr>
              <a:t>pariatur</a:t>
            </a:r>
            <a:r>
              <a:rPr lang="en-US" b="0" i="0" dirty="0">
                <a:solidFill>
                  <a:srgbClr val="7B8898"/>
                </a:solidFill>
                <a:effectLst/>
                <a:latin typeface="Mercury SSm A"/>
              </a:rPr>
              <a:t>. </a:t>
            </a:r>
            <a:r>
              <a:rPr lang="en-US" b="0" i="0" dirty="0" err="1">
                <a:solidFill>
                  <a:srgbClr val="7B8898"/>
                </a:solidFill>
                <a:effectLst/>
                <a:latin typeface="Mercury SSm A"/>
              </a:rPr>
              <a:t>Excepteur</a:t>
            </a:r>
            <a:r>
              <a:rPr lang="en-US" b="0" i="0" dirty="0">
                <a:solidFill>
                  <a:srgbClr val="7B8898"/>
                </a:solidFill>
                <a:effectLst/>
                <a:latin typeface="Mercury SSm A"/>
              </a:rPr>
              <a:t> </a:t>
            </a:r>
            <a:r>
              <a:rPr lang="en-US" b="0" i="0" dirty="0" err="1">
                <a:solidFill>
                  <a:srgbClr val="7B8898"/>
                </a:solidFill>
                <a:effectLst/>
                <a:latin typeface="Mercury SSm A"/>
              </a:rPr>
              <a:t>sint</a:t>
            </a:r>
            <a:r>
              <a:rPr lang="en-US" b="0" i="0" dirty="0">
                <a:solidFill>
                  <a:srgbClr val="7B8898"/>
                </a:solidFill>
                <a:effectLst/>
                <a:latin typeface="Mercury SSm A"/>
              </a:rPr>
              <a:t> </a:t>
            </a:r>
            <a:r>
              <a:rPr lang="en-US" b="0" i="0" dirty="0" err="1">
                <a:solidFill>
                  <a:srgbClr val="7B8898"/>
                </a:solidFill>
                <a:effectLst/>
                <a:latin typeface="Mercury SSm A"/>
              </a:rPr>
              <a:t>occaecat</a:t>
            </a:r>
            <a:r>
              <a:rPr lang="en-US" b="0" i="0" dirty="0">
                <a:solidFill>
                  <a:srgbClr val="7B8898"/>
                </a:solidFill>
                <a:effectLst/>
                <a:latin typeface="Mercury SSm A"/>
              </a:rPr>
              <a:t> </a:t>
            </a:r>
            <a:r>
              <a:rPr lang="en-US" b="0" i="0" dirty="0" err="1">
                <a:solidFill>
                  <a:srgbClr val="7B8898"/>
                </a:solidFill>
                <a:effectLst/>
                <a:latin typeface="Mercury SSm A"/>
              </a:rPr>
              <a:t>cupidatat</a:t>
            </a:r>
            <a:r>
              <a:rPr lang="en-US" b="0" i="0" dirty="0">
                <a:solidFill>
                  <a:srgbClr val="7B8898"/>
                </a:solidFill>
                <a:effectLst/>
                <a:latin typeface="Mercury SSm A"/>
              </a:rPr>
              <a:t> non </a:t>
            </a:r>
            <a:r>
              <a:rPr lang="en-US" b="0" i="0" dirty="0" err="1">
                <a:solidFill>
                  <a:srgbClr val="7B8898"/>
                </a:solidFill>
                <a:effectLst/>
                <a:latin typeface="Mercury SSm A"/>
              </a:rPr>
              <a:t>proident</a:t>
            </a:r>
            <a:r>
              <a:rPr lang="en-US" b="0" i="0" dirty="0">
                <a:solidFill>
                  <a:srgbClr val="7B8898"/>
                </a:solidFill>
                <a:effectLst/>
                <a:latin typeface="Mercury SSm A"/>
              </a:rPr>
              <a:t>, sunt in culpa qui </a:t>
            </a:r>
            <a:r>
              <a:rPr lang="en-US" b="0" i="0" dirty="0" err="1">
                <a:solidFill>
                  <a:srgbClr val="7B8898"/>
                </a:solidFill>
                <a:effectLst/>
                <a:latin typeface="Mercury SSm A"/>
              </a:rPr>
              <a:t>officia</a:t>
            </a:r>
            <a:r>
              <a:rPr lang="en-US" b="0" i="0" dirty="0">
                <a:solidFill>
                  <a:srgbClr val="7B8898"/>
                </a:solidFill>
                <a:effectLst/>
                <a:latin typeface="Mercury SSm A"/>
              </a:rPr>
              <a:t> </a:t>
            </a:r>
            <a:r>
              <a:rPr lang="en-US" b="0" i="0" dirty="0" err="1">
                <a:solidFill>
                  <a:srgbClr val="7B8898"/>
                </a:solidFill>
                <a:effectLst/>
                <a:latin typeface="Mercury SSm A"/>
              </a:rPr>
              <a:t>deserunt</a:t>
            </a:r>
            <a:r>
              <a:rPr lang="en-US" b="0" i="0" dirty="0">
                <a:solidFill>
                  <a:srgbClr val="7B8898"/>
                </a:solidFill>
                <a:effectLst/>
                <a:latin typeface="Mercury SSm A"/>
              </a:rPr>
              <a:t> </a:t>
            </a:r>
            <a:r>
              <a:rPr lang="en-US" b="0" i="0" dirty="0" err="1">
                <a:solidFill>
                  <a:srgbClr val="7B8898"/>
                </a:solidFill>
                <a:effectLst/>
                <a:latin typeface="Mercury SSm A"/>
              </a:rPr>
              <a:t>mollit</a:t>
            </a:r>
            <a:r>
              <a:rPr lang="en-US" b="0" i="0" dirty="0">
                <a:solidFill>
                  <a:srgbClr val="7B8898"/>
                </a:solidFill>
                <a:effectLst/>
                <a:latin typeface="Mercury SSm A"/>
              </a:rPr>
              <a:t> </a:t>
            </a:r>
            <a:r>
              <a:rPr lang="en-US" b="0" i="0" dirty="0" err="1">
                <a:solidFill>
                  <a:srgbClr val="7B8898"/>
                </a:solidFill>
                <a:effectLst/>
                <a:latin typeface="Mercury SSm A"/>
              </a:rPr>
              <a:t>anim</a:t>
            </a:r>
            <a:r>
              <a:rPr lang="en-US" b="0" i="0" dirty="0">
                <a:solidFill>
                  <a:srgbClr val="7B8898"/>
                </a:solidFill>
                <a:effectLst/>
                <a:latin typeface="Mercury SSm A"/>
              </a:rPr>
              <a:t> id </a:t>
            </a:r>
            <a:r>
              <a:rPr lang="en-US" b="0" i="0" dirty="0" err="1">
                <a:solidFill>
                  <a:srgbClr val="7B8898"/>
                </a:solidFill>
                <a:effectLst/>
                <a:latin typeface="Mercury SSm A"/>
              </a:rPr>
              <a:t>est</a:t>
            </a:r>
            <a:r>
              <a:rPr lang="en-US" b="0" i="0" dirty="0">
                <a:solidFill>
                  <a:srgbClr val="7B8898"/>
                </a:solidFill>
                <a:effectLst/>
                <a:latin typeface="Mercury SSm A"/>
              </a:rPr>
              <a:t> </a:t>
            </a:r>
            <a:r>
              <a:rPr lang="en-US" b="0" i="0" dirty="0" err="1">
                <a:solidFill>
                  <a:srgbClr val="7B8898"/>
                </a:solidFill>
                <a:effectLst/>
                <a:latin typeface="Mercury SSm A"/>
              </a:rPr>
              <a:t>laborum</a:t>
            </a:r>
            <a:r>
              <a:rPr lang="en-US" b="0" i="0" dirty="0">
                <a:solidFill>
                  <a:srgbClr val="7B8898"/>
                </a:solidFill>
                <a:effectLst/>
                <a:latin typeface="Mercury SSm A"/>
              </a:rPr>
              <a:t>.</a:t>
            </a:r>
          </a:p>
          <a:p>
            <a:r>
              <a:rPr lang="en-US" b="0" i="0" dirty="0">
                <a:solidFill>
                  <a:srgbClr val="7B8898"/>
                </a:solidFill>
                <a:effectLst/>
                <a:latin typeface="Mercury SSm A"/>
              </a:rPr>
              <a:t>Lorem ipsum dolor sit </a:t>
            </a:r>
            <a:r>
              <a:rPr lang="en-US" b="0" i="0" dirty="0" err="1">
                <a:solidFill>
                  <a:srgbClr val="7B8898"/>
                </a:solidFill>
                <a:effectLst/>
                <a:latin typeface="Mercury SSm A"/>
              </a:rPr>
              <a:t>amet</a:t>
            </a:r>
            <a:r>
              <a:rPr lang="en-US" b="0" i="0" dirty="0">
                <a:solidFill>
                  <a:srgbClr val="7B8898"/>
                </a:solidFill>
                <a:effectLst/>
                <a:latin typeface="Mercury SSm A"/>
              </a:rPr>
              <a:t>, </a:t>
            </a:r>
            <a:r>
              <a:rPr lang="en-US" b="0" i="0" dirty="0" err="1">
                <a:solidFill>
                  <a:srgbClr val="7B8898"/>
                </a:solidFill>
                <a:effectLst/>
                <a:latin typeface="Mercury SSm A"/>
              </a:rPr>
              <a:t>consectetur</a:t>
            </a:r>
            <a:r>
              <a:rPr lang="en-US" b="0" i="0" dirty="0">
                <a:solidFill>
                  <a:srgbClr val="7B8898"/>
                </a:solidFill>
                <a:effectLst/>
                <a:latin typeface="Mercury SSm A"/>
              </a:rPr>
              <a:t> </a:t>
            </a:r>
            <a:r>
              <a:rPr lang="en-US" b="0" i="0" dirty="0" err="1">
                <a:solidFill>
                  <a:srgbClr val="7B8898"/>
                </a:solidFill>
                <a:effectLst/>
                <a:latin typeface="Mercury SSm A"/>
              </a:rPr>
              <a:t>adipiscing</a:t>
            </a:r>
            <a:r>
              <a:rPr lang="en-US" b="0" i="0" dirty="0">
                <a:solidFill>
                  <a:srgbClr val="7B8898"/>
                </a:solidFill>
                <a:effectLst/>
                <a:latin typeface="Mercury SSm A"/>
              </a:rPr>
              <a:t> </a:t>
            </a:r>
            <a:r>
              <a:rPr lang="en-US" b="0" i="0" dirty="0" err="1">
                <a:solidFill>
                  <a:srgbClr val="7B8898"/>
                </a:solidFill>
                <a:effectLst/>
                <a:latin typeface="Mercury SSm A"/>
              </a:rPr>
              <a:t>elit</a:t>
            </a:r>
            <a:r>
              <a:rPr lang="en-US" b="0" i="0" dirty="0">
                <a:solidFill>
                  <a:srgbClr val="7B8898"/>
                </a:solidFill>
                <a:effectLst/>
                <a:latin typeface="Mercury SSm A"/>
              </a:rPr>
              <a:t>, sed do </a:t>
            </a:r>
            <a:r>
              <a:rPr lang="en-US" b="0" i="0" dirty="0" err="1">
                <a:solidFill>
                  <a:srgbClr val="7B8898"/>
                </a:solidFill>
                <a:effectLst/>
                <a:latin typeface="Mercury SSm A"/>
              </a:rPr>
              <a:t>eiusmod</a:t>
            </a:r>
            <a:r>
              <a:rPr lang="en-US" b="0" i="0" dirty="0">
                <a:solidFill>
                  <a:srgbClr val="7B8898"/>
                </a:solidFill>
                <a:effectLst/>
                <a:latin typeface="Mercury SSm A"/>
              </a:rPr>
              <a:t> </a:t>
            </a:r>
            <a:r>
              <a:rPr lang="en-US" b="0" i="0" dirty="0" err="1">
                <a:solidFill>
                  <a:srgbClr val="7B8898"/>
                </a:solidFill>
                <a:effectLst/>
                <a:latin typeface="Mercury SSm A"/>
              </a:rPr>
              <a:t>tempor</a:t>
            </a:r>
            <a:r>
              <a:rPr lang="en-US" b="0" i="0" dirty="0">
                <a:solidFill>
                  <a:srgbClr val="7B8898"/>
                </a:solidFill>
                <a:effectLst/>
                <a:latin typeface="Mercury SSm A"/>
              </a:rPr>
              <a:t> </a:t>
            </a:r>
            <a:r>
              <a:rPr lang="en-US" b="0" i="0" dirty="0" err="1">
                <a:solidFill>
                  <a:srgbClr val="7B8898"/>
                </a:solidFill>
                <a:effectLst/>
                <a:latin typeface="Mercury SSm A"/>
              </a:rPr>
              <a:t>incididunt</a:t>
            </a:r>
            <a:r>
              <a:rPr lang="en-US" b="0" i="0" dirty="0">
                <a:solidFill>
                  <a:srgbClr val="7B8898"/>
                </a:solidFill>
                <a:effectLst/>
                <a:latin typeface="Mercury SSm A"/>
              </a:rPr>
              <a:t> </a:t>
            </a:r>
            <a:r>
              <a:rPr lang="en-US" b="0" i="0" dirty="0" err="1">
                <a:solidFill>
                  <a:srgbClr val="7B8898"/>
                </a:solidFill>
                <a:effectLst/>
                <a:latin typeface="Mercury SSm A"/>
              </a:rPr>
              <a:t>ut</a:t>
            </a:r>
            <a:r>
              <a:rPr lang="en-US" b="0" i="0" dirty="0">
                <a:solidFill>
                  <a:srgbClr val="7B8898"/>
                </a:solidFill>
                <a:effectLst/>
                <a:latin typeface="Mercury SSm A"/>
              </a:rPr>
              <a:t> labore et dolore magna </a:t>
            </a:r>
            <a:r>
              <a:rPr lang="en-US" b="0" i="0" dirty="0" err="1">
                <a:solidFill>
                  <a:srgbClr val="7B8898"/>
                </a:solidFill>
                <a:effectLst/>
                <a:latin typeface="Mercury SSm A"/>
              </a:rPr>
              <a:t>aliqua</a:t>
            </a:r>
            <a:r>
              <a:rPr lang="en-US" b="0" i="0" dirty="0">
                <a:solidFill>
                  <a:srgbClr val="7B8898"/>
                </a:solidFill>
                <a:effectLst/>
                <a:latin typeface="Mercury SSm A"/>
              </a:rPr>
              <a:t>. Ut </a:t>
            </a:r>
            <a:r>
              <a:rPr lang="en-US" b="0" i="0" dirty="0" err="1">
                <a:solidFill>
                  <a:srgbClr val="7B8898"/>
                </a:solidFill>
                <a:effectLst/>
                <a:latin typeface="Mercury SSm A"/>
              </a:rPr>
              <a:t>enim</a:t>
            </a:r>
            <a:r>
              <a:rPr lang="en-US" b="0" i="0" dirty="0">
                <a:solidFill>
                  <a:srgbClr val="7B8898"/>
                </a:solidFill>
                <a:effectLst/>
                <a:latin typeface="Mercury SSm A"/>
              </a:rPr>
              <a:t> ad minim </a:t>
            </a:r>
            <a:r>
              <a:rPr lang="en-US" b="0" i="0" dirty="0" err="1">
                <a:solidFill>
                  <a:srgbClr val="7B8898"/>
                </a:solidFill>
                <a:effectLst/>
                <a:latin typeface="Mercury SSm A"/>
              </a:rPr>
              <a:t>veniam</a:t>
            </a:r>
            <a:r>
              <a:rPr lang="en-US" b="0" i="0" dirty="0">
                <a:solidFill>
                  <a:srgbClr val="7B8898"/>
                </a:solidFill>
                <a:effectLst/>
                <a:latin typeface="Mercury SSm A"/>
              </a:rPr>
              <a:t>, </a:t>
            </a:r>
            <a:r>
              <a:rPr lang="en-US" b="0" i="0" dirty="0" err="1">
                <a:solidFill>
                  <a:srgbClr val="7B8898"/>
                </a:solidFill>
                <a:effectLst/>
                <a:latin typeface="Mercury SSm A"/>
              </a:rPr>
              <a:t>quis</a:t>
            </a:r>
            <a:r>
              <a:rPr lang="en-US" b="0" i="0" dirty="0">
                <a:solidFill>
                  <a:srgbClr val="7B8898"/>
                </a:solidFill>
                <a:effectLst/>
                <a:latin typeface="Mercury SSm A"/>
              </a:rPr>
              <a:t> </a:t>
            </a:r>
            <a:r>
              <a:rPr lang="en-US" b="0" i="0" dirty="0" err="1">
                <a:solidFill>
                  <a:srgbClr val="7B8898"/>
                </a:solidFill>
                <a:effectLst/>
                <a:latin typeface="Mercury SSm A"/>
              </a:rPr>
              <a:t>nostrud</a:t>
            </a:r>
            <a:r>
              <a:rPr lang="en-US" b="0" i="0" dirty="0">
                <a:solidFill>
                  <a:srgbClr val="7B8898"/>
                </a:solidFill>
                <a:effectLst/>
                <a:latin typeface="Mercury SSm A"/>
              </a:rPr>
              <a:t> exercitation </a:t>
            </a:r>
            <a:r>
              <a:rPr lang="en-US" b="0" i="0" dirty="0" err="1">
                <a:solidFill>
                  <a:srgbClr val="7B8898"/>
                </a:solidFill>
                <a:effectLst/>
                <a:latin typeface="Mercury SSm A"/>
              </a:rPr>
              <a:t>ullamco</a:t>
            </a:r>
            <a:r>
              <a:rPr lang="en-US" b="0" i="0" dirty="0">
                <a:solidFill>
                  <a:srgbClr val="7B8898"/>
                </a:solidFill>
                <a:effectLst/>
                <a:latin typeface="Mercury SSm A"/>
              </a:rPr>
              <a:t> </a:t>
            </a:r>
            <a:r>
              <a:rPr lang="en-US" b="0" i="0" dirty="0" err="1">
                <a:solidFill>
                  <a:srgbClr val="7B8898"/>
                </a:solidFill>
                <a:effectLst/>
                <a:latin typeface="Mercury SSm A"/>
              </a:rPr>
              <a:t>laboris</a:t>
            </a:r>
            <a:r>
              <a:rPr lang="en-US" b="0" i="0" dirty="0">
                <a:solidFill>
                  <a:srgbClr val="7B8898"/>
                </a:solidFill>
                <a:effectLst/>
                <a:latin typeface="Mercury SSm A"/>
              </a:rPr>
              <a:t> nisi </a:t>
            </a:r>
            <a:r>
              <a:rPr lang="en-US" b="0" i="0" dirty="0" err="1">
                <a:solidFill>
                  <a:srgbClr val="7B8898"/>
                </a:solidFill>
                <a:effectLst/>
                <a:latin typeface="Mercury SSm A"/>
              </a:rPr>
              <a:t>ut</a:t>
            </a:r>
            <a:r>
              <a:rPr lang="en-US" b="0" i="0" dirty="0">
                <a:solidFill>
                  <a:srgbClr val="7B8898"/>
                </a:solidFill>
                <a:effectLst/>
                <a:latin typeface="Mercury SSm A"/>
              </a:rPr>
              <a:t> </a:t>
            </a:r>
            <a:r>
              <a:rPr lang="en-US" b="0" i="0" dirty="0" err="1">
                <a:solidFill>
                  <a:srgbClr val="7B8898"/>
                </a:solidFill>
                <a:effectLst/>
                <a:latin typeface="Mercury SSm A"/>
              </a:rPr>
              <a:t>aliquip</a:t>
            </a:r>
            <a:r>
              <a:rPr lang="en-US" b="0" i="0" dirty="0">
                <a:solidFill>
                  <a:srgbClr val="7B8898"/>
                </a:solidFill>
                <a:effectLst/>
                <a:latin typeface="Mercury SSm A"/>
              </a:rPr>
              <a:t> ex </a:t>
            </a:r>
            <a:r>
              <a:rPr lang="en-US" b="0" i="0" dirty="0" err="1">
                <a:solidFill>
                  <a:srgbClr val="7B8898"/>
                </a:solidFill>
                <a:effectLst/>
                <a:latin typeface="Mercury SSm A"/>
              </a:rPr>
              <a:t>ea</a:t>
            </a:r>
            <a:r>
              <a:rPr lang="en-US" b="0" i="0" dirty="0">
                <a:solidFill>
                  <a:srgbClr val="7B8898"/>
                </a:solidFill>
                <a:effectLst/>
                <a:latin typeface="Mercury SSm A"/>
              </a:rPr>
              <a:t> </a:t>
            </a:r>
            <a:r>
              <a:rPr lang="en-US" b="0" i="0" dirty="0" err="1">
                <a:solidFill>
                  <a:srgbClr val="7B8898"/>
                </a:solidFill>
                <a:effectLst/>
                <a:latin typeface="Mercury SSm A"/>
              </a:rPr>
              <a:t>commodo</a:t>
            </a:r>
            <a:r>
              <a:rPr lang="en-US" b="0" i="0" dirty="0">
                <a:solidFill>
                  <a:srgbClr val="7B8898"/>
                </a:solidFill>
                <a:effectLst/>
                <a:latin typeface="Mercury SSm A"/>
              </a:rPr>
              <a:t> </a:t>
            </a:r>
            <a:r>
              <a:rPr lang="en-US" b="0" i="0" dirty="0" err="1">
                <a:solidFill>
                  <a:srgbClr val="7B8898"/>
                </a:solidFill>
                <a:effectLst/>
                <a:latin typeface="Mercury SSm A"/>
              </a:rPr>
              <a:t>consequat</a:t>
            </a:r>
            <a:r>
              <a:rPr lang="en-US" b="0" i="0" dirty="0">
                <a:solidFill>
                  <a:srgbClr val="7B8898"/>
                </a:solidFill>
                <a:effectLst/>
                <a:latin typeface="Mercury SSm A"/>
              </a:rPr>
              <a:t>. </a:t>
            </a:r>
            <a:endParaRPr lang="en-US" dirty="0"/>
          </a:p>
        </p:txBody>
      </p:sp>
      <p:pic>
        <p:nvPicPr>
          <p:cNvPr id="4" name="Content Placeholder 4">
            <a:extLst>
              <a:ext uri="{FF2B5EF4-FFF2-40B4-BE49-F238E27FC236}">
                <a16:creationId xmlns:a16="http://schemas.microsoft.com/office/drawing/2014/main" id="{B9EE9E12-263F-A0F3-AE6C-20EA6ABEA735}"/>
              </a:ext>
            </a:extLst>
          </p:cNvPr>
          <p:cNvPicPr>
            <a:picLocks noChangeAspect="1"/>
          </p:cNvPicPr>
          <p:nvPr/>
        </p:nvPicPr>
        <p:blipFill>
          <a:blip r:embed="rId4"/>
          <a:srcRect/>
          <a:stretch/>
        </p:blipFill>
        <p:spPr>
          <a:xfrm>
            <a:off x="11182350" y="5859901"/>
            <a:ext cx="882130" cy="899379"/>
          </a:xfrm>
          <a:prstGeom prst="rect">
            <a:avLst/>
          </a:prstGeom>
        </p:spPr>
      </p:pic>
    </p:spTree>
    <p:extLst>
      <p:ext uri="{BB962C8B-B14F-4D97-AF65-F5344CB8AC3E}">
        <p14:creationId xmlns:p14="http://schemas.microsoft.com/office/powerpoint/2010/main" val="365955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9EE9E12-263F-A0F3-AE6C-20EA6ABEA735}"/>
              </a:ext>
            </a:extLst>
          </p:cNvPr>
          <p:cNvPicPr>
            <a:picLocks noChangeAspect="1"/>
          </p:cNvPicPr>
          <p:nvPr/>
        </p:nvPicPr>
        <p:blipFill>
          <a:blip r:embed="rId2"/>
          <a:srcRect/>
          <a:stretch/>
        </p:blipFill>
        <p:spPr>
          <a:xfrm>
            <a:off x="11182350" y="5859901"/>
            <a:ext cx="882130" cy="899379"/>
          </a:xfrm>
          <a:prstGeom prst="rect">
            <a:avLst/>
          </a:prstGeom>
        </p:spPr>
      </p:pic>
      <p:pic>
        <p:nvPicPr>
          <p:cNvPr id="12" name="Picture 4">
            <a:extLst>
              <a:ext uri="{FF2B5EF4-FFF2-40B4-BE49-F238E27FC236}">
                <a16:creationId xmlns:a16="http://schemas.microsoft.com/office/drawing/2014/main" id="{5ACF2FF7-E399-9E9F-31FB-B57B051DA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084" y="914399"/>
            <a:ext cx="9099832" cy="389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3A53CF39-E024-F428-2B93-C8E751DC85F9}"/>
              </a:ext>
            </a:extLst>
          </p:cNvPr>
          <p:cNvSpPr txBox="1">
            <a:spLocks noChangeArrowheads="1"/>
          </p:cNvSpPr>
          <p:nvPr/>
        </p:nvSpPr>
        <p:spPr>
          <a:xfrm>
            <a:off x="994753" y="1222853"/>
            <a:ext cx="10202494" cy="47318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endParaRPr lang="en-US" altLang="en-US" sz="2800" b="1">
              <a:solidFill>
                <a:srgbClr val="202452"/>
              </a:solidFill>
            </a:endParaRPr>
          </a:p>
          <a:p>
            <a:pPr algn="ctr"/>
            <a:endParaRPr lang="en-US" altLang="en-US" sz="2800" b="1">
              <a:solidFill>
                <a:srgbClr val="202452"/>
              </a:solidFill>
            </a:endParaRPr>
          </a:p>
          <a:p>
            <a:pPr algn="ctr"/>
            <a:endParaRPr lang="en-US" altLang="en-US" sz="2800" b="1">
              <a:solidFill>
                <a:srgbClr val="202452"/>
              </a:solidFill>
            </a:endParaRPr>
          </a:p>
          <a:p>
            <a:pPr algn="ctr"/>
            <a:endParaRPr lang="en-US" altLang="en-US" sz="2800" b="1">
              <a:solidFill>
                <a:srgbClr val="202452"/>
              </a:solidFill>
            </a:endParaRPr>
          </a:p>
          <a:p>
            <a:pPr algn="ctr"/>
            <a:endParaRPr lang="en-US" altLang="en-US" sz="2800" b="1">
              <a:solidFill>
                <a:srgbClr val="202452"/>
              </a:solidFill>
            </a:endParaRPr>
          </a:p>
          <a:p>
            <a:pPr algn="ctr"/>
            <a:endParaRPr lang="en-US" altLang="en-US" sz="2800" b="1">
              <a:solidFill>
                <a:srgbClr val="202452"/>
              </a:solidFill>
            </a:endParaRPr>
          </a:p>
          <a:p>
            <a:pPr algn="ctr"/>
            <a:endParaRPr lang="en-US" altLang="en-US" sz="2800" b="1">
              <a:solidFill>
                <a:srgbClr val="202452"/>
              </a:solidFill>
            </a:endParaRPr>
          </a:p>
          <a:p>
            <a:pPr algn="ctr"/>
            <a:endParaRPr lang="en-US" altLang="en-US" sz="2800" b="1">
              <a:solidFill>
                <a:srgbClr val="202452"/>
              </a:solidFill>
            </a:endParaRPr>
          </a:p>
          <a:p>
            <a:pPr algn="ctr">
              <a:buFont typeface="Wingdings" panose="05000000000000000000" pitchFamily="2" charset="2"/>
              <a:buNone/>
            </a:pPr>
            <a:r>
              <a:rPr lang="en-US" altLang="en-US" sz="2800" b="1">
                <a:solidFill>
                  <a:srgbClr val="202452"/>
                </a:solidFill>
              </a:rPr>
              <a:t>Staff will log into EFM with their USERNAME and PASSWORD </a:t>
            </a:r>
          </a:p>
          <a:p>
            <a:pPr algn="ctr"/>
            <a:endParaRPr lang="en-US" altLang="en-US" sz="2800" b="1">
              <a:solidFill>
                <a:srgbClr val="202452"/>
              </a:solidFill>
            </a:endParaRPr>
          </a:p>
          <a:p>
            <a:pPr algn="ctr"/>
            <a:endParaRPr lang="en-US" altLang="en-US" sz="2800" dirty="0">
              <a:solidFill>
                <a:srgbClr val="202452"/>
              </a:solidFill>
            </a:endParaRPr>
          </a:p>
        </p:txBody>
      </p:sp>
    </p:spTree>
    <p:extLst>
      <p:ext uri="{BB962C8B-B14F-4D97-AF65-F5344CB8AC3E}">
        <p14:creationId xmlns:p14="http://schemas.microsoft.com/office/powerpoint/2010/main" val="1603030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Title Here</a:t>
            </a:r>
            <a:endParaRPr lang="en-US" b="1" dirty="0"/>
          </a:p>
        </p:txBody>
      </p:sp>
      <p:pic>
        <p:nvPicPr>
          <p:cNvPr id="4" name="Content Placeholder 4">
            <a:extLst>
              <a:ext uri="{FF2B5EF4-FFF2-40B4-BE49-F238E27FC236}">
                <a16:creationId xmlns:a16="http://schemas.microsoft.com/office/drawing/2014/main" id="{B9EE9E12-263F-A0F3-AE6C-20EA6ABEA735}"/>
              </a:ext>
            </a:extLst>
          </p:cNvPr>
          <p:cNvPicPr>
            <a:picLocks noChangeAspect="1"/>
          </p:cNvPicPr>
          <p:nvPr/>
        </p:nvPicPr>
        <p:blipFill>
          <a:blip r:embed="rId4"/>
          <a:srcRect/>
          <a:stretch/>
        </p:blipFill>
        <p:spPr>
          <a:xfrm>
            <a:off x="11182350" y="5859901"/>
            <a:ext cx="882130" cy="899379"/>
          </a:xfrm>
          <a:prstGeom prst="rect">
            <a:avLst/>
          </a:prstGeom>
        </p:spPr>
      </p:pic>
      <p:pic>
        <p:nvPicPr>
          <p:cNvPr id="8" name="Video 6" title="Hands taking parts of pie chart">
            <a:hlinkClick r:id="" action="ppaction://media"/>
            <a:extLst>
              <a:ext uri="{FF2B5EF4-FFF2-40B4-BE49-F238E27FC236}">
                <a16:creationId xmlns:a16="http://schemas.microsoft.com/office/drawing/2014/main" id="{28320175-78CF-FE86-6605-BA5C2410F4B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43957" y="1596827"/>
            <a:ext cx="8704086" cy="4896048"/>
          </a:xfrm>
          <a:prstGeom prst="rect">
            <a:avLst/>
          </a:prstGeom>
        </p:spPr>
      </p:pic>
    </p:spTree>
    <p:extLst>
      <p:ext uri="{BB962C8B-B14F-4D97-AF65-F5344CB8AC3E}">
        <p14:creationId xmlns:p14="http://schemas.microsoft.com/office/powerpoint/2010/main" val="71539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03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1077218"/>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Contact Name</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contact@commerce.fl.gov</a:t>
            </a:r>
          </a:p>
          <a:p>
            <a:r>
              <a:rPr lang="en-US" sz="2000" b="1" dirty="0">
                <a:solidFill>
                  <a:srgbClr val="7B8898"/>
                </a:solidFill>
                <a:ea typeface="Open Sans" panose="020B0606030504020204" pitchFamily="34" charset="0"/>
                <a:cs typeface="Open Sans" panose="020B0606030504020204" pitchFamily="34" charset="0"/>
              </a:rPr>
              <a:t>Office: </a:t>
            </a:r>
            <a:r>
              <a:rPr lang="en-US" sz="2000" dirty="0">
                <a:solidFill>
                  <a:srgbClr val="7B8898"/>
                </a:solidFill>
                <a:ea typeface="Open Sans" panose="020B0606030504020204" pitchFamily="34" charset="0"/>
                <a:cs typeface="Open Sans" panose="020B0606030504020204" pitchFamily="34" charset="0"/>
              </a:rPr>
              <a:t>Name of Office</a:t>
            </a:r>
          </a:p>
        </p:txBody>
      </p:sp>
    </p:spTree>
    <p:extLst>
      <p:ext uri="{BB962C8B-B14F-4D97-AF65-F5344CB8AC3E}">
        <p14:creationId xmlns:p14="http://schemas.microsoft.com/office/powerpoint/2010/main" val="54347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Find the New Registrations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6">
            <a:extLst>
              <a:ext uri="{FF2B5EF4-FFF2-40B4-BE49-F238E27FC236}">
                <a16:creationId xmlns:a16="http://schemas.microsoft.com/office/drawing/2014/main" id="{3BABDB07-4915-787F-612E-F8DC80BF7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07419" y="1690688"/>
            <a:ext cx="7777162" cy="2844800"/>
          </a:xfrm>
          <a:prstGeom prst="rect">
            <a:avLst/>
          </a:prstGeom>
          <a:solidFill>
            <a:schemeClr val="bg1"/>
          </a:solidFill>
        </p:spPr>
      </p:pic>
      <p:sp>
        <p:nvSpPr>
          <p:cNvPr id="4" name="Text Box 7">
            <a:extLst>
              <a:ext uri="{FF2B5EF4-FFF2-40B4-BE49-F238E27FC236}">
                <a16:creationId xmlns:a16="http://schemas.microsoft.com/office/drawing/2014/main" id="{43C40955-E2E8-AB79-6C5F-566A16DA6FF8}"/>
              </a:ext>
            </a:extLst>
          </p:cNvPr>
          <p:cNvSpPr txBox="1">
            <a:spLocks noChangeArrowheads="1"/>
          </p:cNvSpPr>
          <p:nvPr/>
        </p:nvSpPr>
        <p:spPr bwMode="auto">
          <a:xfrm>
            <a:off x="838200" y="4846637"/>
            <a:ext cx="10515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b="1" dirty="0">
                <a:solidFill>
                  <a:srgbClr val="202452"/>
                </a:solidFill>
              </a:rPr>
              <a:t>Select “Manage Employers” from the navigation bar and click on </a:t>
            </a:r>
          </a:p>
          <a:p>
            <a:pPr algn="ctr">
              <a:spcBef>
                <a:spcPct val="50000"/>
              </a:spcBef>
            </a:pPr>
            <a:r>
              <a:rPr lang="en-US" altLang="en-US" b="1" dirty="0">
                <a:solidFill>
                  <a:srgbClr val="202452"/>
                </a:solidFill>
              </a:rPr>
              <a:t>“Assist an Employer.”</a:t>
            </a:r>
          </a:p>
        </p:txBody>
      </p:sp>
    </p:spTree>
    <p:extLst>
      <p:ext uri="{BB962C8B-B14F-4D97-AF65-F5344CB8AC3E}">
        <p14:creationId xmlns:p14="http://schemas.microsoft.com/office/powerpoint/2010/main" val="160612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And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353D8CBE-A366-827A-1DE8-40670D8F22F4}"/>
              </a:ext>
            </a:extLst>
          </p:cNvPr>
          <p:cNvSpPr txBox="1">
            <a:spLocks noChangeArrowheads="1"/>
          </p:cNvSpPr>
          <p:nvPr/>
        </p:nvSpPr>
        <p:spPr>
          <a:xfrm>
            <a:off x="838200" y="1690688"/>
            <a:ext cx="105156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202452"/>
                </a:solidFill>
              </a:rPr>
              <a:t>In the “Employer Registered Within” field, enter five (5) days</a:t>
            </a:r>
            <a:br>
              <a:rPr lang="en-US" altLang="en-US" dirty="0">
                <a:solidFill>
                  <a:srgbClr val="202452"/>
                </a:solidFill>
              </a:rPr>
            </a:br>
            <a:endParaRPr lang="en-US" altLang="en-US" dirty="0">
              <a:solidFill>
                <a:srgbClr val="202452"/>
              </a:solidFill>
            </a:endParaRPr>
          </a:p>
          <a:p>
            <a:pPr>
              <a:buFont typeface="Wingdings" panose="05000000000000000000" pitchFamily="2" charset="2"/>
              <a:buNone/>
            </a:pPr>
            <a:endParaRPr lang="en-US" altLang="en-US" dirty="0">
              <a:solidFill>
                <a:srgbClr val="202452"/>
              </a:solidFill>
            </a:endParaRPr>
          </a:p>
          <a:p>
            <a:r>
              <a:rPr lang="en-US" altLang="en-US" dirty="0">
                <a:solidFill>
                  <a:srgbClr val="202452"/>
                </a:solidFill>
              </a:rPr>
              <a:t>Select the appropriate region,</a:t>
            </a:r>
          </a:p>
          <a:p>
            <a:endParaRPr lang="en-US" altLang="en-US" dirty="0">
              <a:solidFill>
                <a:srgbClr val="202452"/>
              </a:solidFill>
            </a:endParaRPr>
          </a:p>
          <a:p>
            <a:endParaRPr lang="en-US" altLang="en-US" dirty="0">
              <a:solidFill>
                <a:srgbClr val="202452"/>
              </a:solidFill>
            </a:endParaRPr>
          </a:p>
          <a:p>
            <a:pPr>
              <a:buFont typeface="Wingdings" panose="05000000000000000000" pitchFamily="2" charset="2"/>
              <a:buNone/>
            </a:pPr>
            <a:endParaRPr lang="en-US" altLang="en-US" dirty="0">
              <a:solidFill>
                <a:srgbClr val="202452"/>
              </a:solidFill>
            </a:endParaRPr>
          </a:p>
          <a:p>
            <a:pPr>
              <a:buFont typeface="Wingdings" panose="05000000000000000000" pitchFamily="2" charset="2"/>
              <a:buNone/>
            </a:pPr>
            <a:endParaRPr lang="en-US" altLang="en-US" dirty="0">
              <a:solidFill>
                <a:srgbClr val="202452"/>
              </a:solidFill>
            </a:endParaRPr>
          </a:p>
        </p:txBody>
      </p:sp>
      <p:pic>
        <p:nvPicPr>
          <p:cNvPr id="7" name="Picture 5">
            <a:extLst>
              <a:ext uri="{FF2B5EF4-FFF2-40B4-BE49-F238E27FC236}">
                <a16:creationId xmlns:a16="http://schemas.microsoft.com/office/drawing/2014/main" id="{95AB7DCE-9D85-66B2-1CAD-06F98E8B0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172628"/>
            <a:ext cx="6555706" cy="9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F2A8D4FD-E5D2-A154-2287-B64CC16EA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638" y="3593129"/>
            <a:ext cx="10571261" cy="68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37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 Box 7">
            <a:extLst>
              <a:ext uri="{FF2B5EF4-FFF2-40B4-BE49-F238E27FC236}">
                <a16:creationId xmlns:a16="http://schemas.microsoft.com/office/drawing/2014/main" id="{E9DAE9AE-F4FC-EDB7-87F3-01EC200DD5FB}"/>
              </a:ext>
            </a:extLst>
          </p:cNvPr>
          <p:cNvSpPr txBox="1">
            <a:spLocks noChangeArrowheads="1"/>
          </p:cNvSpPr>
          <p:nvPr/>
        </p:nvSpPr>
        <p:spPr bwMode="auto">
          <a:xfrm>
            <a:off x="838200" y="1027906"/>
            <a:ext cx="1051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dirty="0">
                <a:solidFill>
                  <a:srgbClr val="202452"/>
                </a:solidFill>
              </a:rPr>
              <a:t>Then click on the drop-down box for “Registration Source” and select “Direct-Self Service Entry”</a:t>
            </a:r>
          </a:p>
        </p:txBody>
      </p:sp>
      <p:pic>
        <p:nvPicPr>
          <p:cNvPr id="4" name="Picture 5">
            <a:extLst>
              <a:ext uri="{FF2B5EF4-FFF2-40B4-BE49-F238E27FC236}">
                <a16:creationId xmlns:a16="http://schemas.microsoft.com/office/drawing/2014/main" id="{A6EBC8D5-7C8C-D7D3-6E17-E58FA9A05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53469"/>
            <a:ext cx="9144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21BFAB67-6E6F-AA46-E278-FA3FBBACC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524000" y="3761582"/>
            <a:ext cx="9144000" cy="842963"/>
          </a:xfrm>
          <a:prstGeom prst="rect">
            <a:avLst/>
          </a:prstGeom>
          <a:noFill/>
        </p:spPr>
      </p:pic>
    </p:spTree>
    <p:extLst>
      <p:ext uri="{BB962C8B-B14F-4D97-AF65-F5344CB8AC3E}">
        <p14:creationId xmlns:p14="http://schemas.microsoft.com/office/powerpoint/2010/main" val="424883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Pj03989470000[1]">
            <a:extLst>
              <a:ext uri="{FF2B5EF4-FFF2-40B4-BE49-F238E27FC236}">
                <a16:creationId xmlns:a16="http://schemas.microsoft.com/office/drawing/2014/main" id="{DAF509B9-922E-38C4-1A84-F5719949730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617391" y="1375868"/>
            <a:ext cx="8957217" cy="511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Verification Steps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4"/>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EFD733AC-268B-D8EF-7D5A-C04665E060C4}"/>
              </a:ext>
            </a:extLst>
          </p:cNvPr>
          <p:cNvSpPr txBox="1">
            <a:spLocks noChangeArrowheads="1"/>
          </p:cNvSpPr>
          <p:nvPr/>
        </p:nvSpPr>
        <p:spPr>
          <a:xfrm>
            <a:off x="2095499" y="1800771"/>
            <a:ext cx="80010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b="1" dirty="0">
                <a:solidFill>
                  <a:srgbClr val="202452"/>
                </a:solidFill>
              </a:rPr>
              <a:t>First Question</a:t>
            </a:r>
          </a:p>
          <a:p>
            <a:pPr lvl="1"/>
            <a:r>
              <a:rPr lang="en-US" altLang="en-US" sz="2800" b="1" dirty="0">
                <a:solidFill>
                  <a:srgbClr val="202452"/>
                </a:solidFill>
              </a:rPr>
              <a:t>Has this employer been revoked?</a:t>
            </a:r>
          </a:p>
          <a:p>
            <a:pPr lvl="1"/>
            <a:endParaRPr lang="en-US" altLang="en-US" sz="2800" dirty="0">
              <a:solidFill>
                <a:srgbClr val="202452"/>
              </a:solidFill>
            </a:endParaRPr>
          </a:p>
          <a:p>
            <a:pPr lvl="1">
              <a:buFont typeface="Wingdings" panose="05000000000000000000" pitchFamily="2" charset="2"/>
              <a:buNone/>
            </a:pPr>
            <a:r>
              <a:rPr lang="en-US" altLang="en-US" sz="2800" b="1" dirty="0">
                <a:solidFill>
                  <a:srgbClr val="202452"/>
                </a:solidFill>
              </a:rPr>
              <a:t>How to find out!</a:t>
            </a:r>
          </a:p>
          <a:p>
            <a:pPr lvl="1">
              <a:buFont typeface="Wingdings" panose="05000000000000000000" pitchFamily="2" charset="2"/>
              <a:buNone/>
            </a:pPr>
            <a:r>
              <a:rPr lang="en-US" altLang="en-US" sz="2800" b="1" dirty="0">
                <a:solidFill>
                  <a:srgbClr val="202452"/>
                </a:solidFill>
              </a:rPr>
              <a:t>Run a search in EFM by employer name to see if the employer has been revoked in your region or any other region. </a:t>
            </a:r>
          </a:p>
        </p:txBody>
      </p:sp>
    </p:spTree>
    <p:extLst>
      <p:ext uri="{BB962C8B-B14F-4D97-AF65-F5344CB8AC3E}">
        <p14:creationId xmlns:p14="http://schemas.microsoft.com/office/powerpoint/2010/main" val="236060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8">
            <a:extLst>
              <a:ext uri="{FF2B5EF4-FFF2-40B4-BE49-F238E27FC236}">
                <a16:creationId xmlns:a16="http://schemas.microsoft.com/office/drawing/2014/main" id="{375C39BE-23B6-B1A4-4752-EFC79A557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06987"/>
            <a:ext cx="9144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58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5">
            <a:extLst>
              <a:ext uri="{FF2B5EF4-FFF2-40B4-BE49-F238E27FC236}">
                <a16:creationId xmlns:a16="http://schemas.microsoft.com/office/drawing/2014/main" id="{3C5D78D2-F967-A772-9498-04484962C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524000" y="670790"/>
            <a:ext cx="9144000" cy="5638800"/>
          </a:xfrm>
          <a:prstGeom prst="rect">
            <a:avLst/>
          </a:prstGeom>
        </p:spPr>
      </p:pic>
      <p:sp>
        <p:nvSpPr>
          <p:cNvPr id="6" name="Rectangle 6">
            <a:extLst>
              <a:ext uri="{FF2B5EF4-FFF2-40B4-BE49-F238E27FC236}">
                <a16:creationId xmlns:a16="http://schemas.microsoft.com/office/drawing/2014/main" id="{4A1F4E24-8CA8-7348-ACED-B64E46CB6CA0}"/>
              </a:ext>
            </a:extLst>
          </p:cNvPr>
          <p:cNvSpPr>
            <a:spLocks noChangeArrowheads="1"/>
          </p:cNvSpPr>
          <p:nvPr/>
        </p:nvSpPr>
        <p:spPr bwMode="auto">
          <a:xfrm>
            <a:off x="4401015" y="1027906"/>
            <a:ext cx="1219200" cy="5257800"/>
          </a:xfrm>
          <a:prstGeom prst="rect">
            <a:avLst/>
          </a:prstGeom>
          <a:solidFill>
            <a:srgbClr val="202452"/>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spTree>
    <p:extLst>
      <p:ext uri="{BB962C8B-B14F-4D97-AF65-F5344CB8AC3E}">
        <p14:creationId xmlns:p14="http://schemas.microsoft.com/office/powerpoint/2010/main" val="3800705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2681</Words>
  <Application>Microsoft Office PowerPoint</Application>
  <PresentationFormat>Widescreen</PresentationFormat>
  <Paragraphs>160</Paragraphs>
  <Slides>32</Slides>
  <Notes>26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Century Gothic</vt:lpstr>
      <vt:lpstr>Franklin Gothic Book</vt:lpstr>
      <vt:lpstr>Mercury SSm A</vt:lpstr>
      <vt:lpstr>Verdana</vt:lpstr>
      <vt:lpstr>Wingdings</vt:lpstr>
      <vt:lpstr>Office Theme</vt:lpstr>
      <vt:lpstr>Employer Verification</vt:lpstr>
      <vt:lpstr>Employer Registrations</vt:lpstr>
      <vt:lpstr>PowerPoint Presentation</vt:lpstr>
      <vt:lpstr>Find the New Registrations</vt:lpstr>
      <vt:lpstr>And</vt:lpstr>
      <vt:lpstr>PowerPoint Presentation</vt:lpstr>
      <vt:lpstr>Verification Steps</vt:lpstr>
      <vt:lpstr>PowerPoint Presentation</vt:lpstr>
      <vt:lpstr>PowerPoint Presentation</vt:lpstr>
      <vt:lpstr>PowerPoint Presentation</vt:lpstr>
      <vt:lpstr>PowerPoint Presentation</vt:lpstr>
      <vt:lpstr>PowerPoint Presentation</vt:lpstr>
      <vt:lpstr>Employer NOT Listed in EFM</vt:lpstr>
      <vt:lpstr>Question: Did the employer enter a job order?</vt:lpstr>
      <vt:lpstr>Job Order Results</vt:lpstr>
      <vt:lpstr>Employer NOT Listed in EFM</vt:lpstr>
      <vt:lpstr>SUNBIZ.ORG</vt:lpstr>
      <vt:lpstr>Still no proof of legitimacy?</vt:lpstr>
      <vt:lpstr>Problem</vt:lpstr>
      <vt:lpstr>If the contact person is available -</vt:lpstr>
      <vt:lpstr>Problem: No physical address</vt:lpstr>
      <vt:lpstr>Employer Address</vt:lpstr>
      <vt:lpstr>Other Avenues</vt:lpstr>
      <vt:lpstr>Seems legitimate but…</vt:lpstr>
      <vt:lpstr>Last Resort</vt:lpstr>
      <vt:lpstr>Who do you call?</vt:lpstr>
      <vt:lpstr>Title Here</vt:lpstr>
      <vt:lpstr>Title Here</vt:lpstr>
      <vt:lpstr>Title Here</vt:lpstr>
      <vt:lpstr>Title Here</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7</cp:revision>
  <dcterms:created xsi:type="dcterms:W3CDTF">2023-06-29T18:41:40Z</dcterms:created>
  <dcterms:modified xsi:type="dcterms:W3CDTF">2024-03-27T14:19:01Z</dcterms:modified>
</cp:coreProperties>
</file>