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2" r:id="rId3"/>
    <p:sldId id="258" r:id="rId4"/>
    <p:sldId id="277" r:id="rId5"/>
    <p:sldId id="278" r:id="rId6"/>
    <p:sldId id="293" r:id="rId7"/>
    <p:sldId id="261" r:id="rId8"/>
    <p:sldId id="280" r:id="rId9"/>
    <p:sldId id="281" r:id="rId10"/>
    <p:sldId id="294" r:id="rId11"/>
    <p:sldId id="283" r:id="rId12"/>
    <p:sldId id="284" r:id="rId13"/>
    <p:sldId id="285" r:id="rId14"/>
    <p:sldId id="286" r:id="rId15"/>
    <p:sldId id="287" r:id="rId16"/>
    <p:sldId id="289" r:id="rId17"/>
    <p:sldId id="290" r:id="rId18"/>
    <p:sldId id="291" r:id="rId19"/>
    <p:sldId id="292"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092"/>
    <a:srgbClr val="17375E"/>
    <a:srgbClr val="373B9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10" autoAdjust="0"/>
  </p:normalViewPr>
  <p:slideViewPr>
    <p:cSldViewPr>
      <p:cViewPr varScale="1">
        <p:scale>
          <a:sx n="90" d="100"/>
          <a:sy n="90" d="100"/>
        </p:scale>
        <p:origin x="-1608" y="-114"/>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91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2E486-7263-4839-85CF-8702BF5B2D9E}"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477398B3-4040-4A61-846D-6C5097580FC5}">
      <dgm:prSet/>
      <dgm:spPr/>
      <dgm:t>
        <a:bodyPr/>
        <a:lstStyle/>
        <a:p>
          <a:pPr rtl="0"/>
          <a:r>
            <a:rPr lang="en-US" dirty="0" smtClean="0"/>
            <a:t>Learn and understand WT Automation Codes</a:t>
          </a:r>
          <a:endParaRPr lang="en-US" dirty="0"/>
        </a:p>
      </dgm:t>
    </dgm:pt>
    <dgm:pt modelId="{5E3B703F-39ED-44B2-8656-28959B3D3D53}" type="parTrans" cxnId="{B30EEC10-1052-4E7A-A4A8-E5930DCDC153}">
      <dgm:prSet/>
      <dgm:spPr/>
      <dgm:t>
        <a:bodyPr/>
        <a:lstStyle/>
        <a:p>
          <a:endParaRPr lang="en-US"/>
        </a:p>
      </dgm:t>
    </dgm:pt>
    <dgm:pt modelId="{44E14D14-32D6-4405-B343-B26CB91A99F8}" type="sibTrans" cxnId="{B30EEC10-1052-4E7A-A4A8-E5930DCDC153}">
      <dgm:prSet/>
      <dgm:spPr/>
      <dgm:t>
        <a:bodyPr/>
        <a:lstStyle/>
        <a:p>
          <a:endParaRPr lang="en-US"/>
        </a:p>
      </dgm:t>
    </dgm:pt>
    <dgm:pt modelId="{8C8E2F01-3EB7-409C-85AA-F1618A3BDC1A}">
      <dgm:prSet/>
      <dgm:spPr/>
      <dgm:t>
        <a:bodyPr/>
        <a:lstStyle/>
        <a:p>
          <a:pPr rtl="0"/>
          <a:r>
            <a:rPr lang="en-US" dirty="0" smtClean="0"/>
            <a:t>What they are</a:t>
          </a:r>
          <a:endParaRPr lang="en-US" dirty="0"/>
        </a:p>
      </dgm:t>
    </dgm:pt>
    <dgm:pt modelId="{C7B31A6A-6DAE-4A47-92FB-F409D0A9229E}" type="parTrans" cxnId="{7E7EAF6E-760F-484E-8000-E3619AB103A7}">
      <dgm:prSet/>
      <dgm:spPr/>
      <dgm:t>
        <a:bodyPr/>
        <a:lstStyle/>
        <a:p>
          <a:endParaRPr lang="en-US"/>
        </a:p>
      </dgm:t>
    </dgm:pt>
    <dgm:pt modelId="{65F45E2B-9DBF-4BB4-BB78-5826F88BC92A}" type="sibTrans" cxnId="{7E7EAF6E-760F-484E-8000-E3619AB103A7}">
      <dgm:prSet/>
      <dgm:spPr/>
      <dgm:t>
        <a:bodyPr/>
        <a:lstStyle/>
        <a:p>
          <a:endParaRPr lang="en-US"/>
        </a:p>
      </dgm:t>
    </dgm:pt>
    <dgm:pt modelId="{F0026D8F-593C-4776-B669-DE8767090B8E}">
      <dgm:prSet/>
      <dgm:spPr/>
      <dgm:t>
        <a:bodyPr/>
        <a:lstStyle/>
        <a:p>
          <a:pPr rtl="0"/>
          <a:r>
            <a:rPr lang="en-US" dirty="0" smtClean="0"/>
            <a:t>What they mean</a:t>
          </a:r>
          <a:endParaRPr lang="en-US" dirty="0"/>
        </a:p>
      </dgm:t>
    </dgm:pt>
    <dgm:pt modelId="{999C9F41-1696-46F5-B9D7-47C04566B64B}" type="parTrans" cxnId="{99453E54-FBC4-414D-B256-431768146DB3}">
      <dgm:prSet/>
      <dgm:spPr/>
      <dgm:t>
        <a:bodyPr/>
        <a:lstStyle/>
        <a:p>
          <a:endParaRPr lang="en-US"/>
        </a:p>
      </dgm:t>
    </dgm:pt>
    <dgm:pt modelId="{2EA3CE40-D496-4022-9342-A837CDD44598}" type="sibTrans" cxnId="{99453E54-FBC4-414D-B256-431768146DB3}">
      <dgm:prSet/>
      <dgm:spPr/>
      <dgm:t>
        <a:bodyPr/>
        <a:lstStyle/>
        <a:p>
          <a:endParaRPr lang="en-US"/>
        </a:p>
      </dgm:t>
    </dgm:pt>
    <dgm:pt modelId="{BED09923-640D-4527-84B2-EA4A82F2410F}">
      <dgm:prSet/>
      <dgm:spPr/>
      <dgm:t>
        <a:bodyPr/>
        <a:lstStyle/>
        <a:p>
          <a:pPr rtl="0"/>
          <a:r>
            <a:rPr lang="en-US" dirty="0" smtClean="0"/>
            <a:t>How they are activated</a:t>
          </a:r>
          <a:endParaRPr lang="en-US" dirty="0"/>
        </a:p>
      </dgm:t>
    </dgm:pt>
    <dgm:pt modelId="{A77F9E42-B1BC-4B12-86C9-43BCDCDCA416}" type="parTrans" cxnId="{793693EA-9965-43E7-99E3-0527AB0B56C5}">
      <dgm:prSet/>
      <dgm:spPr/>
      <dgm:t>
        <a:bodyPr/>
        <a:lstStyle/>
        <a:p>
          <a:endParaRPr lang="en-US"/>
        </a:p>
      </dgm:t>
    </dgm:pt>
    <dgm:pt modelId="{2D7A5AA5-D683-4453-BB6E-D82B079C7CCA}" type="sibTrans" cxnId="{793693EA-9965-43E7-99E3-0527AB0B56C5}">
      <dgm:prSet/>
      <dgm:spPr/>
      <dgm:t>
        <a:bodyPr/>
        <a:lstStyle/>
        <a:p>
          <a:endParaRPr lang="en-US"/>
        </a:p>
      </dgm:t>
    </dgm:pt>
    <dgm:pt modelId="{E81D3E7A-B778-49FD-B71B-C8A9202613B2}">
      <dgm:prSet/>
      <dgm:spPr/>
      <dgm:t>
        <a:bodyPr/>
        <a:lstStyle/>
        <a:p>
          <a:pPr rtl="0"/>
          <a:r>
            <a:rPr lang="en-US" dirty="0" smtClean="0"/>
            <a:t>Where they appear</a:t>
          </a:r>
          <a:endParaRPr lang="en-US" dirty="0"/>
        </a:p>
      </dgm:t>
    </dgm:pt>
    <dgm:pt modelId="{B879EDF9-5D27-494F-B75C-A82E42EFFA00}" type="parTrans" cxnId="{E6158053-A452-468D-8A11-29C85DFFF8A3}">
      <dgm:prSet/>
      <dgm:spPr/>
      <dgm:t>
        <a:bodyPr/>
        <a:lstStyle/>
        <a:p>
          <a:endParaRPr lang="en-US"/>
        </a:p>
      </dgm:t>
    </dgm:pt>
    <dgm:pt modelId="{16A58174-30B1-4348-86F9-7CBFCC4D1E07}" type="sibTrans" cxnId="{E6158053-A452-468D-8A11-29C85DFFF8A3}">
      <dgm:prSet/>
      <dgm:spPr/>
      <dgm:t>
        <a:bodyPr/>
        <a:lstStyle/>
        <a:p>
          <a:endParaRPr lang="en-US"/>
        </a:p>
      </dgm:t>
    </dgm:pt>
    <dgm:pt modelId="{4B929F8B-2DBF-49D6-BA93-43810E8530ED}" type="pres">
      <dgm:prSet presAssocID="{C232E486-7263-4839-85CF-8702BF5B2D9E}" presName="linear" presStyleCnt="0">
        <dgm:presLayoutVars>
          <dgm:dir/>
          <dgm:animLvl val="lvl"/>
          <dgm:resizeHandles val="exact"/>
        </dgm:presLayoutVars>
      </dgm:prSet>
      <dgm:spPr/>
      <dgm:t>
        <a:bodyPr/>
        <a:lstStyle/>
        <a:p>
          <a:endParaRPr lang="en-US"/>
        </a:p>
      </dgm:t>
    </dgm:pt>
    <dgm:pt modelId="{F1E78213-A7EB-49FB-B7F6-C6D7DB6E7A4F}" type="pres">
      <dgm:prSet presAssocID="{477398B3-4040-4A61-846D-6C5097580FC5}" presName="parentLin" presStyleCnt="0"/>
      <dgm:spPr/>
      <dgm:t>
        <a:bodyPr/>
        <a:lstStyle/>
        <a:p>
          <a:endParaRPr lang="en-US"/>
        </a:p>
      </dgm:t>
    </dgm:pt>
    <dgm:pt modelId="{AEDECCE7-E3F2-48D0-A24C-96418E7888BE}" type="pres">
      <dgm:prSet presAssocID="{477398B3-4040-4A61-846D-6C5097580FC5}" presName="parentLeftMargin" presStyleLbl="node1" presStyleIdx="0" presStyleCnt="5"/>
      <dgm:spPr/>
      <dgm:t>
        <a:bodyPr/>
        <a:lstStyle/>
        <a:p>
          <a:endParaRPr lang="en-US"/>
        </a:p>
      </dgm:t>
    </dgm:pt>
    <dgm:pt modelId="{EEF66786-5A7A-4FCC-BDE9-F92996526F32}" type="pres">
      <dgm:prSet presAssocID="{477398B3-4040-4A61-846D-6C5097580FC5}" presName="parentText" presStyleLbl="node1" presStyleIdx="0" presStyleCnt="5">
        <dgm:presLayoutVars>
          <dgm:chMax val="0"/>
          <dgm:bulletEnabled val="1"/>
        </dgm:presLayoutVars>
      </dgm:prSet>
      <dgm:spPr/>
      <dgm:t>
        <a:bodyPr/>
        <a:lstStyle/>
        <a:p>
          <a:endParaRPr lang="en-US"/>
        </a:p>
      </dgm:t>
    </dgm:pt>
    <dgm:pt modelId="{BD26964B-A6D2-4DD7-B475-948B22DF40C0}" type="pres">
      <dgm:prSet presAssocID="{477398B3-4040-4A61-846D-6C5097580FC5}" presName="negativeSpace" presStyleCnt="0"/>
      <dgm:spPr/>
      <dgm:t>
        <a:bodyPr/>
        <a:lstStyle/>
        <a:p>
          <a:endParaRPr lang="en-US"/>
        </a:p>
      </dgm:t>
    </dgm:pt>
    <dgm:pt modelId="{A4421D27-52BE-45B8-8204-67EAE72FBE9F}" type="pres">
      <dgm:prSet presAssocID="{477398B3-4040-4A61-846D-6C5097580FC5}" presName="childText" presStyleLbl="conFgAcc1" presStyleIdx="0" presStyleCnt="5">
        <dgm:presLayoutVars>
          <dgm:bulletEnabled val="1"/>
        </dgm:presLayoutVars>
      </dgm:prSet>
      <dgm:spPr/>
      <dgm:t>
        <a:bodyPr/>
        <a:lstStyle/>
        <a:p>
          <a:endParaRPr lang="en-US"/>
        </a:p>
      </dgm:t>
    </dgm:pt>
    <dgm:pt modelId="{8989E182-E1FE-4898-B1D4-CA8F04633114}" type="pres">
      <dgm:prSet presAssocID="{44E14D14-32D6-4405-B343-B26CB91A99F8}" presName="spaceBetweenRectangles" presStyleCnt="0"/>
      <dgm:spPr/>
      <dgm:t>
        <a:bodyPr/>
        <a:lstStyle/>
        <a:p>
          <a:endParaRPr lang="en-US"/>
        </a:p>
      </dgm:t>
    </dgm:pt>
    <dgm:pt modelId="{8F484CFA-1EEF-4D91-AC09-A7EE08DE698D}" type="pres">
      <dgm:prSet presAssocID="{8C8E2F01-3EB7-409C-85AA-F1618A3BDC1A}" presName="parentLin" presStyleCnt="0"/>
      <dgm:spPr/>
      <dgm:t>
        <a:bodyPr/>
        <a:lstStyle/>
        <a:p>
          <a:endParaRPr lang="en-US"/>
        </a:p>
      </dgm:t>
    </dgm:pt>
    <dgm:pt modelId="{D6D47A4D-9EDA-4951-B931-8EFC9F9C2B8B}" type="pres">
      <dgm:prSet presAssocID="{8C8E2F01-3EB7-409C-85AA-F1618A3BDC1A}" presName="parentLeftMargin" presStyleLbl="node1" presStyleIdx="0" presStyleCnt="5"/>
      <dgm:spPr/>
      <dgm:t>
        <a:bodyPr/>
        <a:lstStyle/>
        <a:p>
          <a:endParaRPr lang="en-US"/>
        </a:p>
      </dgm:t>
    </dgm:pt>
    <dgm:pt modelId="{6ADD512F-BDBE-45B9-86A1-6D4223ED66C6}" type="pres">
      <dgm:prSet presAssocID="{8C8E2F01-3EB7-409C-85AA-F1618A3BDC1A}" presName="parentText" presStyleLbl="node1" presStyleIdx="1" presStyleCnt="5">
        <dgm:presLayoutVars>
          <dgm:chMax val="0"/>
          <dgm:bulletEnabled val="1"/>
        </dgm:presLayoutVars>
      </dgm:prSet>
      <dgm:spPr/>
      <dgm:t>
        <a:bodyPr/>
        <a:lstStyle/>
        <a:p>
          <a:endParaRPr lang="en-US"/>
        </a:p>
      </dgm:t>
    </dgm:pt>
    <dgm:pt modelId="{0A90815E-4D4D-4C89-8C1C-8BDB48E33292}" type="pres">
      <dgm:prSet presAssocID="{8C8E2F01-3EB7-409C-85AA-F1618A3BDC1A}" presName="negativeSpace" presStyleCnt="0"/>
      <dgm:spPr/>
      <dgm:t>
        <a:bodyPr/>
        <a:lstStyle/>
        <a:p>
          <a:endParaRPr lang="en-US"/>
        </a:p>
      </dgm:t>
    </dgm:pt>
    <dgm:pt modelId="{7D67A4F1-9122-4AA0-A975-7E41B7CFA344}" type="pres">
      <dgm:prSet presAssocID="{8C8E2F01-3EB7-409C-85AA-F1618A3BDC1A}" presName="childText" presStyleLbl="conFgAcc1" presStyleIdx="1" presStyleCnt="5">
        <dgm:presLayoutVars>
          <dgm:bulletEnabled val="1"/>
        </dgm:presLayoutVars>
      </dgm:prSet>
      <dgm:spPr/>
      <dgm:t>
        <a:bodyPr/>
        <a:lstStyle/>
        <a:p>
          <a:endParaRPr lang="en-US"/>
        </a:p>
      </dgm:t>
    </dgm:pt>
    <dgm:pt modelId="{C79E2D12-0817-4A65-A3D2-A3923E355519}" type="pres">
      <dgm:prSet presAssocID="{65F45E2B-9DBF-4BB4-BB78-5826F88BC92A}" presName="spaceBetweenRectangles" presStyleCnt="0"/>
      <dgm:spPr/>
      <dgm:t>
        <a:bodyPr/>
        <a:lstStyle/>
        <a:p>
          <a:endParaRPr lang="en-US"/>
        </a:p>
      </dgm:t>
    </dgm:pt>
    <dgm:pt modelId="{5CD96C08-23A3-489A-8CE0-F18C73EAB277}" type="pres">
      <dgm:prSet presAssocID="{F0026D8F-593C-4776-B669-DE8767090B8E}" presName="parentLin" presStyleCnt="0"/>
      <dgm:spPr/>
      <dgm:t>
        <a:bodyPr/>
        <a:lstStyle/>
        <a:p>
          <a:endParaRPr lang="en-US"/>
        </a:p>
      </dgm:t>
    </dgm:pt>
    <dgm:pt modelId="{17784D13-8FE2-4592-A2E7-BB3F8ACA25CE}" type="pres">
      <dgm:prSet presAssocID="{F0026D8F-593C-4776-B669-DE8767090B8E}" presName="parentLeftMargin" presStyleLbl="node1" presStyleIdx="1" presStyleCnt="5"/>
      <dgm:spPr/>
      <dgm:t>
        <a:bodyPr/>
        <a:lstStyle/>
        <a:p>
          <a:endParaRPr lang="en-US"/>
        </a:p>
      </dgm:t>
    </dgm:pt>
    <dgm:pt modelId="{1129121D-9DC5-4D5B-B3F9-424926FF3DCB}" type="pres">
      <dgm:prSet presAssocID="{F0026D8F-593C-4776-B669-DE8767090B8E}" presName="parentText" presStyleLbl="node1" presStyleIdx="2" presStyleCnt="5">
        <dgm:presLayoutVars>
          <dgm:chMax val="0"/>
          <dgm:bulletEnabled val="1"/>
        </dgm:presLayoutVars>
      </dgm:prSet>
      <dgm:spPr/>
      <dgm:t>
        <a:bodyPr/>
        <a:lstStyle/>
        <a:p>
          <a:endParaRPr lang="en-US"/>
        </a:p>
      </dgm:t>
    </dgm:pt>
    <dgm:pt modelId="{A94D4BA8-362A-4A34-AF6B-A259A2E2786D}" type="pres">
      <dgm:prSet presAssocID="{F0026D8F-593C-4776-B669-DE8767090B8E}" presName="negativeSpace" presStyleCnt="0"/>
      <dgm:spPr/>
      <dgm:t>
        <a:bodyPr/>
        <a:lstStyle/>
        <a:p>
          <a:endParaRPr lang="en-US"/>
        </a:p>
      </dgm:t>
    </dgm:pt>
    <dgm:pt modelId="{B7CF2E7B-CEF2-46B7-B1DB-C7A537F87126}" type="pres">
      <dgm:prSet presAssocID="{F0026D8F-593C-4776-B669-DE8767090B8E}" presName="childText" presStyleLbl="conFgAcc1" presStyleIdx="2" presStyleCnt="5">
        <dgm:presLayoutVars>
          <dgm:bulletEnabled val="1"/>
        </dgm:presLayoutVars>
      </dgm:prSet>
      <dgm:spPr/>
      <dgm:t>
        <a:bodyPr/>
        <a:lstStyle/>
        <a:p>
          <a:endParaRPr lang="en-US"/>
        </a:p>
      </dgm:t>
    </dgm:pt>
    <dgm:pt modelId="{3304C215-14CD-44C5-A09C-71DD54ABC7F5}" type="pres">
      <dgm:prSet presAssocID="{2EA3CE40-D496-4022-9342-A837CDD44598}" presName="spaceBetweenRectangles" presStyleCnt="0"/>
      <dgm:spPr/>
      <dgm:t>
        <a:bodyPr/>
        <a:lstStyle/>
        <a:p>
          <a:endParaRPr lang="en-US"/>
        </a:p>
      </dgm:t>
    </dgm:pt>
    <dgm:pt modelId="{6B1F7E4A-5C76-4AC2-B826-BE3C96738416}" type="pres">
      <dgm:prSet presAssocID="{BED09923-640D-4527-84B2-EA4A82F2410F}" presName="parentLin" presStyleCnt="0"/>
      <dgm:spPr/>
      <dgm:t>
        <a:bodyPr/>
        <a:lstStyle/>
        <a:p>
          <a:endParaRPr lang="en-US"/>
        </a:p>
      </dgm:t>
    </dgm:pt>
    <dgm:pt modelId="{C4DB9141-44FE-4FA9-A200-A6D3772840DC}" type="pres">
      <dgm:prSet presAssocID="{BED09923-640D-4527-84B2-EA4A82F2410F}" presName="parentLeftMargin" presStyleLbl="node1" presStyleIdx="2" presStyleCnt="5"/>
      <dgm:spPr/>
      <dgm:t>
        <a:bodyPr/>
        <a:lstStyle/>
        <a:p>
          <a:endParaRPr lang="en-US"/>
        </a:p>
      </dgm:t>
    </dgm:pt>
    <dgm:pt modelId="{4759466A-3CA8-45A3-8301-81B1DF4039AD}" type="pres">
      <dgm:prSet presAssocID="{BED09923-640D-4527-84B2-EA4A82F2410F}" presName="parentText" presStyleLbl="node1" presStyleIdx="3" presStyleCnt="5">
        <dgm:presLayoutVars>
          <dgm:chMax val="0"/>
          <dgm:bulletEnabled val="1"/>
        </dgm:presLayoutVars>
      </dgm:prSet>
      <dgm:spPr/>
      <dgm:t>
        <a:bodyPr/>
        <a:lstStyle/>
        <a:p>
          <a:endParaRPr lang="en-US"/>
        </a:p>
      </dgm:t>
    </dgm:pt>
    <dgm:pt modelId="{0675EA4A-ECF7-45F7-8451-986077486814}" type="pres">
      <dgm:prSet presAssocID="{BED09923-640D-4527-84B2-EA4A82F2410F}" presName="negativeSpace" presStyleCnt="0"/>
      <dgm:spPr/>
      <dgm:t>
        <a:bodyPr/>
        <a:lstStyle/>
        <a:p>
          <a:endParaRPr lang="en-US"/>
        </a:p>
      </dgm:t>
    </dgm:pt>
    <dgm:pt modelId="{57EF727E-AD4C-4915-A058-5DF4FD1DDC66}" type="pres">
      <dgm:prSet presAssocID="{BED09923-640D-4527-84B2-EA4A82F2410F}" presName="childText" presStyleLbl="conFgAcc1" presStyleIdx="3" presStyleCnt="5">
        <dgm:presLayoutVars>
          <dgm:bulletEnabled val="1"/>
        </dgm:presLayoutVars>
      </dgm:prSet>
      <dgm:spPr/>
      <dgm:t>
        <a:bodyPr/>
        <a:lstStyle/>
        <a:p>
          <a:endParaRPr lang="en-US"/>
        </a:p>
      </dgm:t>
    </dgm:pt>
    <dgm:pt modelId="{CB841E30-40F0-4F70-BD2B-4D989B83E962}" type="pres">
      <dgm:prSet presAssocID="{2D7A5AA5-D683-4453-BB6E-D82B079C7CCA}" presName="spaceBetweenRectangles" presStyleCnt="0"/>
      <dgm:spPr/>
      <dgm:t>
        <a:bodyPr/>
        <a:lstStyle/>
        <a:p>
          <a:endParaRPr lang="en-US"/>
        </a:p>
      </dgm:t>
    </dgm:pt>
    <dgm:pt modelId="{AE905676-7B1C-46D2-BE18-2021BA714116}" type="pres">
      <dgm:prSet presAssocID="{E81D3E7A-B778-49FD-B71B-C8A9202613B2}" presName="parentLin" presStyleCnt="0"/>
      <dgm:spPr/>
      <dgm:t>
        <a:bodyPr/>
        <a:lstStyle/>
        <a:p>
          <a:endParaRPr lang="en-US"/>
        </a:p>
      </dgm:t>
    </dgm:pt>
    <dgm:pt modelId="{6A0C60FE-1174-4ED1-A91B-2CEDDFE887AF}" type="pres">
      <dgm:prSet presAssocID="{E81D3E7A-B778-49FD-B71B-C8A9202613B2}" presName="parentLeftMargin" presStyleLbl="node1" presStyleIdx="3" presStyleCnt="5"/>
      <dgm:spPr/>
      <dgm:t>
        <a:bodyPr/>
        <a:lstStyle/>
        <a:p>
          <a:endParaRPr lang="en-US"/>
        </a:p>
      </dgm:t>
    </dgm:pt>
    <dgm:pt modelId="{4AD1F61D-D22D-47E2-BB20-AF6E4A89A1C3}" type="pres">
      <dgm:prSet presAssocID="{E81D3E7A-B778-49FD-B71B-C8A9202613B2}" presName="parentText" presStyleLbl="node1" presStyleIdx="4" presStyleCnt="5">
        <dgm:presLayoutVars>
          <dgm:chMax val="0"/>
          <dgm:bulletEnabled val="1"/>
        </dgm:presLayoutVars>
      </dgm:prSet>
      <dgm:spPr/>
      <dgm:t>
        <a:bodyPr/>
        <a:lstStyle/>
        <a:p>
          <a:endParaRPr lang="en-US"/>
        </a:p>
      </dgm:t>
    </dgm:pt>
    <dgm:pt modelId="{D6B7B6FA-EEC1-4FF9-B3F0-E28FE4F18E1C}" type="pres">
      <dgm:prSet presAssocID="{E81D3E7A-B778-49FD-B71B-C8A9202613B2}" presName="negativeSpace" presStyleCnt="0"/>
      <dgm:spPr/>
      <dgm:t>
        <a:bodyPr/>
        <a:lstStyle/>
        <a:p>
          <a:endParaRPr lang="en-US"/>
        </a:p>
      </dgm:t>
    </dgm:pt>
    <dgm:pt modelId="{B076B1FE-DD32-4227-83BC-178F2A1D295F}" type="pres">
      <dgm:prSet presAssocID="{E81D3E7A-B778-49FD-B71B-C8A9202613B2}" presName="childText" presStyleLbl="conFgAcc1" presStyleIdx="4" presStyleCnt="5">
        <dgm:presLayoutVars>
          <dgm:bulletEnabled val="1"/>
        </dgm:presLayoutVars>
      </dgm:prSet>
      <dgm:spPr/>
      <dgm:t>
        <a:bodyPr/>
        <a:lstStyle/>
        <a:p>
          <a:endParaRPr lang="en-US"/>
        </a:p>
      </dgm:t>
    </dgm:pt>
  </dgm:ptLst>
  <dgm:cxnLst>
    <dgm:cxn modelId="{78D120BD-58C9-4386-BA91-0F8AB1ACEFF1}" type="presOf" srcId="{8C8E2F01-3EB7-409C-85AA-F1618A3BDC1A}" destId="{D6D47A4D-9EDA-4951-B931-8EFC9F9C2B8B}" srcOrd="0" destOrd="0" presId="urn:microsoft.com/office/officeart/2005/8/layout/list1"/>
    <dgm:cxn modelId="{1C4BBA20-3E2A-463C-99EC-9751D1A1A58C}" type="presOf" srcId="{BED09923-640D-4527-84B2-EA4A82F2410F}" destId="{4759466A-3CA8-45A3-8301-81B1DF4039AD}" srcOrd="1" destOrd="0" presId="urn:microsoft.com/office/officeart/2005/8/layout/list1"/>
    <dgm:cxn modelId="{AB00A181-5154-4D43-91FA-4C0BD0CA78D4}" type="presOf" srcId="{C232E486-7263-4839-85CF-8702BF5B2D9E}" destId="{4B929F8B-2DBF-49D6-BA93-43810E8530ED}" srcOrd="0" destOrd="0" presId="urn:microsoft.com/office/officeart/2005/8/layout/list1"/>
    <dgm:cxn modelId="{99453E54-FBC4-414D-B256-431768146DB3}" srcId="{C232E486-7263-4839-85CF-8702BF5B2D9E}" destId="{F0026D8F-593C-4776-B669-DE8767090B8E}" srcOrd="2" destOrd="0" parTransId="{999C9F41-1696-46F5-B9D7-47C04566B64B}" sibTransId="{2EA3CE40-D496-4022-9342-A837CDD44598}"/>
    <dgm:cxn modelId="{E6158053-A452-468D-8A11-29C85DFFF8A3}" srcId="{C232E486-7263-4839-85CF-8702BF5B2D9E}" destId="{E81D3E7A-B778-49FD-B71B-C8A9202613B2}" srcOrd="4" destOrd="0" parTransId="{B879EDF9-5D27-494F-B75C-A82E42EFFA00}" sibTransId="{16A58174-30B1-4348-86F9-7CBFCC4D1E07}"/>
    <dgm:cxn modelId="{8A651BB8-339F-4149-964A-04089D8AEFE4}" type="presOf" srcId="{F0026D8F-593C-4776-B669-DE8767090B8E}" destId="{1129121D-9DC5-4D5B-B3F9-424926FF3DCB}" srcOrd="1" destOrd="0" presId="urn:microsoft.com/office/officeart/2005/8/layout/list1"/>
    <dgm:cxn modelId="{9F9FE89D-08A0-41F3-B469-BF265F1D6456}" type="presOf" srcId="{BED09923-640D-4527-84B2-EA4A82F2410F}" destId="{C4DB9141-44FE-4FA9-A200-A6D3772840DC}" srcOrd="0" destOrd="0" presId="urn:microsoft.com/office/officeart/2005/8/layout/list1"/>
    <dgm:cxn modelId="{F892805B-9F98-4876-B1C4-33CA91ADDE27}" type="presOf" srcId="{477398B3-4040-4A61-846D-6C5097580FC5}" destId="{EEF66786-5A7A-4FCC-BDE9-F92996526F32}" srcOrd="1" destOrd="0" presId="urn:microsoft.com/office/officeart/2005/8/layout/list1"/>
    <dgm:cxn modelId="{793693EA-9965-43E7-99E3-0527AB0B56C5}" srcId="{C232E486-7263-4839-85CF-8702BF5B2D9E}" destId="{BED09923-640D-4527-84B2-EA4A82F2410F}" srcOrd="3" destOrd="0" parTransId="{A77F9E42-B1BC-4B12-86C9-43BCDCDCA416}" sibTransId="{2D7A5AA5-D683-4453-BB6E-D82B079C7CCA}"/>
    <dgm:cxn modelId="{E65383E0-D92B-4141-A8C3-5EAE218A4B48}" type="presOf" srcId="{F0026D8F-593C-4776-B669-DE8767090B8E}" destId="{17784D13-8FE2-4592-A2E7-BB3F8ACA25CE}" srcOrd="0" destOrd="0" presId="urn:microsoft.com/office/officeart/2005/8/layout/list1"/>
    <dgm:cxn modelId="{F387A560-D0CD-478B-BDD4-25A6EC928DA6}" type="presOf" srcId="{E81D3E7A-B778-49FD-B71B-C8A9202613B2}" destId="{6A0C60FE-1174-4ED1-A91B-2CEDDFE887AF}" srcOrd="0" destOrd="0" presId="urn:microsoft.com/office/officeart/2005/8/layout/list1"/>
    <dgm:cxn modelId="{D2FC7E11-46D7-432B-A10A-4FC29569999A}" type="presOf" srcId="{E81D3E7A-B778-49FD-B71B-C8A9202613B2}" destId="{4AD1F61D-D22D-47E2-BB20-AF6E4A89A1C3}" srcOrd="1" destOrd="0" presId="urn:microsoft.com/office/officeart/2005/8/layout/list1"/>
    <dgm:cxn modelId="{7E7EAF6E-760F-484E-8000-E3619AB103A7}" srcId="{C232E486-7263-4839-85CF-8702BF5B2D9E}" destId="{8C8E2F01-3EB7-409C-85AA-F1618A3BDC1A}" srcOrd="1" destOrd="0" parTransId="{C7B31A6A-6DAE-4A47-92FB-F409D0A9229E}" sibTransId="{65F45E2B-9DBF-4BB4-BB78-5826F88BC92A}"/>
    <dgm:cxn modelId="{5F3F4441-4816-40B7-9B5C-EED6E2DAD9B0}" type="presOf" srcId="{477398B3-4040-4A61-846D-6C5097580FC5}" destId="{AEDECCE7-E3F2-48D0-A24C-96418E7888BE}" srcOrd="0" destOrd="0" presId="urn:microsoft.com/office/officeart/2005/8/layout/list1"/>
    <dgm:cxn modelId="{EEAC2D40-8143-4FD4-92E7-1845FBB03B04}" type="presOf" srcId="{8C8E2F01-3EB7-409C-85AA-F1618A3BDC1A}" destId="{6ADD512F-BDBE-45B9-86A1-6D4223ED66C6}" srcOrd="1" destOrd="0" presId="urn:microsoft.com/office/officeart/2005/8/layout/list1"/>
    <dgm:cxn modelId="{B30EEC10-1052-4E7A-A4A8-E5930DCDC153}" srcId="{C232E486-7263-4839-85CF-8702BF5B2D9E}" destId="{477398B3-4040-4A61-846D-6C5097580FC5}" srcOrd="0" destOrd="0" parTransId="{5E3B703F-39ED-44B2-8656-28959B3D3D53}" sibTransId="{44E14D14-32D6-4405-B343-B26CB91A99F8}"/>
    <dgm:cxn modelId="{A843D7C4-7947-4F83-8F11-BD161447F3C6}" type="presParOf" srcId="{4B929F8B-2DBF-49D6-BA93-43810E8530ED}" destId="{F1E78213-A7EB-49FB-B7F6-C6D7DB6E7A4F}" srcOrd="0" destOrd="0" presId="urn:microsoft.com/office/officeart/2005/8/layout/list1"/>
    <dgm:cxn modelId="{1CFEB8A8-7448-440E-AD58-8D8FD5D46614}" type="presParOf" srcId="{F1E78213-A7EB-49FB-B7F6-C6D7DB6E7A4F}" destId="{AEDECCE7-E3F2-48D0-A24C-96418E7888BE}" srcOrd="0" destOrd="0" presId="urn:microsoft.com/office/officeart/2005/8/layout/list1"/>
    <dgm:cxn modelId="{091B0C26-6847-4A7D-9D70-39B64AA20130}" type="presParOf" srcId="{F1E78213-A7EB-49FB-B7F6-C6D7DB6E7A4F}" destId="{EEF66786-5A7A-4FCC-BDE9-F92996526F32}" srcOrd="1" destOrd="0" presId="urn:microsoft.com/office/officeart/2005/8/layout/list1"/>
    <dgm:cxn modelId="{9BC8FFAF-608C-4204-B19E-B04EE4975CE9}" type="presParOf" srcId="{4B929F8B-2DBF-49D6-BA93-43810E8530ED}" destId="{BD26964B-A6D2-4DD7-B475-948B22DF40C0}" srcOrd="1" destOrd="0" presId="urn:microsoft.com/office/officeart/2005/8/layout/list1"/>
    <dgm:cxn modelId="{32A20FCF-FB57-4DC9-86F8-8C396116C55D}" type="presParOf" srcId="{4B929F8B-2DBF-49D6-BA93-43810E8530ED}" destId="{A4421D27-52BE-45B8-8204-67EAE72FBE9F}" srcOrd="2" destOrd="0" presId="urn:microsoft.com/office/officeart/2005/8/layout/list1"/>
    <dgm:cxn modelId="{33AC2972-3D7D-456E-B6C7-81474D19F0F5}" type="presParOf" srcId="{4B929F8B-2DBF-49D6-BA93-43810E8530ED}" destId="{8989E182-E1FE-4898-B1D4-CA8F04633114}" srcOrd="3" destOrd="0" presId="urn:microsoft.com/office/officeart/2005/8/layout/list1"/>
    <dgm:cxn modelId="{9EE66CD3-4D24-41FC-909C-47613CF9A999}" type="presParOf" srcId="{4B929F8B-2DBF-49D6-BA93-43810E8530ED}" destId="{8F484CFA-1EEF-4D91-AC09-A7EE08DE698D}" srcOrd="4" destOrd="0" presId="urn:microsoft.com/office/officeart/2005/8/layout/list1"/>
    <dgm:cxn modelId="{8F078DF9-B988-4CBE-8833-CF5B07183D5A}" type="presParOf" srcId="{8F484CFA-1EEF-4D91-AC09-A7EE08DE698D}" destId="{D6D47A4D-9EDA-4951-B931-8EFC9F9C2B8B}" srcOrd="0" destOrd="0" presId="urn:microsoft.com/office/officeart/2005/8/layout/list1"/>
    <dgm:cxn modelId="{BA4698F9-3609-4DB6-8856-E7D8E11E89BF}" type="presParOf" srcId="{8F484CFA-1EEF-4D91-AC09-A7EE08DE698D}" destId="{6ADD512F-BDBE-45B9-86A1-6D4223ED66C6}" srcOrd="1" destOrd="0" presId="urn:microsoft.com/office/officeart/2005/8/layout/list1"/>
    <dgm:cxn modelId="{C79312A9-1DD9-4330-8C89-C324FDF7E634}" type="presParOf" srcId="{4B929F8B-2DBF-49D6-BA93-43810E8530ED}" destId="{0A90815E-4D4D-4C89-8C1C-8BDB48E33292}" srcOrd="5" destOrd="0" presId="urn:microsoft.com/office/officeart/2005/8/layout/list1"/>
    <dgm:cxn modelId="{383F726A-7531-4698-A3C4-05D6F0B1EB54}" type="presParOf" srcId="{4B929F8B-2DBF-49D6-BA93-43810E8530ED}" destId="{7D67A4F1-9122-4AA0-A975-7E41B7CFA344}" srcOrd="6" destOrd="0" presId="urn:microsoft.com/office/officeart/2005/8/layout/list1"/>
    <dgm:cxn modelId="{E4A067E1-A702-4DE1-86F8-4BC4B2502BBD}" type="presParOf" srcId="{4B929F8B-2DBF-49D6-BA93-43810E8530ED}" destId="{C79E2D12-0817-4A65-A3D2-A3923E355519}" srcOrd="7" destOrd="0" presId="urn:microsoft.com/office/officeart/2005/8/layout/list1"/>
    <dgm:cxn modelId="{ED686854-DD71-4C19-B7DC-FB71C8871A60}" type="presParOf" srcId="{4B929F8B-2DBF-49D6-BA93-43810E8530ED}" destId="{5CD96C08-23A3-489A-8CE0-F18C73EAB277}" srcOrd="8" destOrd="0" presId="urn:microsoft.com/office/officeart/2005/8/layout/list1"/>
    <dgm:cxn modelId="{DC800852-632F-494A-908D-99BE952AC0EC}" type="presParOf" srcId="{5CD96C08-23A3-489A-8CE0-F18C73EAB277}" destId="{17784D13-8FE2-4592-A2E7-BB3F8ACA25CE}" srcOrd="0" destOrd="0" presId="urn:microsoft.com/office/officeart/2005/8/layout/list1"/>
    <dgm:cxn modelId="{73C8C33F-E481-46FE-A7A8-CEA61ABAC2F7}" type="presParOf" srcId="{5CD96C08-23A3-489A-8CE0-F18C73EAB277}" destId="{1129121D-9DC5-4D5B-B3F9-424926FF3DCB}" srcOrd="1" destOrd="0" presId="urn:microsoft.com/office/officeart/2005/8/layout/list1"/>
    <dgm:cxn modelId="{D65779C6-61BA-433B-9E38-F024C885F0EA}" type="presParOf" srcId="{4B929F8B-2DBF-49D6-BA93-43810E8530ED}" destId="{A94D4BA8-362A-4A34-AF6B-A259A2E2786D}" srcOrd="9" destOrd="0" presId="urn:microsoft.com/office/officeart/2005/8/layout/list1"/>
    <dgm:cxn modelId="{52074EDA-B562-4D87-A073-F9E6A9AE6D4E}" type="presParOf" srcId="{4B929F8B-2DBF-49D6-BA93-43810E8530ED}" destId="{B7CF2E7B-CEF2-46B7-B1DB-C7A537F87126}" srcOrd="10" destOrd="0" presId="urn:microsoft.com/office/officeart/2005/8/layout/list1"/>
    <dgm:cxn modelId="{8143A515-E68D-4F7F-AC75-1D2C79873510}" type="presParOf" srcId="{4B929F8B-2DBF-49D6-BA93-43810E8530ED}" destId="{3304C215-14CD-44C5-A09C-71DD54ABC7F5}" srcOrd="11" destOrd="0" presId="urn:microsoft.com/office/officeart/2005/8/layout/list1"/>
    <dgm:cxn modelId="{610B2E27-E1E3-4278-8212-B8F058DAC619}" type="presParOf" srcId="{4B929F8B-2DBF-49D6-BA93-43810E8530ED}" destId="{6B1F7E4A-5C76-4AC2-B826-BE3C96738416}" srcOrd="12" destOrd="0" presId="urn:microsoft.com/office/officeart/2005/8/layout/list1"/>
    <dgm:cxn modelId="{C825B55F-C6A8-4545-8BBD-780E60143CC5}" type="presParOf" srcId="{6B1F7E4A-5C76-4AC2-B826-BE3C96738416}" destId="{C4DB9141-44FE-4FA9-A200-A6D3772840DC}" srcOrd="0" destOrd="0" presId="urn:microsoft.com/office/officeart/2005/8/layout/list1"/>
    <dgm:cxn modelId="{3DBF51D6-E139-4F66-95EA-6099CC7D07E6}" type="presParOf" srcId="{6B1F7E4A-5C76-4AC2-B826-BE3C96738416}" destId="{4759466A-3CA8-45A3-8301-81B1DF4039AD}" srcOrd="1" destOrd="0" presId="urn:microsoft.com/office/officeart/2005/8/layout/list1"/>
    <dgm:cxn modelId="{FE258070-D689-4FE2-B6F3-D512EAED25D6}" type="presParOf" srcId="{4B929F8B-2DBF-49D6-BA93-43810E8530ED}" destId="{0675EA4A-ECF7-45F7-8451-986077486814}" srcOrd="13" destOrd="0" presId="urn:microsoft.com/office/officeart/2005/8/layout/list1"/>
    <dgm:cxn modelId="{8AFA3DD9-43C2-4200-A09A-18845BD61D16}" type="presParOf" srcId="{4B929F8B-2DBF-49D6-BA93-43810E8530ED}" destId="{57EF727E-AD4C-4915-A058-5DF4FD1DDC66}" srcOrd="14" destOrd="0" presId="urn:microsoft.com/office/officeart/2005/8/layout/list1"/>
    <dgm:cxn modelId="{EBCFC447-6C83-47A9-9785-021A275AB73D}" type="presParOf" srcId="{4B929F8B-2DBF-49D6-BA93-43810E8530ED}" destId="{CB841E30-40F0-4F70-BD2B-4D989B83E962}" srcOrd="15" destOrd="0" presId="urn:microsoft.com/office/officeart/2005/8/layout/list1"/>
    <dgm:cxn modelId="{A954C855-30AD-482F-AFBE-7DB4E8405BD5}" type="presParOf" srcId="{4B929F8B-2DBF-49D6-BA93-43810E8530ED}" destId="{AE905676-7B1C-46D2-BE18-2021BA714116}" srcOrd="16" destOrd="0" presId="urn:microsoft.com/office/officeart/2005/8/layout/list1"/>
    <dgm:cxn modelId="{2C294D6A-AE57-4F29-BD43-52452797FCEF}" type="presParOf" srcId="{AE905676-7B1C-46D2-BE18-2021BA714116}" destId="{6A0C60FE-1174-4ED1-A91B-2CEDDFE887AF}" srcOrd="0" destOrd="0" presId="urn:microsoft.com/office/officeart/2005/8/layout/list1"/>
    <dgm:cxn modelId="{AA10D66B-2982-4A98-9638-622759B4E775}" type="presParOf" srcId="{AE905676-7B1C-46D2-BE18-2021BA714116}" destId="{4AD1F61D-D22D-47E2-BB20-AF6E4A89A1C3}" srcOrd="1" destOrd="0" presId="urn:microsoft.com/office/officeart/2005/8/layout/list1"/>
    <dgm:cxn modelId="{D79FE33A-723C-4F4B-9C57-08CB6161F6CC}" type="presParOf" srcId="{4B929F8B-2DBF-49D6-BA93-43810E8530ED}" destId="{D6B7B6FA-EEC1-4FF9-B3F0-E28FE4F18E1C}" srcOrd="17" destOrd="0" presId="urn:microsoft.com/office/officeart/2005/8/layout/list1"/>
    <dgm:cxn modelId="{A95AD6EC-03F4-418F-8775-22E0012C54DD}" type="presParOf" srcId="{4B929F8B-2DBF-49D6-BA93-43810E8530ED}" destId="{B076B1FE-DD32-4227-83BC-178F2A1D295F}"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9285C2-5B8F-4715-A25C-8C17F23DB36C}" type="doc">
      <dgm:prSet loTypeId="urn:microsoft.com/office/officeart/2005/8/layout/lProcess2" loCatId="list" qsTypeId="urn:microsoft.com/office/officeart/2005/8/quickstyle/3d2" qsCatId="3D" csTypeId="urn:microsoft.com/office/officeart/2005/8/colors/accent1_4" csCatId="accent1" phldr="1"/>
      <dgm:spPr/>
      <dgm:t>
        <a:bodyPr/>
        <a:lstStyle/>
        <a:p>
          <a:endParaRPr lang="en-US"/>
        </a:p>
      </dgm:t>
    </dgm:pt>
    <dgm:pt modelId="{92F6C15B-A286-4152-9ED8-BAA50807BC12}">
      <dgm:prSet phldrT="[Text]"/>
      <dgm:spPr/>
      <dgm:t>
        <a:bodyPr/>
        <a:lstStyle/>
        <a:p>
          <a:r>
            <a:rPr lang="en-US" dirty="0" smtClean="0">
              <a:latin typeface="Garamond" pitchFamily="18" charset="0"/>
            </a:rPr>
            <a:t>499</a:t>
          </a:r>
          <a:endParaRPr lang="en-US" dirty="0">
            <a:latin typeface="Garamond" pitchFamily="18" charset="0"/>
          </a:endParaRPr>
        </a:p>
      </dgm:t>
    </dgm:pt>
    <dgm:pt modelId="{1008ED03-2EED-47D6-9BF2-41C1F75D3317}" type="parTrans" cxnId="{0C6EF61F-67E1-4677-AA53-AD30B4CDF1AB}">
      <dgm:prSet/>
      <dgm:spPr/>
      <dgm:t>
        <a:bodyPr/>
        <a:lstStyle/>
        <a:p>
          <a:endParaRPr lang="en-US"/>
        </a:p>
      </dgm:t>
    </dgm:pt>
    <dgm:pt modelId="{9D8CBDEE-13DE-4812-AB87-A168A55CD792}" type="sibTrans" cxnId="{0C6EF61F-67E1-4677-AA53-AD30B4CDF1AB}">
      <dgm:prSet/>
      <dgm:spPr/>
      <dgm:t>
        <a:bodyPr/>
        <a:lstStyle/>
        <a:p>
          <a:endParaRPr lang="en-US"/>
        </a:p>
      </dgm:t>
    </dgm:pt>
    <dgm:pt modelId="{FBB8B8D3-CAC4-411D-8F29-86331B7625E9}">
      <dgm:prSet phldrT="[Text]"/>
      <dgm:spPr/>
      <dgm:t>
        <a:bodyPr/>
        <a:lstStyle/>
        <a:p>
          <a:r>
            <a:rPr lang="en-US" dirty="0" smtClean="0">
              <a:latin typeface="Garamond" pitchFamily="18" charset="0"/>
            </a:rPr>
            <a:t>498</a:t>
          </a:r>
          <a:endParaRPr lang="en-US" dirty="0">
            <a:latin typeface="Garamond" pitchFamily="18" charset="0"/>
          </a:endParaRPr>
        </a:p>
      </dgm:t>
    </dgm:pt>
    <dgm:pt modelId="{E7F1A33D-D755-461D-8F72-FE061490A060}" type="parTrans" cxnId="{E7071295-66F8-4C68-B8A0-159F6954C7F8}">
      <dgm:prSet/>
      <dgm:spPr/>
      <dgm:t>
        <a:bodyPr/>
        <a:lstStyle/>
        <a:p>
          <a:endParaRPr lang="en-US"/>
        </a:p>
      </dgm:t>
    </dgm:pt>
    <dgm:pt modelId="{7B93FFC0-22C1-4E22-A4B5-47D3ECEEB7D2}" type="sibTrans" cxnId="{E7071295-66F8-4C68-B8A0-159F6954C7F8}">
      <dgm:prSet/>
      <dgm:spPr/>
      <dgm:t>
        <a:bodyPr/>
        <a:lstStyle/>
        <a:p>
          <a:endParaRPr lang="en-US"/>
        </a:p>
      </dgm:t>
    </dgm:pt>
    <dgm:pt modelId="{679B1DD3-6ADE-43D1-8AA6-2267EC198116}">
      <dgm:prSet phldrT="[Text]" custT="1"/>
      <dgm:spPr/>
      <dgm:t>
        <a:bodyPr/>
        <a:lstStyle/>
        <a:p>
          <a:r>
            <a:rPr lang="en-US" sz="3000" dirty="0" smtClean="0">
              <a:latin typeface="Garamond" pitchFamily="18" charset="0"/>
            </a:rPr>
            <a:t>Orientation/Program Overview</a:t>
          </a:r>
          <a:endParaRPr lang="en-US" sz="3000" dirty="0">
            <a:latin typeface="Garamond" pitchFamily="18" charset="0"/>
          </a:endParaRPr>
        </a:p>
      </dgm:t>
    </dgm:pt>
    <dgm:pt modelId="{7F0BE575-E089-4F40-BA46-BE651CDB2D97}" type="parTrans" cxnId="{D0DBEA48-93C3-4DDB-BBD5-45EED4928CCD}">
      <dgm:prSet/>
      <dgm:spPr/>
      <dgm:t>
        <a:bodyPr/>
        <a:lstStyle/>
        <a:p>
          <a:endParaRPr lang="en-US"/>
        </a:p>
      </dgm:t>
    </dgm:pt>
    <dgm:pt modelId="{6AC198F8-DBED-457F-8119-8C409A8B7C1E}" type="sibTrans" cxnId="{D0DBEA48-93C3-4DDB-BBD5-45EED4928CCD}">
      <dgm:prSet/>
      <dgm:spPr/>
      <dgm:t>
        <a:bodyPr/>
        <a:lstStyle/>
        <a:p>
          <a:endParaRPr lang="en-US"/>
        </a:p>
      </dgm:t>
    </dgm:pt>
    <dgm:pt modelId="{4F690D85-7880-482C-B35F-F0016397BA34}">
      <dgm:prSet phldrT="[Text]" custT="1"/>
      <dgm:spPr/>
      <dgm:t>
        <a:bodyPr/>
        <a:lstStyle/>
        <a:p>
          <a:r>
            <a:rPr lang="en-US" sz="5500" dirty="0" smtClean="0">
              <a:latin typeface="Garamond" pitchFamily="18" charset="0"/>
            </a:rPr>
            <a:t>497</a:t>
          </a:r>
          <a:endParaRPr lang="en-US" sz="5500" dirty="0">
            <a:latin typeface="Garamond" pitchFamily="18" charset="0"/>
          </a:endParaRPr>
        </a:p>
      </dgm:t>
    </dgm:pt>
    <dgm:pt modelId="{61396183-7100-434D-9427-4A86024A04F6}" type="parTrans" cxnId="{2D48170B-1D9A-4CFB-AA68-825FE2E35EC5}">
      <dgm:prSet/>
      <dgm:spPr/>
      <dgm:t>
        <a:bodyPr/>
        <a:lstStyle/>
        <a:p>
          <a:endParaRPr lang="en-US"/>
        </a:p>
      </dgm:t>
    </dgm:pt>
    <dgm:pt modelId="{4FF4D1DF-CC3D-458C-91D9-FE157FEC6378}" type="sibTrans" cxnId="{2D48170B-1D9A-4CFB-AA68-825FE2E35EC5}">
      <dgm:prSet/>
      <dgm:spPr/>
      <dgm:t>
        <a:bodyPr/>
        <a:lstStyle/>
        <a:p>
          <a:endParaRPr lang="en-US"/>
        </a:p>
      </dgm:t>
    </dgm:pt>
    <dgm:pt modelId="{0E67F23D-9C59-46A6-984B-1B93AC5A8266}">
      <dgm:prSet phldrT="[Text]" custT="1"/>
      <dgm:spPr/>
      <dgm:t>
        <a:bodyPr/>
        <a:lstStyle/>
        <a:p>
          <a:r>
            <a:rPr lang="en-US" sz="3200" dirty="0" smtClean="0">
              <a:latin typeface="Garamond" pitchFamily="18" charset="0"/>
            </a:rPr>
            <a:t>Intake/ Screening</a:t>
          </a:r>
          <a:endParaRPr lang="en-US" sz="3200" dirty="0">
            <a:latin typeface="Garamond" pitchFamily="18" charset="0"/>
          </a:endParaRPr>
        </a:p>
      </dgm:t>
    </dgm:pt>
    <dgm:pt modelId="{CD4A873B-4487-4B21-9783-1F2A489005AC}" type="parTrans" cxnId="{4D2467AB-EE95-40C2-A6F9-046FF67DD19C}">
      <dgm:prSet/>
      <dgm:spPr/>
      <dgm:t>
        <a:bodyPr/>
        <a:lstStyle/>
        <a:p>
          <a:endParaRPr lang="en-US"/>
        </a:p>
      </dgm:t>
    </dgm:pt>
    <dgm:pt modelId="{E57DE874-A4F0-460B-9A52-478706336517}" type="sibTrans" cxnId="{4D2467AB-EE95-40C2-A6F9-046FF67DD19C}">
      <dgm:prSet/>
      <dgm:spPr/>
      <dgm:t>
        <a:bodyPr/>
        <a:lstStyle/>
        <a:p>
          <a:endParaRPr lang="en-US"/>
        </a:p>
      </dgm:t>
    </dgm:pt>
    <dgm:pt modelId="{F0657B01-A707-448B-BAED-EAEF57698EE3}">
      <dgm:prSet phldrT="[Text]" custT="1"/>
      <dgm:spPr/>
      <dgm:t>
        <a:bodyPr/>
        <a:lstStyle/>
        <a:p>
          <a:r>
            <a:rPr lang="en-US" sz="2600" dirty="0" smtClean="0">
              <a:latin typeface="Garamond" pitchFamily="18" charset="0"/>
            </a:rPr>
            <a:t>Completed Client Form</a:t>
          </a:r>
          <a:endParaRPr lang="en-US" sz="2600" dirty="0">
            <a:latin typeface="Garamond" pitchFamily="18" charset="0"/>
          </a:endParaRPr>
        </a:p>
      </dgm:t>
    </dgm:pt>
    <dgm:pt modelId="{9015B33B-60A6-4D55-AD72-F00AAB4CBBA7}" type="sibTrans" cxnId="{24389B1D-303B-4050-9305-CF14881B643B}">
      <dgm:prSet/>
      <dgm:spPr/>
      <dgm:t>
        <a:bodyPr/>
        <a:lstStyle/>
        <a:p>
          <a:endParaRPr lang="en-US"/>
        </a:p>
      </dgm:t>
    </dgm:pt>
    <dgm:pt modelId="{9A583FFC-A1CC-45BE-8DFC-FC281362C23E}" type="parTrans" cxnId="{24389B1D-303B-4050-9305-CF14881B643B}">
      <dgm:prSet/>
      <dgm:spPr/>
      <dgm:t>
        <a:bodyPr/>
        <a:lstStyle/>
        <a:p>
          <a:endParaRPr lang="en-US"/>
        </a:p>
      </dgm:t>
    </dgm:pt>
    <dgm:pt modelId="{8AF2D6F9-F4F8-4848-BF5B-160EBD7E4A18}">
      <dgm:prSet phldrT="[Text]" custT="1"/>
      <dgm:spPr/>
      <dgm:t>
        <a:bodyPr/>
        <a:lstStyle/>
        <a:p>
          <a:r>
            <a:rPr lang="en-US" sz="2200" dirty="0" smtClean="0">
              <a:latin typeface="Garamond" pitchFamily="18" charset="0"/>
            </a:rPr>
            <a:t>Accepted O &amp; O</a:t>
          </a:r>
          <a:endParaRPr lang="en-US" sz="2200" dirty="0">
            <a:latin typeface="Garamond" pitchFamily="18" charset="0"/>
          </a:endParaRPr>
        </a:p>
      </dgm:t>
    </dgm:pt>
    <dgm:pt modelId="{9A197C42-E3AE-4E60-83F2-3C07328AD5BB}" type="sibTrans" cxnId="{7DDCE7CC-D482-4B79-979E-5C0C698C24EE}">
      <dgm:prSet/>
      <dgm:spPr/>
      <dgm:t>
        <a:bodyPr/>
        <a:lstStyle/>
        <a:p>
          <a:endParaRPr lang="en-US"/>
        </a:p>
      </dgm:t>
    </dgm:pt>
    <dgm:pt modelId="{6972DC63-0F42-48A0-BFC3-501FC75CE68F}" type="parTrans" cxnId="{7DDCE7CC-D482-4B79-979E-5C0C698C24EE}">
      <dgm:prSet/>
      <dgm:spPr/>
      <dgm:t>
        <a:bodyPr/>
        <a:lstStyle/>
        <a:p>
          <a:endParaRPr lang="en-US"/>
        </a:p>
      </dgm:t>
    </dgm:pt>
    <dgm:pt modelId="{04DC6DD1-D540-4F4F-A8F2-6DA4271F24A2}" type="pres">
      <dgm:prSet presAssocID="{549285C2-5B8F-4715-A25C-8C17F23DB36C}" presName="theList" presStyleCnt="0">
        <dgm:presLayoutVars>
          <dgm:dir/>
          <dgm:animLvl val="lvl"/>
          <dgm:resizeHandles val="exact"/>
        </dgm:presLayoutVars>
      </dgm:prSet>
      <dgm:spPr/>
      <dgm:t>
        <a:bodyPr/>
        <a:lstStyle/>
        <a:p>
          <a:endParaRPr lang="en-US"/>
        </a:p>
      </dgm:t>
    </dgm:pt>
    <dgm:pt modelId="{2FDAA774-FFFE-4AE6-B99A-93AB611629C0}" type="pres">
      <dgm:prSet presAssocID="{92F6C15B-A286-4152-9ED8-BAA50807BC12}" presName="compNode" presStyleCnt="0"/>
      <dgm:spPr/>
    </dgm:pt>
    <dgm:pt modelId="{2B916BB5-EBDC-4FF0-AB32-220D90239C73}" type="pres">
      <dgm:prSet presAssocID="{92F6C15B-A286-4152-9ED8-BAA50807BC12}" presName="aNode" presStyleLbl="bgShp" presStyleIdx="0" presStyleCnt="3"/>
      <dgm:spPr/>
      <dgm:t>
        <a:bodyPr/>
        <a:lstStyle/>
        <a:p>
          <a:endParaRPr lang="en-US"/>
        </a:p>
      </dgm:t>
    </dgm:pt>
    <dgm:pt modelId="{347A59F9-A105-4C03-97F0-1D76FAB53221}" type="pres">
      <dgm:prSet presAssocID="{92F6C15B-A286-4152-9ED8-BAA50807BC12}" presName="textNode" presStyleLbl="bgShp" presStyleIdx="0" presStyleCnt="3"/>
      <dgm:spPr/>
      <dgm:t>
        <a:bodyPr/>
        <a:lstStyle/>
        <a:p>
          <a:endParaRPr lang="en-US"/>
        </a:p>
      </dgm:t>
    </dgm:pt>
    <dgm:pt modelId="{DF342203-05C0-4D55-BF6B-69C5634F75FC}" type="pres">
      <dgm:prSet presAssocID="{92F6C15B-A286-4152-9ED8-BAA50807BC12}" presName="compChildNode" presStyleCnt="0"/>
      <dgm:spPr/>
    </dgm:pt>
    <dgm:pt modelId="{BAAB4330-10CA-401E-9536-3D3310CC50CD}" type="pres">
      <dgm:prSet presAssocID="{92F6C15B-A286-4152-9ED8-BAA50807BC12}" presName="theInnerList" presStyleCnt="0"/>
      <dgm:spPr/>
    </dgm:pt>
    <dgm:pt modelId="{03D077F3-E37D-4C33-9120-C0ECE1AE19BE}" type="pres">
      <dgm:prSet presAssocID="{8AF2D6F9-F4F8-4848-BF5B-160EBD7E4A18}" presName="childNode" presStyleLbl="node1" presStyleIdx="0" presStyleCnt="4">
        <dgm:presLayoutVars>
          <dgm:bulletEnabled val="1"/>
        </dgm:presLayoutVars>
      </dgm:prSet>
      <dgm:spPr/>
      <dgm:t>
        <a:bodyPr/>
        <a:lstStyle/>
        <a:p>
          <a:endParaRPr lang="en-US"/>
        </a:p>
      </dgm:t>
    </dgm:pt>
    <dgm:pt modelId="{6D40E168-5E34-46B5-9E7D-3B1C33E8BBC3}" type="pres">
      <dgm:prSet presAssocID="{8AF2D6F9-F4F8-4848-BF5B-160EBD7E4A18}" presName="aSpace2" presStyleCnt="0"/>
      <dgm:spPr/>
    </dgm:pt>
    <dgm:pt modelId="{379C493F-EAF9-421E-B321-1656971F9FC3}" type="pres">
      <dgm:prSet presAssocID="{F0657B01-A707-448B-BAED-EAEF57698EE3}" presName="childNode" presStyleLbl="node1" presStyleIdx="1" presStyleCnt="4">
        <dgm:presLayoutVars>
          <dgm:bulletEnabled val="1"/>
        </dgm:presLayoutVars>
      </dgm:prSet>
      <dgm:spPr/>
      <dgm:t>
        <a:bodyPr/>
        <a:lstStyle/>
        <a:p>
          <a:endParaRPr lang="en-US"/>
        </a:p>
      </dgm:t>
    </dgm:pt>
    <dgm:pt modelId="{77DBD29D-97D5-4F60-B5ED-A672406C0B42}" type="pres">
      <dgm:prSet presAssocID="{92F6C15B-A286-4152-9ED8-BAA50807BC12}" presName="aSpace" presStyleCnt="0"/>
      <dgm:spPr/>
    </dgm:pt>
    <dgm:pt modelId="{FE79DA0C-2DA0-454A-82A8-80AAC8BF7289}" type="pres">
      <dgm:prSet presAssocID="{FBB8B8D3-CAC4-411D-8F29-86331B7625E9}" presName="compNode" presStyleCnt="0"/>
      <dgm:spPr/>
    </dgm:pt>
    <dgm:pt modelId="{AF2474A9-2F0F-4E0C-87C5-3720EE47B5D6}" type="pres">
      <dgm:prSet presAssocID="{FBB8B8D3-CAC4-411D-8F29-86331B7625E9}" presName="aNode" presStyleLbl="bgShp" presStyleIdx="1" presStyleCnt="3"/>
      <dgm:spPr/>
      <dgm:t>
        <a:bodyPr/>
        <a:lstStyle/>
        <a:p>
          <a:endParaRPr lang="en-US"/>
        </a:p>
      </dgm:t>
    </dgm:pt>
    <dgm:pt modelId="{88D4AEE5-DBA1-42FE-B0D4-123C657933AA}" type="pres">
      <dgm:prSet presAssocID="{FBB8B8D3-CAC4-411D-8F29-86331B7625E9}" presName="textNode" presStyleLbl="bgShp" presStyleIdx="1" presStyleCnt="3"/>
      <dgm:spPr/>
      <dgm:t>
        <a:bodyPr/>
        <a:lstStyle/>
        <a:p>
          <a:endParaRPr lang="en-US"/>
        </a:p>
      </dgm:t>
    </dgm:pt>
    <dgm:pt modelId="{F8D051B3-8BF5-4AC7-B7A2-895872954274}" type="pres">
      <dgm:prSet presAssocID="{FBB8B8D3-CAC4-411D-8F29-86331B7625E9}" presName="compChildNode" presStyleCnt="0"/>
      <dgm:spPr/>
    </dgm:pt>
    <dgm:pt modelId="{4051250C-3A0A-4B78-9BCC-B0E3D4B181B5}" type="pres">
      <dgm:prSet presAssocID="{FBB8B8D3-CAC4-411D-8F29-86331B7625E9}" presName="theInnerList" presStyleCnt="0"/>
      <dgm:spPr/>
    </dgm:pt>
    <dgm:pt modelId="{A1CA025C-80C4-4CA6-8A87-D43AAB9D0810}" type="pres">
      <dgm:prSet presAssocID="{679B1DD3-6ADE-43D1-8AA6-2267EC198116}" presName="childNode" presStyleLbl="node1" presStyleIdx="2" presStyleCnt="4">
        <dgm:presLayoutVars>
          <dgm:bulletEnabled val="1"/>
        </dgm:presLayoutVars>
      </dgm:prSet>
      <dgm:spPr/>
      <dgm:t>
        <a:bodyPr/>
        <a:lstStyle/>
        <a:p>
          <a:endParaRPr lang="en-US"/>
        </a:p>
      </dgm:t>
    </dgm:pt>
    <dgm:pt modelId="{AAAA2C0B-E1BC-467E-A87A-DEB42EAABEDC}" type="pres">
      <dgm:prSet presAssocID="{FBB8B8D3-CAC4-411D-8F29-86331B7625E9}" presName="aSpace" presStyleCnt="0"/>
      <dgm:spPr/>
    </dgm:pt>
    <dgm:pt modelId="{46BEB1CF-7125-4AFA-9936-3EF0A8101B81}" type="pres">
      <dgm:prSet presAssocID="{4F690D85-7880-482C-B35F-F0016397BA34}" presName="compNode" presStyleCnt="0"/>
      <dgm:spPr/>
    </dgm:pt>
    <dgm:pt modelId="{0DBC0E29-737E-4E71-9E48-6BEAF96FE442}" type="pres">
      <dgm:prSet presAssocID="{4F690D85-7880-482C-B35F-F0016397BA34}" presName="aNode" presStyleLbl="bgShp" presStyleIdx="2" presStyleCnt="3"/>
      <dgm:spPr/>
      <dgm:t>
        <a:bodyPr/>
        <a:lstStyle/>
        <a:p>
          <a:endParaRPr lang="en-US"/>
        </a:p>
      </dgm:t>
    </dgm:pt>
    <dgm:pt modelId="{729AE9FE-4500-4DF5-9C3E-9F206AB6CBAF}" type="pres">
      <dgm:prSet presAssocID="{4F690D85-7880-482C-B35F-F0016397BA34}" presName="textNode" presStyleLbl="bgShp" presStyleIdx="2" presStyleCnt="3"/>
      <dgm:spPr/>
      <dgm:t>
        <a:bodyPr/>
        <a:lstStyle/>
        <a:p>
          <a:endParaRPr lang="en-US"/>
        </a:p>
      </dgm:t>
    </dgm:pt>
    <dgm:pt modelId="{348C856E-5031-4B6A-B442-8F51AABF6626}" type="pres">
      <dgm:prSet presAssocID="{4F690D85-7880-482C-B35F-F0016397BA34}" presName="compChildNode" presStyleCnt="0"/>
      <dgm:spPr/>
    </dgm:pt>
    <dgm:pt modelId="{5896CBBA-74AB-4F3E-A619-61961009B8D0}" type="pres">
      <dgm:prSet presAssocID="{4F690D85-7880-482C-B35F-F0016397BA34}" presName="theInnerList" presStyleCnt="0"/>
      <dgm:spPr/>
    </dgm:pt>
    <dgm:pt modelId="{30F2CC9C-10D0-4079-81BE-73CFA6CDAD81}" type="pres">
      <dgm:prSet presAssocID="{0E67F23D-9C59-46A6-984B-1B93AC5A8266}" presName="childNode" presStyleLbl="node1" presStyleIdx="3" presStyleCnt="4">
        <dgm:presLayoutVars>
          <dgm:bulletEnabled val="1"/>
        </dgm:presLayoutVars>
      </dgm:prSet>
      <dgm:spPr/>
      <dgm:t>
        <a:bodyPr/>
        <a:lstStyle/>
        <a:p>
          <a:endParaRPr lang="en-US"/>
        </a:p>
      </dgm:t>
    </dgm:pt>
  </dgm:ptLst>
  <dgm:cxnLst>
    <dgm:cxn modelId="{87EF3B01-9997-43A5-85EE-631948E7F745}" type="presOf" srcId="{4F690D85-7880-482C-B35F-F0016397BA34}" destId="{729AE9FE-4500-4DF5-9C3E-9F206AB6CBAF}" srcOrd="1" destOrd="0" presId="urn:microsoft.com/office/officeart/2005/8/layout/lProcess2"/>
    <dgm:cxn modelId="{99904602-F233-47F0-89C4-03D67CBBAF7C}" type="presOf" srcId="{92F6C15B-A286-4152-9ED8-BAA50807BC12}" destId="{347A59F9-A105-4C03-97F0-1D76FAB53221}" srcOrd="1" destOrd="0" presId="urn:microsoft.com/office/officeart/2005/8/layout/lProcess2"/>
    <dgm:cxn modelId="{2D48170B-1D9A-4CFB-AA68-825FE2E35EC5}" srcId="{549285C2-5B8F-4715-A25C-8C17F23DB36C}" destId="{4F690D85-7880-482C-B35F-F0016397BA34}" srcOrd="2" destOrd="0" parTransId="{61396183-7100-434D-9427-4A86024A04F6}" sibTransId="{4FF4D1DF-CC3D-458C-91D9-FE157FEC6378}"/>
    <dgm:cxn modelId="{C3B51AFF-5210-400C-AD97-0B19990F7D48}" type="presOf" srcId="{0E67F23D-9C59-46A6-984B-1B93AC5A8266}" destId="{30F2CC9C-10D0-4079-81BE-73CFA6CDAD81}" srcOrd="0" destOrd="0" presId="urn:microsoft.com/office/officeart/2005/8/layout/lProcess2"/>
    <dgm:cxn modelId="{E19AE337-62F6-4F69-A2D4-50B5502FA024}" type="presOf" srcId="{92F6C15B-A286-4152-9ED8-BAA50807BC12}" destId="{2B916BB5-EBDC-4FF0-AB32-220D90239C73}" srcOrd="0" destOrd="0" presId="urn:microsoft.com/office/officeart/2005/8/layout/lProcess2"/>
    <dgm:cxn modelId="{4D2467AB-EE95-40C2-A6F9-046FF67DD19C}" srcId="{4F690D85-7880-482C-B35F-F0016397BA34}" destId="{0E67F23D-9C59-46A6-984B-1B93AC5A8266}" srcOrd="0" destOrd="0" parTransId="{CD4A873B-4487-4B21-9783-1F2A489005AC}" sibTransId="{E57DE874-A4F0-460B-9A52-478706336517}"/>
    <dgm:cxn modelId="{24389B1D-303B-4050-9305-CF14881B643B}" srcId="{92F6C15B-A286-4152-9ED8-BAA50807BC12}" destId="{F0657B01-A707-448B-BAED-EAEF57698EE3}" srcOrd="1" destOrd="0" parTransId="{9A583FFC-A1CC-45BE-8DFC-FC281362C23E}" sibTransId="{9015B33B-60A6-4D55-AD72-F00AAB4CBBA7}"/>
    <dgm:cxn modelId="{D0DBEA48-93C3-4DDB-BBD5-45EED4928CCD}" srcId="{FBB8B8D3-CAC4-411D-8F29-86331B7625E9}" destId="{679B1DD3-6ADE-43D1-8AA6-2267EC198116}" srcOrd="0" destOrd="0" parTransId="{7F0BE575-E089-4F40-BA46-BE651CDB2D97}" sibTransId="{6AC198F8-DBED-457F-8119-8C409A8B7C1E}"/>
    <dgm:cxn modelId="{E7071295-66F8-4C68-B8A0-159F6954C7F8}" srcId="{549285C2-5B8F-4715-A25C-8C17F23DB36C}" destId="{FBB8B8D3-CAC4-411D-8F29-86331B7625E9}" srcOrd="1" destOrd="0" parTransId="{E7F1A33D-D755-461D-8F72-FE061490A060}" sibTransId="{7B93FFC0-22C1-4E22-A4B5-47D3ECEEB7D2}"/>
    <dgm:cxn modelId="{C793A2E4-9B65-4C3A-A048-48DB048A87B3}" type="presOf" srcId="{8AF2D6F9-F4F8-4848-BF5B-160EBD7E4A18}" destId="{03D077F3-E37D-4C33-9120-C0ECE1AE19BE}" srcOrd="0" destOrd="0" presId="urn:microsoft.com/office/officeart/2005/8/layout/lProcess2"/>
    <dgm:cxn modelId="{F3B01A25-6340-486F-ACB1-C688BD257E1D}" type="presOf" srcId="{FBB8B8D3-CAC4-411D-8F29-86331B7625E9}" destId="{88D4AEE5-DBA1-42FE-B0D4-123C657933AA}" srcOrd="1" destOrd="0" presId="urn:microsoft.com/office/officeart/2005/8/layout/lProcess2"/>
    <dgm:cxn modelId="{7DDCE7CC-D482-4B79-979E-5C0C698C24EE}" srcId="{92F6C15B-A286-4152-9ED8-BAA50807BC12}" destId="{8AF2D6F9-F4F8-4848-BF5B-160EBD7E4A18}" srcOrd="0" destOrd="0" parTransId="{6972DC63-0F42-48A0-BFC3-501FC75CE68F}" sibTransId="{9A197C42-E3AE-4E60-83F2-3C07328AD5BB}"/>
    <dgm:cxn modelId="{0C6EF61F-67E1-4677-AA53-AD30B4CDF1AB}" srcId="{549285C2-5B8F-4715-A25C-8C17F23DB36C}" destId="{92F6C15B-A286-4152-9ED8-BAA50807BC12}" srcOrd="0" destOrd="0" parTransId="{1008ED03-2EED-47D6-9BF2-41C1F75D3317}" sibTransId="{9D8CBDEE-13DE-4812-AB87-A168A55CD792}"/>
    <dgm:cxn modelId="{EBFDC712-1BEA-473A-A61E-0E9077453FD7}" type="presOf" srcId="{FBB8B8D3-CAC4-411D-8F29-86331B7625E9}" destId="{AF2474A9-2F0F-4E0C-87C5-3720EE47B5D6}" srcOrd="0" destOrd="0" presId="urn:microsoft.com/office/officeart/2005/8/layout/lProcess2"/>
    <dgm:cxn modelId="{20693419-D740-451E-92AB-3324E464CA79}" type="presOf" srcId="{F0657B01-A707-448B-BAED-EAEF57698EE3}" destId="{379C493F-EAF9-421E-B321-1656971F9FC3}" srcOrd="0" destOrd="0" presId="urn:microsoft.com/office/officeart/2005/8/layout/lProcess2"/>
    <dgm:cxn modelId="{21DFCD80-74D3-421F-96B3-46343BF9862A}" type="presOf" srcId="{679B1DD3-6ADE-43D1-8AA6-2267EC198116}" destId="{A1CA025C-80C4-4CA6-8A87-D43AAB9D0810}" srcOrd="0" destOrd="0" presId="urn:microsoft.com/office/officeart/2005/8/layout/lProcess2"/>
    <dgm:cxn modelId="{D430EFC6-45F3-48E0-A253-87E67D86D853}" type="presOf" srcId="{549285C2-5B8F-4715-A25C-8C17F23DB36C}" destId="{04DC6DD1-D540-4F4F-A8F2-6DA4271F24A2}" srcOrd="0" destOrd="0" presId="urn:microsoft.com/office/officeart/2005/8/layout/lProcess2"/>
    <dgm:cxn modelId="{1E92F8E9-A413-4537-9D13-42838F4145D0}" type="presOf" srcId="{4F690D85-7880-482C-B35F-F0016397BA34}" destId="{0DBC0E29-737E-4E71-9E48-6BEAF96FE442}" srcOrd="0" destOrd="0" presId="urn:microsoft.com/office/officeart/2005/8/layout/lProcess2"/>
    <dgm:cxn modelId="{DFC3DCCF-F964-41DC-9A1A-E9D541901A52}" type="presParOf" srcId="{04DC6DD1-D540-4F4F-A8F2-6DA4271F24A2}" destId="{2FDAA774-FFFE-4AE6-B99A-93AB611629C0}" srcOrd="0" destOrd="0" presId="urn:microsoft.com/office/officeart/2005/8/layout/lProcess2"/>
    <dgm:cxn modelId="{587F24EC-66C9-4F2F-9A7B-CA539DF2ABCC}" type="presParOf" srcId="{2FDAA774-FFFE-4AE6-B99A-93AB611629C0}" destId="{2B916BB5-EBDC-4FF0-AB32-220D90239C73}" srcOrd="0" destOrd="0" presId="urn:microsoft.com/office/officeart/2005/8/layout/lProcess2"/>
    <dgm:cxn modelId="{7695B0E5-EA0E-4819-8A1F-8A4EF90FB0CF}" type="presParOf" srcId="{2FDAA774-FFFE-4AE6-B99A-93AB611629C0}" destId="{347A59F9-A105-4C03-97F0-1D76FAB53221}" srcOrd="1" destOrd="0" presId="urn:microsoft.com/office/officeart/2005/8/layout/lProcess2"/>
    <dgm:cxn modelId="{EE682B92-95AA-4340-896D-FD0E109B5287}" type="presParOf" srcId="{2FDAA774-FFFE-4AE6-B99A-93AB611629C0}" destId="{DF342203-05C0-4D55-BF6B-69C5634F75FC}" srcOrd="2" destOrd="0" presId="urn:microsoft.com/office/officeart/2005/8/layout/lProcess2"/>
    <dgm:cxn modelId="{AD74BAAD-D68F-418A-BADF-60292CE9F917}" type="presParOf" srcId="{DF342203-05C0-4D55-BF6B-69C5634F75FC}" destId="{BAAB4330-10CA-401E-9536-3D3310CC50CD}" srcOrd="0" destOrd="0" presId="urn:microsoft.com/office/officeart/2005/8/layout/lProcess2"/>
    <dgm:cxn modelId="{7F324EE8-8153-40FE-A2BF-F89E9803C878}" type="presParOf" srcId="{BAAB4330-10CA-401E-9536-3D3310CC50CD}" destId="{03D077F3-E37D-4C33-9120-C0ECE1AE19BE}" srcOrd="0" destOrd="0" presId="urn:microsoft.com/office/officeart/2005/8/layout/lProcess2"/>
    <dgm:cxn modelId="{4B77690D-B7C9-4401-A4D4-AD90A8E92F2B}" type="presParOf" srcId="{BAAB4330-10CA-401E-9536-3D3310CC50CD}" destId="{6D40E168-5E34-46B5-9E7D-3B1C33E8BBC3}" srcOrd="1" destOrd="0" presId="urn:microsoft.com/office/officeart/2005/8/layout/lProcess2"/>
    <dgm:cxn modelId="{D9880214-53D7-4EE2-9A58-165596FA9851}" type="presParOf" srcId="{BAAB4330-10CA-401E-9536-3D3310CC50CD}" destId="{379C493F-EAF9-421E-B321-1656971F9FC3}" srcOrd="2" destOrd="0" presId="urn:microsoft.com/office/officeart/2005/8/layout/lProcess2"/>
    <dgm:cxn modelId="{F5DB8ADE-4A11-41E2-BB7A-B0D65FE993AD}" type="presParOf" srcId="{04DC6DD1-D540-4F4F-A8F2-6DA4271F24A2}" destId="{77DBD29D-97D5-4F60-B5ED-A672406C0B42}" srcOrd="1" destOrd="0" presId="urn:microsoft.com/office/officeart/2005/8/layout/lProcess2"/>
    <dgm:cxn modelId="{E45A4C7D-27B7-4186-BFD4-D127EECF52A0}" type="presParOf" srcId="{04DC6DD1-D540-4F4F-A8F2-6DA4271F24A2}" destId="{FE79DA0C-2DA0-454A-82A8-80AAC8BF7289}" srcOrd="2" destOrd="0" presId="urn:microsoft.com/office/officeart/2005/8/layout/lProcess2"/>
    <dgm:cxn modelId="{4BB9327F-3182-4384-8526-5B8713C85C31}" type="presParOf" srcId="{FE79DA0C-2DA0-454A-82A8-80AAC8BF7289}" destId="{AF2474A9-2F0F-4E0C-87C5-3720EE47B5D6}" srcOrd="0" destOrd="0" presId="urn:microsoft.com/office/officeart/2005/8/layout/lProcess2"/>
    <dgm:cxn modelId="{FD2328F9-2138-4024-AF36-04577551A521}" type="presParOf" srcId="{FE79DA0C-2DA0-454A-82A8-80AAC8BF7289}" destId="{88D4AEE5-DBA1-42FE-B0D4-123C657933AA}" srcOrd="1" destOrd="0" presId="urn:microsoft.com/office/officeart/2005/8/layout/lProcess2"/>
    <dgm:cxn modelId="{759FDD62-C59B-426D-96FB-9AD1EBCEC972}" type="presParOf" srcId="{FE79DA0C-2DA0-454A-82A8-80AAC8BF7289}" destId="{F8D051B3-8BF5-4AC7-B7A2-895872954274}" srcOrd="2" destOrd="0" presId="urn:microsoft.com/office/officeart/2005/8/layout/lProcess2"/>
    <dgm:cxn modelId="{6CE59E8A-34F5-4A8B-9B24-18035DEC489B}" type="presParOf" srcId="{F8D051B3-8BF5-4AC7-B7A2-895872954274}" destId="{4051250C-3A0A-4B78-9BCC-B0E3D4B181B5}" srcOrd="0" destOrd="0" presId="urn:microsoft.com/office/officeart/2005/8/layout/lProcess2"/>
    <dgm:cxn modelId="{2A4F30E1-79C3-4DFF-9986-E039E540015C}" type="presParOf" srcId="{4051250C-3A0A-4B78-9BCC-B0E3D4B181B5}" destId="{A1CA025C-80C4-4CA6-8A87-D43AAB9D0810}" srcOrd="0" destOrd="0" presId="urn:microsoft.com/office/officeart/2005/8/layout/lProcess2"/>
    <dgm:cxn modelId="{EDF13034-A6BF-4B16-B907-0C686B48E68B}" type="presParOf" srcId="{04DC6DD1-D540-4F4F-A8F2-6DA4271F24A2}" destId="{AAAA2C0B-E1BC-467E-A87A-DEB42EAABEDC}" srcOrd="3" destOrd="0" presId="urn:microsoft.com/office/officeart/2005/8/layout/lProcess2"/>
    <dgm:cxn modelId="{A0AE3DF6-086D-4D59-AD47-6CF87A2F0ABC}" type="presParOf" srcId="{04DC6DD1-D540-4F4F-A8F2-6DA4271F24A2}" destId="{46BEB1CF-7125-4AFA-9936-3EF0A8101B81}" srcOrd="4" destOrd="0" presId="urn:microsoft.com/office/officeart/2005/8/layout/lProcess2"/>
    <dgm:cxn modelId="{189CCF9F-3823-4521-A8B5-DEE21A058B30}" type="presParOf" srcId="{46BEB1CF-7125-4AFA-9936-3EF0A8101B81}" destId="{0DBC0E29-737E-4E71-9E48-6BEAF96FE442}" srcOrd="0" destOrd="0" presId="urn:microsoft.com/office/officeart/2005/8/layout/lProcess2"/>
    <dgm:cxn modelId="{0ACF341B-8F01-4C1E-A09D-814BA37129A4}" type="presParOf" srcId="{46BEB1CF-7125-4AFA-9936-3EF0A8101B81}" destId="{729AE9FE-4500-4DF5-9C3E-9F206AB6CBAF}" srcOrd="1" destOrd="0" presId="urn:microsoft.com/office/officeart/2005/8/layout/lProcess2"/>
    <dgm:cxn modelId="{F5BDB2DB-01A0-4ED1-8A9B-63D1D0945A4D}" type="presParOf" srcId="{46BEB1CF-7125-4AFA-9936-3EF0A8101B81}" destId="{348C856E-5031-4B6A-B442-8F51AABF6626}" srcOrd="2" destOrd="0" presId="urn:microsoft.com/office/officeart/2005/8/layout/lProcess2"/>
    <dgm:cxn modelId="{694183B2-50A1-4624-8466-DBE57A43F5FF}" type="presParOf" srcId="{348C856E-5031-4B6A-B442-8F51AABF6626}" destId="{5896CBBA-74AB-4F3E-A619-61961009B8D0}" srcOrd="0" destOrd="0" presId="urn:microsoft.com/office/officeart/2005/8/layout/lProcess2"/>
    <dgm:cxn modelId="{E05103C9-CDE5-439B-B889-18FFF9304C7D}" type="presParOf" srcId="{5896CBBA-74AB-4F3E-A619-61961009B8D0}" destId="{30F2CC9C-10D0-4079-81BE-73CFA6CDAD81}"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285C2-5B8F-4715-A25C-8C17F23DB36C}" type="doc">
      <dgm:prSet loTypeId="urn:microsoft.com/office/officeart/2005/8/layout/lProcess2" loCatId="list" qsTypeId="urn:microsoft.com/office/officeart/2005/8/quickstyle/3d2" qsCatId="3D" csTypeId="urn:microsoft.com/office/officeart/2005/8/colors/accent2_4" csCatId="accent2" phldr="1"/>
      <dgm:spPr/>
      <dgm:t>
        <a:bodyPr/>
        <a:lstStyle/>
        <a:p>
          <a:endParaRPr lang="en-US"/>
        </a:p>
      </dgm:t>
    </dgm:pt>
    <dgm:pt modelId="{92F6C15B-A286-4152-9ED8-BAA50807BC12}">
      <dgm:prSet phldrT="[Text]"/>
      <dgm:spPr/>
      <dgm:t>
        <a:bodyPr/>
        <a:lstStyle/>
        <a:p>
          <a:r>
            <a:rPr lang="en-US" dirty="0" smtClean="0"/>
            <a:t>495</a:t>
          </a:r>
          <a:endParaRPr lang="en-US" dirty="0"/>
        </a:p>
      </dgm:t>
    </dgm:pt>
    <dgm:pt modelId="{1008ED03-2EED-47D6-9BF2-41C1F75D3317}" type="parTrans" cxnId="{0C6EF61F-67E1-4677-AA53-AD30B4CDF1AB}">
      <dgm:prSet/>
      <dgm:spPr/>
      <dgm:t>
        <a:bodyPr/>
        <a:lstStyle/>
        <a:p>
          <a:endParaRPr lang="en-US"/>
        </a:p>
      </dgm:t>
    </dgm:pt>
    <dgm:pt modelId="{9D8CBDEE-13DE-4812-AB87-A168A55CD792}" type="sibTrans" cxnId="{0C6EF61F-67E1-4677-AA53-AD30B4CDF1AB}">
      <dgm:prSet/>
      <dgm:spPr/>
      <dgm:t>
        <a:bodyPr/>
        <a:lstStyle/>
        <a:p>
          <a:endParaRPr lang="en-US"/>
        </a:p>
      </dgm:t>
    </dgm:pt>
    <dgm:pt modelId="{5D995FA1-C1C7-4238-A1EE-1CEEC5EB1702}">
      <dgm:prSet phldrT="[Text]"/>
      <dgm:spPr/>
      <dgm:t>
        <a:bodyPr/>
        <a:lstStyle/>
        <a:p>
          <a:r>
            <a:rPr lang="en-US" dirty="0" smtClean="0"/>
            <a:t>Check out</a:t>
          </a:r>
          <a:endParaRPr lang="en-US" dirty="0"/>
        </a:p>
      </dgm:t>
    </dgm:pt>
    <dgm:pt modelId="{D0710E0E-97BA-4F84-8EC2-80BAF6C2B175}" type="parTrans" cxnId="{A40B28A5-339D-4CDC-901B-24C346160BD6}">
      <dgm:prSet/>
      <dgm:spPr/>
      <dgm:t>
        <a:bodyPr/>
        <a:lstStyle/>
        <a:p>
          <a:endParaRPr lang="en-US"/>
        </a:p>
      </dgm:t>
    </dgm:pt>
    <dgm:pt modelId="{B1858A3A-10C7-4ED6-B9CD-0C2E5EF2C906}" type="sibTrans" cxnId="{A40B28A5-339D-4CDC-901B-24C346160BD6}">
      <dgm:prSet/>
      <dgm:spPr/>
      <dgm:t>
        <a:bodyPr/>
        <a:lstStyle/>
        <a:p>
          <a:endParaRPr lang="en-US"/>
        </a:p>
      </dgm:t>
    </dgm:pt>
    <dgm:pt modelId="{DF83A6E3-438D-4ACD-BB9D-269ACE8E55A9}">
      <dgm:prSet phldrT="[Text]"/>
      <dgm:spPr/>
      <dgm:t>
        <a:bodyPr/>
        <a:lstStyle/>
        <a:p>
          <a:r>
            <a:rPr lang="en-US" dirty="0" smtClean="0"/>
            <a:t>494</a:t>
          </a:r>
          <a:endParaRPr lang="en-US" dirty="0"/>
        </a:p>
      </dgm:t>
    </dgm:pt>
    <dgm:pt modelId="{108D9DDC-FAF6-4B65-B094-97D01BC0616A}" type="parTrans" cxnId="{B660B4DD-0798-46BA-8D12-76D3206CED18}">
      <dgm:prSet/>
      <dgm:spPr/>
      <dgm:t>
        <a:bodyPr/>
        <a:lstStyle/>
        <a:p>
          <a:endParaRPr lang="en-US"/>
        </a:p>
      </dgm:t>
    </dgm:pt>
    <dgm:pt modelId="{8AD877D8-471D-4A15-B1AE-9E9FDB632E2D}" type="sibTrans" cxnId="{B660B4DD-0798-46BA-8D12-76D3206CED18}">
      <dgm:prSet/>
      <dgm:spPr/>
      <dgm:t>
        <a:bodyPr/>
        <a:lstStyle/>
        <a:p>
          <a:endParaRPr lang="en-US"/>
        </a:p>
      </dgm:t>
    </dgm:pt>
    <dgm:pt modelId="{57A1B4E4-3381-44A6-8932-6D8DDD4453B4}">
      <dgm:prSet phldrT="[Text]"/>
      <dgm:spPr/>
      <dgm:t>
        <a:bodyPr/>
        <a:lstStyle/>
        <a:p>
          <a:r>
            <a:rPr lang="en-US" dirty="0" smtClean="0"/>
            <a:t>Work Registration Complete – Automated</a:t>
          </a:r>
          <a:endParaRPr lang="en-US" dirty="0"/>
        </a:p>
      </dgm:t>
    </dgm:pt>
    <dgm:pt modelId="{44A72AC3-EB5C-429D-B2BC-AF4C9DA68C3B}" type="parTrans" cxnId="{2D2DFA0C-6351-4635-B22D-4BA87B33C5B1}">
      <dgm:prSet/>
      <dgm:spPr/>
      <dgm:t>
        <a:bodyPr/>
        <a:lstStyle/>
        <a:p>
          <a:endParaRPr lang="en-US"/>
        </a:p>
      </dgm:t>
    </dgm:pt>
    <dgm:pt modelId="{60101B43-3D16-466D-B1D0-DDAA0334CBED}" type="sibTrans" cxnId="{2D2DFA0C-6351-4635-B22D-4BA87B33C5B1}">
      <dgm:prSet/>
      <dgm:spPr/>
      <dgm:t>
        <a:bodyPr/>
        <a:lstStyle/>
        <a:p>
          <a:endParaRPr lang="en-US"/>
        </a:p>
      </dgm:t>
    </dgm:pt>
    <dgm:pt modelId="{3A4CC3E7-58E9-486F-B787-312B37FBDEEA}">
      <dgm:prSet phldrT="[Text]"/>
      <dgm:spPr/>
      <dgm:t>
        <a:bodyPr/>
        <a:lstStyle/>
        <a:p>
          <a:r>
            <a:rPr lang="en-US" dirty="0" smtClean="0"/>
            <a:t>493</a:t>
          </a:r>
          <a:endParaRPr lang="en-US" dirty="0"/>
        </a:p>
      </dgm:t>
    </dgm:pt>
    <dgm:pt modelId="{4D27DEB7-4FE9-46A3-B4A6-4AD5BD9E360E}" type="parTrans" cxnId="{A6CFAFEE-06B3-4819-B3B8-D9927BC07A16}">
      <dgm:prSet/>
      <dgm:spPr/>
      <dgm:t>
        <a:bodyPr/>
        <a:lstStyle/>
        <a:p>
          <a:endParaRPr lang="en-US"/>
        </a:p>
      </dgm:t>
    </dgm:pt>
    <dgm:pt modelId="{BC4916BD-E642-4752-B036-C46F3C1801F2}" type="sibTrans" cxnId="{A6CFAFEE-06B3-4819-B3B8-D9927BC07A16}">
      <dgm:prSet/>
      <dgm:spPr/>
      <dgm:t>
        <a:bodyPr/>
        <a:lstStyle/>
        <a:p>
          <a:endParaRPr lang="en-US"/>
        </a:p>
      </dgm:t>
    </dgm:pt>
    <dgm:pt modelId="{AE2DF658-766E-421B-9EFC-5467527BFB28}">
      <dgm:prSet phldrT="[Text]"/>
      <dgm:spPr/>
      <dgm:t>
        <a:bodyPr/>
        <a:lstStyle/>
        <a:p>
          <a:r>
            <a:rPr lang="en-US" dirty="0" smtClean="0"/>
            <a:t>Work Registration Complete - Manual</a:t>
          </a:r>
          <a:endParaRPr lang="en-US" dirty="0"/>
        </a:p>
      </dgm:t>
    </dgm:pt>
    <dgm:pt modelId="{B1D26975-B7EC-49C4-B9C8-D0528E2D19D6}" type="parTrans" cxnId="{C94C2E00-27C0-4B89-8847-474D50CECDE1}">
      <dgm:prSet/>
      <dgm:spPr/>
      <dgm:t>
        <a:bodyPr/>
        <a:lstStyle/>
        <a:p>
          <a:endParaRPr lang="en-US"/>
        </a:p>
      </dgm:t>
    </dgm:pt>
    <dgm:pt modelId="{1C955BFA-8E7A-4A0F-872B-4B9F90CA9B6C}" type="sibTrans" cxnId="{C94C2E00-27C0-4B89-8847-474D50CECDE1}">
      <dgm:prSet/>
      <dgm:spPr/>
      <dgm:t>
        <a:bodyPr/>
        <a:lstStyle/>
        <a:p>
          <a:endParaRPr lang="en-US"/>
        </a:p>
      </dgm:t>
    </dgm:pt>
    <dgm:pt modelId="{04DC6DD1-D540-4F4F-A8F2-6DA4271F24A2}" type="pres">
      <dgm:prSet presAssocID="{549285C2-5B8F-4715-A25C-8C17F23DB36C}" presName="theList" presStyleCnt="0">
        <dgm:presLayoutVars>
          <dgm:dir/>
          <dgm:animLvl val="lvl"/>
          <dgm:resizeHandles val="exact"/>
        </dgm:presLayoutVars>
      </dgm:prSet>
      <dgm:spPr/>
      <dgm:t>
        <a:bodyPr/>
        <a:lstStyle/>
        <a:p>
          <a:endParaRPr lang="en-US"/>
        </a:p>
      </dgm:t>
    </dgm:pt>
    <dgm:pt modelId="{2FDAA774-FFFE-4AE6-B99A-93AB611629C0}" type="pres">
      <dgm:prSet presAssocID="{92F6C15B-A286-4152-9ED8-BAA50807BC12}" presName="compNode" presStyleCnt="0"/>
      <dgm:spPr/>
    </dgm:pt>
    <dgm:pt modelId="{2B916BB5-EBDC-4FF0-AB32-220D90239C73}" type="pres">
      <dgm:prSet presAssocID="{92F6C15B-A286-4152-9ED8-BAA50807BC12}" presName="aNode" presStyleLbl="bgShp" presStyleIdx="0" presStyleCnt="3"/>
      <dgm:spPr/>
      <dgm:t>
        <a:bodyPr/>
        <a:lstStyle/>
        <a:p>
          <a:endParaRPr lang="en-US"/>
        </a:p>
      </dgm:t>
    </dgm:pt>
    <dgm:pt modelId="{347A59F9-A105-4C03-97F0-1D76FAB53221}" type="pres">
      <dgm:prSet presAssocID="{92F6C15B-A286-4152-9ED8-BAA50807BC12}" presName="textNode" presStyleLbl="bgShp" presStyleIdx="0" presStyleCnt="3"/>
      <dgm:spPr/>
      <dgm:t>
        <a:bodyPr/>
        <a:lstStyle/>
        <a:p>
          <a:endParaRPr lang="en-US"/>
        </a:p>
      </dgm:t>
    </dgm:pt>
    <dgm:pt modelId="{DF342203-05C0-4D55-BF6B-69C5634F75FC}" type="pres">
      <dgm:prSet presAssocID="{92F6C15B-A286-4152-9ED8-BAA50807BC12}" presName="compChildNode" presStyleCnt="0"/>
      <dgm:spPr/>
    </dgm:pt>
    <dgm:pt modelId="{BAAB4330-10CA-401E-9536-3D3310CC50CD}" type="pres">
      <dgm:prSet presAssocID="{92F6C15B-A286-4152-9ED8-BAA50807BC12}" presName="theInnerList" presStyleCnt="0"/>
      <dgm:spPr/>
    </dgm:pt>
    <dgm:pt modelId="{4B19C46E-53C0-4B85-8007-0C219F2F7E58}" type="pres">
      <dgm:prSet presAssocID="{5D995FA1-C1C7-4238-A1EE-1CEEC5EB1702}" presName="childNode" presStyleLbl="node1" presStyleIdx="0" presStyleCnt="3">
        <dgm:presLayoutVars>
          <dgm:bulletEnabled val="1"/>
        </dgm:presLayoutVars>
      </dgm:prSet>
      <dgm:spPr/>
      <dgm:t>
        <a:bodyPr/>
        <a:lstStyle/>
        <a:p>
          <a:endParaRPr lang="en-US"/>
        </a:p>
      </dgm:t>
    </dgm:pt>
    <dgm:pt modelId="{77DBD29D-97D5-4F60-B5ED-A672406C0B42}" type="pres">
      <dgm:prSet presAssocID="{92F6C15B-A286-4152-9ED8-BAA50807BC12}" presName="aSpace" presStyleCnt="0"/>
      <dgm:spPr/>
    </dgm:pt>
    <dgm:pt modelId="{F114BD45-E22E-484D-8320-FDB7D3A01E28}" type="pres">
      <dgm:prSet presAssocID="{DF83A6E3-438D-4ACD-BB9D-269ACE8E55A9}" presName="compNode" presStyleCnt="0"/>
      <dgm:spPr/>
    </dgm:pt>
    <dgm:pt modelId="{7137F437-B2A4-4262-98F0-8E4D4FF5E0B2}" type="pres">
      <dgm:prSet presAssocID="{DF83A6E3-438D-4ACD-BB9D-269ACE8E55A9}" presName="aNode" presStyleLbl="bgShp" presStyleIdx="1" presStyleCnt="3"/>
      <dgm:spPr/>
      <dgm:t>
        <a:bodyPr/>
        <a:lstStyle/>
        <a:p>
          <a:endParaRPr lang="en-US"/>
        </a:p>
      </dgm:t>
    </dgm:pt>
    <dgm:pt modelId="{2AABE228-194E-4267-8A4A-0674F41429E1}" type="pres">
      <dgm:prSet presAssocID="{DF83A6E3-438D-4ACD-BB9D-269ACE8E55A9}" presName="textNode" presStyleLbl="bgShp" presStyleIdx="1" presStyleCnt="3"/>
      <dgm:spPr/>
      <dgm:t>
        <a:bodyPr/>
        <a:lstStyle/>
        <a:p>
          <a:endParaRPr lang="en-US"/>
        </a:p>
      </dgm:t>
    </dgm:pt>
    <dgm:pt modelId="{319A2D4F-CA5E-442D-BB71-FEA91DF75414}" type="pres">
      <dgm:prSet presAssocID="{DF83A6E3-438D-4ACD-BB9D-269ACE8E55A9}" presName="compChildNode" presStyleCnt="0"/>
      <dgm:spPr/>
    </dgm:pt>
    <dgm:pt modelId="{44C9FBCC-358F-442C-B7A0-BE4BFA4199B4}" type="pres">
      <dgm:prSet presAssocID="{DF83A6E3-438D-4ACD-BB9D-269ACE8E55A9}" presName="theInnerList" presStyleCnt="0"/>
      <dgm:spPr/>
    </dgm:pt>
    <dgm:pt modelId="{D0A15785-D319-4167-AD75-5E3D9B703B8A}" type="pres">
      <dgm:prSet presAssocID="{57A1B4E4-3381-44A6-8932-6D8DDD4453B4}" presName="childNode" presStyleLbl="node1" presStyleIdx="1" presStyleCnt="3">
        <dgm:presLayoutVars>
          <dgm:bulletEnabled val="1"/>
        </dgm:presLayoutVars>
      </dgm:prSet>
      <dgm:spPr/>
      <dgm:t>
        <a:bodyPr/>
        <a:lstStyle/>
        <a:p>
          <a:endParaRPr lang="en-US"/>
        </a:p>
      </dgm:t>
    </dgm:pt>
    <dgm:pt modelId="{7B30DE99-3FB2-457E-A763-FDD2462654CD}" type="pres">
      <dgm:prSet presAssocID="{DF83A6E3-438D-4ACD-BB9D-269ACE8E55A9}" presName="aSpace" presStyleCnt="0"/>
      <dgm:spPr/>
    </dgm:pt>
    <dgm:pt modelId="{7477DA9D-D275-4802-99A5-7729A1C0566D}" type="pres">
      <dgm:prSet presAssocID="{3A4CC3E7-58E9-486F-B787-312B37FBDEEA}" presName="compNode" presStyleCnt="0"/>
      <dgm:spPr/>
    </dgm:pt>
    <dgm:pt modelId="{9FAFB3A3-5D30-4B73-B9F5-578AFB961B7E}" type="pres">
      <dgm:prSet presAssocID="{3A4CC3E7-58E9-486F-B787-312B37FBDEEA}" presName="aNode" presStyleLbl="bgShp" presStyleIdx="2" presStyleCnt="3"/>
      <dgm:spPr/>
      <dgm:t>
        <a:bodyPr/>
        <a:lstStyle/>
        <a:p>
          <a:endParaRPr lang="en-US"/>
        </a:p>
      </dgm:t>
    </dgm:pt>
    <dgm:pt modelId="{9955FAD0-8384-4DB9-9ECD-082E87F83F7E}" type="pres">
      <dgm:prSet presAssocID="{3A4CC3E7-58E9-486F-B787-312B37FBDEEA}" presName="textNode" presStyleLbl="bgShp" presStyleIdx="2" presStyleCnt="3"/>
      <dgm:spPr/>
      <dgm:t>
        <a:bodyPr/>
        <a:lstStyle/>
        <a:p>
          <a:endParaRPr lang="en-US"/>
        </a:p>
      </dgm:t>
    </dgm:pt>
    <dgm:pt modelId="{23AA2F83-671E-4A2F-B980-905E6329002F}" type="pres">
      <dgm:prSet presAssocID="{3A4CC3E7-58E9-486F-B787-312B37FBDEEA}" presName="compChildNode" presStyleCnt="0"/>
      <dgm:spPr/>
    </dgm:pt>
    <dgm:pt modelId="{8B2C6030-8DBD-4B26-9C0E-18A469ECE3BB}" type="pres">
      <dgm:prSet presAssocID="{3A4CC3E7-58E9-486F-B787-312B37FBDEEA}" presName="theInnerList" presStyleCnt="0"/>
      <dgm:spPr/>
    </dgm:pt>
    <dgm:pt modelId="{7F6F9582-A555-4D72-BD23-F9F1E9D07B4D}" type="pres">
      <dgm:prSet presAssocID="{AE2DF658-766E-421B-9EFC-5467527BFB28}" presName="childNode" presStyleLbl="node1" presStyleIdx="2" presStyleCnt="3">
        <dgm:presLayoutVars>
          <dgm:bulletEnabled val="1"/>
        </dgm:presLayoutVars>
      </dgm:prSet>
      <dgm:spPr/>
      <dgm:t>
        <a:bodyPr/>
        <a:lstStyle/>
        <a:p>
          <a:endParaRPr lang="en-US"/>
        </a:p>
      </dgm:t>
    </dgm:pt>
  </dgm:ptLst>
  <dgm:cxnLst>
    <dgm:cxn modelId="{089DAA66-E32E-4A8D-92CF-A67F1CD05BE6}" type="presOf" srcId="{57A1B4E4-3381-44A6-8932-6D8DDD4453B4}" destId="{D0A15785-D319-4167-AD75-5E3D9B703B8A}" srcOrd="0" destOrd="0" presId="urn:microsoft.com/office/officeart/2005/8/layout/lProcess2"/>
    <dgm:cxn modelId="{C94C2E00-27C0-4B89-8847-474D50CECDE1}" srcId="{3A4CC3E7-58E9-486F-B787-312B37FBDEEA}" destId="{AE2DF658-766E-421B-9EFC-5467527BFB28}" srcOrd="0" destOrd="0" parTransId="{B1D26975-B7EC-49C4-B9C8-D0528E2D19D6}" sibTransId="{1C955BFA-8E7A-4A0F-872B-4B9F90CA9B6C}"/>
    <dgm:cxn modelId="{A6CFAFEE-06B3-4819-B3B8-D9927BC07A16}" srcId="{549285C2-5B8F-4715-A25C-8C17F23DB36C}" destId="{3A4CC3E7-58E9-486F-B787-312B37FBDEEA}" srcOrd="2" destOrd="0" parTransId="{4D27DEB7-4FE9-46A3-B4A6-4AD5BD9E360E}" sibTransId="{BC4916BD-E642-4752-B036-C46F3C1801F2}"/>
    <dgm:cxn modelId="{F08225BB-065A-4FFD-8447-D21BE0BEC9C8}" type="presOf" srcId="{3A4CC3E7-58E9-486F-B787-312B37FBDEEA}" destId="{9FAFB3A3-5D30-4B73-B9F5-578AFB961B7E}" srcOrd="0" destOrd="0" presId="urn:microsoft.com/office/officeart/2005/8/layout/lProcess2"/>
    <dgm:cxn modelId="{81218F1D-97A0-43B1-ABDF-22A7604851A7}" type="presOf" srcId="{5D995FA1-C1C7-4238-A1EE-1CEEC5EB1702}" destId="{4B19C46E-53C0-4B85-8007-0C219F2F7E58}" srcOrd="0" destOrd="0" presId="urn:microsoft.com/office/officeart/2005/8/layout/lProcess2"/>
    <dgm:cxn modelId="{B83F2FE2-25E1-4FD4-9D2E-36E87F3F9FFC}" type="presOf" srcId="{3A4CC3E7-58E9-486F-B787-312B37FBDEEA}" destId="{9955FAD0-8384-4DB9-9ECD-082E87F83F7E}" srcOrd="1" destOrd="0" presId="urn:microsoft.com/office/officeart/2005/8/layout/lProcess2"/>
    <dgm:cxn modelId="{B660B4DD-0798-46BA-8D12-76D3206CED18}" srcId="{549285C2-5B8F-4715-A25C-8C17F23DB36C}" destId="{DF83A6E3-438D-4ACD-BB9D-269ACE8E55A9}" srcOrd="1" destOrd="0" parTransId="{108D9DDC-FAF6-4B65-B094-97D01BC0616A}" sibTransId="{8AD877D8-471D-4A15-B1AE-9E9FDB632E2D}"/>
    <dgm:cxn modelId="{AA8E3057-5CCC-4B90-9292-40464D790FAF}" type="presOf" srcId="{549285C2-5B8F-4715-A25C-8C17F23DB36C}" destId="{04DC6DD1-D540-4F4F-A8F2-6DA4271F24A2}" srcOrd="0" destOrd="0" presId="urn:microsoft.com/office/officeart/2005/8/layout/lProcess2"/>
    <dgm:cxn modelId="{2D2DFA0C-6351-4635-B22D-4BA87B33C5B1}" srcId="{DF83A6E3-438D-4ACD-BB9D-269ACE8E55A9}" destId="{57A1B4E4-3381-44A6-8932-6D8DDD4453B4}" srcOrd="0" destOrd="0" parTransId="{44A72AC3-EB5C-429D-B2BC-AF4C9DA68C3B}" sibTransId="{60101B43-3D16-466D-B1D0-DDAA0334CBED}"/>
    <dgm:cxn modelId="{A40B28A5-339D-4CDC-901B-24C346160BD6}" srcId="{92F6C15B-A286-4152-9ED8-BAA50807BC12}" destId="{5D995FA1-C1C7-4238-A1EE-1CEEC5EB1702}" srcOrd="0" destOrd="0" parTransId="{D0710E0E-97BA-4F84-8EC2-80BAF6C2B175}" sibTransId="{B1858A3A-10C7-4ED6-B9CD-0C2E5EF2C906}"/>
    <dgm:cxn modelId="{4680F1B2-64FE-4811-92BB-AD79553EF1C9}" type="presOf" srcId="{DF83A6E3-438D-4ACD-BB9D-269ACE8E55A9}" destId="{2AABE228-194E-4267-8A4A-0674F41429E1}" srcOrd="1" destOrd="0" presId="urn:microsoft.com/office/officeart/2005/8/layout/lProcess2"/>
    <dgm:cxn modelId="{7531908C-BDB5-44A9-B41C-8130ADD1ACF4}" type="presOf" srcId="{92F6C15B-A286-4152-9ED8-BAA50807BC12}" destId="{347A59F9-A105-4C03-97F0-1D76FAB53221}" srcOrd="1" destOrd="0" presId="urn:microsoft.com/office/officeart/2005/8/layout/lProcess2"/>
    <dgm:cxn modelId="{0C6EF61F-67E1-4677-AA53-AD30B4CDF1AB}" srcId="{549285C2-5B8F-4715-A25C-8C17F23DB36C}" destId="{92F6C15B-A286-4152-9ED8-BAA50807BC12}" srcOrd="0" destOrd="0" parTransId="{1008ED03-2EED-47D6-9BF2-41C1F75D3317}" sibTransId="{9D8CBDEE-13DE-4812-AB87-A168A55CD792}"/>
    <dgm:cxn modelId="{6E2487F9-B3E4-426D-8AE3-3B5FC2C2F32A}" type="presOf" srcId="{AE2DF658-766E-421B-9EFC-5467527BFB28}" destId="{7F6F9582-A555-4D72-BD23-F9F1E9D07B4D}" srcOrd="0" destOrd="0" presId="urn:microsoft.com/office/officeart/2005/8/layout/lProcess2"/>
    <dgm:cxn modelId="{8C8F3C72-4674-487B-B12A-2D67718C5B41}" type="presOf" srcId="{92F6C15B-A286-4152-9ED8-BAA50807BC12}" destId="{2B916BB5-EBDC-4FF0-AB32-220D90239C73}" srcOrd="0" destOrd="0" presId="urn:microsoft.com/office/officeart/2005/8/layout/lProcess2"/>
    <dgm:cxn modelId="{B00CCEEA-9B7D-4DCC-911A-77BCB4A39F84}" type="presOf" srcId="{DF83A6E3-438D-4ACD-BB9D-269ACE8E55A9}" destId="{7137F437-B2A4-4262-98F0-8E4D4FF5E0B2}" srcOrd="0" destOrd="0" presId="urn:microsoft.com/office/officeart/2005/8/layout/lProcess2"/>
    <dgm:cxn modelId="{CC7D7C10-8E8E-42BE-914F-B3BB714A91E1}" type="presParOf" srcId="{04DC6DD1-D540-4F4F-A8F2-6DA4271F24A2}" destId="{2FDAA774-FFFE-4AE6-B99A-93AB611629C0}" srcOrd="0" destOrd="0" presId="urn:microsoft.com/office/officeart/2005/8/layout/lProcess2"/>
    <dgm:cxn modelId="{A709822B-A6CD-4D9A-9737-72E9AC70FBEF}" type="presParOf" srcId="{2FDAA774-FFFE-4AE6-B99A-93AB611629C0}" destId="{2B916BB5-EBDC-4FF0-AB32-220D90239C73}" srcOrd="0" destOrd="0" presId="urn:microsoft.com/office/officeart/2005/8/layout/lProcess2"/>
    <dgm:cxn modelId="{07C55386-8F3D-49DA-AB74-E25D16FB37BF}" type="presParOf" srcId="{2FDAA774-FFFE-4AE6-B99A-93AB611629C0}" destId="{347A59F9-A105-4C03-97F0-1D76FAB53221}" srcOrd="1" destOrd="0" presId="urn:microsoft.com/office/officeart/2005/8/layout/lProcess2"/>
    <dgm:cxn modelId="{1E222DC9-8DE4-4952-90D5-19E73E99C358}" type="presParOf" srcId="{2FDAA774-FFFE-4AE6-B99A-93AB611629C0}" destId="{DF342203-05C0-4D55-BF6B-69C5634F75FC}" srcOrd="2" destOrd="0" presId="urn:microsoft.com/office/officeart/2005/8/layout/lProcess2"/>
    <dgm:cxn modelId="{374EBD85-646E-4842-83D7-1E0B119CEE0E}" type="presParOf" srcId="{DF342203-05C0-4D55-BF6B-69C5634F75FC}" destId="{BAAB4330-10CA-401E-9536-3D3310CC50CD}" srcOrd="0" destOrd="0" presId="urn:microsoft.com/office/officeart/2005/8/layout/lProcess2"/>
    <dgm:cxn modelId="{838E2687-D3E3-44B0-BDB8-77F8E1929F79}" type="presParOf" srcId="{BAAB4330-10CA-401E-9536-3D3310CC50CD}" destId="{4B19C46E-53C0-4B85-8007-0C219F2F7E58}" srcOrd="0" destOrd="0" presId="urn:microsoft.com/office/officeart/2005/8/layout/lProcess2"/>
    <dgm:cxn modelId="{A5106B86-C64D-4453-ABE4-622B37201F58}" type="presParOf" srcId="{04DC6DD1-D540-4F4F-A8F2-6DA4271F24A2}" destId="{77DBD29D-97D5-4F60-B5ED-A672406C0B42}" srcOrd="1" destOrd="0" presId="urn:microsoft.com/office/officeart/2005/8/layout/lProcess2"/>
    <dgm:cxn modelId="{F269758F-D258-445B-AD4C-32C797302CFA}" type="presParOf" srcId="{04DC6DD1-D540-4F4F-A8F2-6DA4271F24A2}" destId="{F114BD45-E22E-484D-8320-FDB7D3A01E28}" srcOrd="2" destOrd="0" presId="urn:microsoft.com/office/officeart/2005/8/layout/lProcess2"/>
    <dgm:cxn modelId="{7E20B53C-059C-4186-8E93-F09AEEA5D39F}" type="presParOf" srcId="{F114BD45-E22E-484D-8320-FDB7D3A01E28}" destId="{7137F437-B2A4-4262-98F0-8E4D4FF5E0B2}" srcOrd="0" destOrd="0" presId="urn:microsoft.com/office/officeart/2005/8/layout/lProcess2"/>
    <dgm:cxn modelId="{0E71E4F3-EAC0-48B5-8B68-E3CE58DDCB88}" type="presParOf" srcId="{F114BD45-E22E-484D-8320-FDB7D3A01E28}" destId="{2AABE228-194E-4267-8A4A-0674F41429E1}" srcOrd="1" destOrd="0" presId="urn:microsoft.com/office/officeart/2005/8/layout/lProcess2"/>
    <dgm:cxn modelId="{43564C12-6801-44C5-A87E-519F04071BE5}" type="presParOf" srcId="{F114BD45-E22E-484D-8320-FDB7D3A01E28}" destId="{319A2D4F-CA5E-442D-BB71-FEA91DF75414}" srcOrd="2" destOrd="0" presId="urn:microsoft.com/office/officeart/2005/8/layout/lProcess2"/>
    <dgm:cxn modelId="{53E5E670-1D71-4AE5-9754-6E7A27EFCF9C}" type="presParOf" srcId="{319A2D4F-CA5E-442D-BB71-FEA91DF75414}" destId="{44C9FBCC-358F-442C-B7A0-BE4BFA4199B4}" srcOrd="0" destOrd="0" presId="urn:microsoft.com/office/officeart/2005/8/layout/lProcess2"/>
    <dgm:cxn modelId="{2E0D95E7-6D7E-4D77-8877-A324044DD4DF}" type="presParOf" srcId="{44C9FBCC-358F-442C-B7A0-BE4BFA4199B4}" destId="{D0A15785-D319-4167-AD75-5E3D9B703B8A}" srcOrd="0" destOrd="0" presId="urn:microsoft.com/office/officeart/2005/8/layout/lProcess2"/>
    <dgm:cxn modelId="{3CD08BB0-70D1-408F-ABC9-8A5C85300A95}" type="presParOf" srcId="{04DC6DD1-D540-4F4F-A8F2-6DA4271F24A2}" destId="{7B30DE99-3FB2-457E-A763-FDD2462654CD}" srcOrd="3" destOrd="0" presId="urn:microsoft.com/office/officeart/2005/8/layout/lProcess2"/>
    <dgm:cxn modelId="{8F0FC931-AFB7-4E5C-93A7-31CE462C09E5}" type="presParOf" srcId="{04DC6DD1-D540-4F4F-A8F2-6DA4271F24A2}" destId="{7477DA9D-D275-4802-99A5-7729A1C0566D}" srcOrd="4" destOrd="0" presId="urn:microsoft.com/office/officeart/2005/8/layout/lProcess2"/>
    <dgm:cxn modelId="{F2B4E168-5AD0-47B9-875D-06DE4A446C92}" type="presParOf" srcId="{7477DA9D-D275-4802-99A5-7729A1C0566D}" destId="{9FAFB3A3-5D30-4B73-B9F5-578AFB961B7E}" srcOrd="0" destOrd="0" presId="urn:microsoft.com/office/officeart/2005/8/layout/lProcess2"/>
    <dgm:cxn modelId="{AD229E2A-C427-4F98-AF88-CAF05305462E}" type="presParOf" srcId="{7477DA9D-D275-4802-99A5-7729A1C0566D}" destId="{9955FAD0-8384-4DB9-9ECD-082E87F83F7E}" srcOrd="1" destOrd="0" presId="urn:microsoft.com/office/officeart/2005/8/layout/lProcess2"/>
    <dgm:cxn modelId="{5CE9D167-B5E1-4612-B356-1B904ACC2D7E}" type="presParOf" srcId="{7477DA9D-D275-4802-99A5-7729A1C0566D}" destId="{23AA2F83-671E-4A2F-B980-905E6329002F}" srcOrd="2" destOrd="0" presId="urn:microsoft.com/office/officeart/2005/8/layout/lProcess2"/>
    <dgm:cxn modelId="{57DCEE55-C308-4D04-989C-26C58ED02762}" type="presParOf" srcId="{23AA2F83-671E-4A2F-B980-905E6329002F}" destId="{8B2C6030-8DBD-4B26-9C0E-18A469ECE3BB}" srcOrd="0" destOrd="0" presId="urn:microsoft.com/office/officeart/2005/8/layout/lProcess2"/>
    <dgm:cxn modelId="{57E4DD47-9FC7-4798-AA5E-779809A16EA6}" type="presParOf" srcId="{8B2C6030-8DBD-4B26-9C0E-18A469ECE3BB}" destId="{7F6F9582-A555-4D72-BD23-F9F1E9D07B4D}"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9285C2-5B8F-4715-A25C-8C17F23DB36C}" type="doc">
      <dgm:prSet loTypeId="urn:microsoft.com/office/officeart/2005/8/layout/lProcess2" loCatId="list" qsTypeId="urn:microsoft.com/office/officeart/2005/8/quickstyle/3d2" qsCatId="3D" csTypeId="urn:microsoft.com/office/officeart/2005/8/colors/accent3_4" csCatId="accent3" phldr="1"/>
      <dgm:spPr/>
      <dgm:t>
        <a:bodyPr/>
        <a:lstStyle/>
        <a:p>
          <a:endParaRPr lang="en-US"/>
        </a:p>
      </dgm:t>
    </dgm:pt>
    <dgm:pt modelId="{92F6C15B-A286-4152-9ED8-BAA50807BC12}">
      <dgm:prSet phldrT="[Text]"/>
      <dgm:spPr/>
      <dgm:t>
        <a:bodyPr/>
        <a:lstStyle/>
        <a:p>
          <a:r>
            <a:rPr lang="en-US" dirty="0" smtClean="0">
              <a:latin typeface="Garamond" pitchFamily="18" charset="0"/>
            </a:rPr>
            <a:t>492</a:t>
          </a:r>
          <a:endParaRPr lang="en-US" dirty="0">
            <a:latin typeface="Garamond" pitchFamily="18" charset="0"/>
          </a:endParaRPr>
        </a:p>
      </dgm:t>
    </dgm:pt>
    <dgm:pt modelId="{1008ED03-2EED-47D6-9BF2-41C1F75D3317}" type="parTrans" cxnId="{0C6EF61F-67E1-4677-AA53-AD30B4CDF1AB}">
      <dgm:prSet/>
      <dgm:spPr/>
      <dgm:t>
        <a:bodyPr/>
        <a:lstStyle/>
        <a:p>
          <a:endParaRPr lang="en-US"/>
        </a:p>
      </dgm:t>
    </dgm:pt>
    <dgm:pt modelId="{9D8CBDEE-13DE-4812-AB87-A168A55CD792}" type="sibTrans" cxnId="{0C6EF61F-67E1-4677-AA53-AD30B4CDF1AB}">
      <dgm:prSet/>
      <dgm:spPr/>
      <dgm:t>
        <a:bodyPr/>
        <a:lstStyle/>
        <a:p>
          <a:endParaRPr lang="en-US"/>
        </a:p>
      </dgm:t>
    </dgm:pt>
    <dgm:pt modelId="{FBB8B8D3-CAC4-411D-8F29-86331B7625E9}">
      <dgm:prSet phldrT="[Text]"/>
      <dgm:spPr/>
      <dgm:t>
        <a:bodyPr/>
        <a:lstStyle/>
        <a:p>
          <a:r>
            <a:rPr lang="en-US" dirty="0" smtClean="0">
              <a:latin typeface="Garamond" pitchFamily="18" charset="0"/>
            </a:rPr>
            <a:t>491</a:t>
          </a:r>
          <a:endParaRPr lang="en-US" dirty="0">
            <a:latin typeface="Garamond" pitchFamily="18" charset="0"/>
          </a:endParaRPr>
        </a:p>
      </dgm:t>
    </dgm:pt>
    <dgm:pt modelId="{E7F1A33D-D755-461D-8F72-FE061490A060}" type="parTrans" cxnId="{E7071295-66F8-4C68-B8A0-159F6954C7F8}">
      <dgm:prSet/>
      <dgm:spPr/>
      <dgm:t>
        <a:bodyPr/>
        <a:lstStyle/>
        <a:p>
          <a:endParaRPr lang="en-US"/>
        </a:p>
      </dgm:t>
    </dgm:pt>
    <dgm:pt modelId="{7B93FFC0-22C1-4E22-A4B5-47D3ECEEB7D2}" type="sibTrans" cxnId="{E7071295-66F8-4C68-B8A0-159F6954C7F8}">
      <dgm:prSet/>
      <dgm:spPr/>
      <dgm:t>
        <a:bodyPr/>
        <a:lstStyle/>
        <a:p>
          <a:endParaRPr lang="en-US"/>
        </a:p>
      </dgm:t>
    </dgm:pt>
    <dgm:pt modelId="{679B1DD3-6ADE-43D1-8AA6-2267EC198116}">
      <dgm:prSet phldrT="[Text]" custT="1"/>
      <dgm:spPr/>
      <dgm:t>
        <a:bodyPr/>
        <a:lstStyle/>
        <a:p>
          <a:r>
            <a:rPr lang="en-US" sz="3000" dirty="0" smtClean="0">
              <a:latin typeface="Garamond" pitchFamily="18" charset="0"/>
            </a:rPr>
            <a:t>Initial Assessment</a:t>
          </a:r>
          <a:endParaRPr lang="en-US" sz="3000" dirty="0">
            <a:latin typeface="Garamond" pitchFamily="18" charset="0"/>
          </a:endParaRPr>
        </a:p>
      </dgm:t>
    </dgm:pt>
    <dgm:pt modelId="{7F0BE575-E089-4F40-BA46-BE651CDB2D97}" type="parTrans" cxnId="{D0DBEA48-93C3-4DDB-BBD5-45EED4928CCD}">
      <dgm:prSet/>
      <dgm:spPr/>
      <dgm:t>
        <a:bodyPr/>
        <a:lstStyle/>
        <a:p>
          <a:endParaRPr lang="en-US"/>
        </a:p>
      </dgm:t>
    </dgm:pt>
    <dgm:pt modelId="{6AC198F8-DBED-457F-8119-8C409A8B7C1E}" type="sibTrans" cxnId="{D0DBEA48-93C3-4DDB-BBD5-45EED4928CCD}">
      <dgm:prSet/>
      <dgm:spPr/>
      <dgm:t>
        <a:bodyPr/>
        <a:lstStyle/>
        <a:p>
          <a:endParaRPr lang="en-US"/>
        </a:p>
      </dgm:t>
    </dgm:pt>
    <dgm:pt modelId="{56BC339C-C8E4-4B0F-84F8-E3C742DAFDE2}">
      <dgm:prSet phldrT="[Text]" custT="1"/>
      <dgm:spPr/>
      <dgm:t>
        <a:bodyPr/>
        <a:lstStyle/>
        <a:p>
          <a:r>
            <a:rPr lang="en-US" sz="3000" dirty="0" smtClean="0">
              <a:latin typeface="Garamond" pitchFamily="18" charset="0"/>
            </a:rPr>
            <a:t>Invitation Letter</a:t>
          </a:r>
          <a:endParaRPr lang="en-US" sz="3000" dirty="0">
            <a:latin typeface="Garamond" pitchFamily="18" charset="0"/>
          </a:endParaRPr>
        </a:p>
      </dgm:t>
    </dgm:pt>
    <dgm:pt modelId="{598DD462-7601-4936-947C-90E04E6320D3}" type="parTrans" cxnId="{E2FD976D-66E8-4573-8022-661894A32AE4}">
      <dgm:prSet/>
      <dgm:spPr/>
      <dgm:t>
        <a:bodyPr/>
        <a:lstStyle/>
        <a:p>
          <a:endParaRPr lang="en-US"/>
        </a:p>
      </dgm:t>
    </dgm:pt>
    <dgm:pt modelId="{1890EB1B-5C0F-4C41-BC75-7BA813A3E967}" type="sibTrans" cxnId="{E2FD976D-66E8-4573-8022-661894A32AE4}">
      <dgm:prSet/>
      <dgm:spPr/>
      <dgm:t>
        <a:bodyPr/>
        <a:lstStyle/>
        <a:p>
          <a:endParaRPr lang="en-US"/>
        </a:p>
      </dgm:t>
    </dgm:pt>
    <dgm:pt modelId="{04DC6DD1-D540-4F4F-A8F2-6DA4271F24A2}" type="pres">
      <dgm:prSet presAssocID="{549285C2-5B8F-4715-A25C-8C17F23DB36C}" presName="theList" presStyleCnt="0">
        <dgm:presLayoutVars>
          <dgm:dir/>
          <dgm:animLvl val="lvl"/>
          <dgm:resizeHandles val="exact"/>
        </dgm:presLayoutVars>
      </dgm:prSet>
      <dgm:spPr/>
      <dgm:t>
        <a:bodyPr/>
        <a:lstStyle/>
        <a:p>
          <a:endParaRPr lang="en-US"/>
        </a:p>
      </dgm:t>
    </dgm:pt>
    <dgm:pt modelId="{2FDAA774-FFFE-4AE6-B99A-93AB611629C0}" type="pres">
      <dgm:prSet presAssocID="{92F6C15B-A286-4152-9ED8-BAA50807BC12}" presName="compNode" presStyleCnt="0"/>
      <dgm:spPr/>
    </dgm:pt>
    <dgm:pt modelId="{2B916BB5-EBDC-4FF0-AB32-220D90239C73}" type="pres">
      <dgm:prSet presAssocID="{92F6C15B-A286-4152-9ED8-BAA50807BC12}" presName="aNode" presStyleLbl="bgShp" presStyleIdx="0" presStyleCnt="2"/>
      <dgm:spPr/>
      <dgm:t>
        <a:bodyPr/>
        <a:lstStyle/>
        <a:p>
          <a:endParaRPr lang="en-US"/>
        </a:p>
      </dgm:t>
    </dgm:pt>
    <dgm:pt modelId="{347A59F9-A105-4C03-97F0-1D76FAB53221}" type="pres">
      <dgm:prSet presAssocID="{92F6C15B-A286-4152-9ED8-BAA50807BC12}" presName="textNode" presStyleLbl="bgShp" presStyleIdx="0" presStyleCnt="2"/>
      <dgm:spPr/>
      <dgm:t>
        <a:bodyPr/>
        <a:lstStyle/>
        <a:p>
          <a:endParaRPr lang="en-US"/>
        </a:p>
      </dgm:t>
    </dgm:pt>
    <dgm:pt modelId="{DF342203-05C0-4D55-BF6B-69C5634F75FC}" type="pres">
      <dgm:prSet presAssocID="{92F6C15B-A286-4152-9ED8-BAA50807BC12}" presName="compChildNode" presStyleCnt="0"/>
      <dgm:spPr/>
    </dgm:pt>
    <dgm:pt modelId="{BAAB4330-10CA-401E-9536-3D3310CC50CD}" type="pres">
      <dgm:prSet presAssocID="{92F6C15B-A286-4152-9ED8-BAA50807BC12}" presName="theInnerList" presStyleCnt="0"/>
      <dgm:spPr/>
    </dgm:pt>
    <dgm:pt modelId="{5C9A993C-BD4D-449E-BBE3-920F9C68E1E0}" type="pres">
      <dgm:prSet presAssocID="{56BC339C-C8E4-4B0F-84F8-E3C742DAFDE2}" presName="childNode" presStyleLbl="node1" presStyleIdx="0" presStyleCnt="2">
        <dgm:presLayoutVars>
          <dgm:bulletEnabled val="1"/>
        </dgm:presLayoutVars>
      </dgm:prSet>
      <dgm:spPr/>
      <dgm:t>
        <a:bodyPr/>
        <a:lstStyle/>
        <a:p>
          <a:endParaRPr lang="en-US"/>
        </a:p>
      </dgm:t>
    </dgm:pt>
    <dgm:pt modelId="{77DBD29D-97D5-4F60-B5ED-A672406C0B42}" type="pres">
      <dgm:prSet presAssocID="{92F6C15B-A286-4152-9ED8-BAA50807BC12}" presName="aSpace" presStyleCnt="0"/>
      <dgm:spPr/>
    </dgm:pt>
    <dgm:pt modelId="{FE79DA0C-2DA0-454A-82A8-80AAC8BF7289}" type="pres">
      <dgm:prSet presAssocID="{FBB8B8D3-CAC4-411D-8F29-86331B7625E9}" presName="compNode" presStyleCnt="0"/>
      <dgm:spPr/>
    </dgm:pt>
    <dgm:pt modelId="{AF2474A9-2F0F-4E0C-87C5-3720EE47B5D6}" type="pres">
      <dgm:prSet presAssocID="{FBB8B8D3-CAC4-411D-8F29-86331B7625E9}" presName="aNode" presStyleLbl="bgShp" presStyleIdx="1" presStyleCnt="2"/>
      <dgm:spPr/>
      <dgm:t>
        <a:bodyPr/>
        <a:lstStyle/>
        <a:p>
          <a:endParaRPr lang="en-US"/>
        </a:p>
      </dgm:t>
    </dgm:pt>
    <dgm:pt modelId="{88D4AEE5-DBA1-42FE-B0D4-123C657933AA}" type="pres">
      <dgm:prSet presAssocID="{FBB8B8D3-CAC4-411D-8F29-86331B7625E9}" presName="textNode" presStyleLbl="bgShp" presStyleIdx="1" presStyleCnt="2"/>
      <dgm:spPr/>
      <dgm:t>
        <a:bodyPr/>
        <a:lstStyle/>
        <a:p>
          <a:endParaRPr lang="en-US"/>
        </a:p>
      </dgm:t>
    </dgm:pt>
    <dgm:pt modelId="{F8D051B3-8BF5-4AC7-B7A2-895872954274}" type="pres">
      <dgm:prSet presAssocID="{FBB8B8D3-CAC4-411D-8F29-86331B7625E9}" presName="compChildNode" presStyleCnt="0"/>
      <dgm:spPr/>
    </dgm:pt>
    <dgm:pt modelId="{4051250C-3A0A-4B78-9BCC-B0E3D4B181B5}" type="pres">
      <dgm:prSet presAssocID="{FBB8B8D3-CAC4-411D-8F29-86331B7625E9}" presName="theInnerList" presStyleCnt="0"/>
      <dgm:spPr/>
    </dgm:pt>
    <dgm:pt modelId="{A1CA025C-80C4-4CA6-8A87-D43AAB9D0810}" type="pres">
      <dgm:prSet presAssocID="{679B1DD3-6ADE-43D1-8AA6-2267EC198116}" presName="childNode" presStyleLbl="node1" presStyleIdx="1" presStyleCnt="2">
        <dgm:presLayoutVars>
          <dgm:bulletEnabled val="1"/>
        </dgm:presLayoutVars>
      </dgm:prSet>
      <dgm:spPr/>
      <dgm:t>
        <a:bodyPr/>
        <a:lstStyle/>
        <a:p>
          <a:endParaRPr lang="en-US"/>
        </a:p>
      </dgm:t>
    </dgm:pt>
  </dgm:ptLst>
  <dgm:cxnLst>
    <dgm:cxn modelId="{15DBBD18-5268-4557-9E5A-C81E350B3D56}" type="presOf" srcId="{679B1DD3-6ADE-43D1-8AA6-2267EC198116}" destId="{A1CA025C-80C4-4CA6-8A87-D43AAB9D0810}" srcOrd="0" destOrd="0" presId="urn:microsoft.com/office/officeart/2005/8/layout/lProcess2"/>
    <dgm:cxn modelId="{834806EE-29C5-48E7-83B8-9426E480ABC2}" type="presOf" srcId="{92F6C15B-A286-4152-9ED8-BAA50807BC12}" destId="{2B916BB5-EBDC-4FF0-AB32-220D90239C73}" srcOrd="0" destOrd="0" presId="urn:microsoft.com/office/officeart/2005/8/layout/lProcess2"/>
    <dgm:cxn modelId="{8514A344-6F30-49E6-BDC4-5A7A4162B4DF}" type="presOf" srcId="{FBB8B8D3-CAC4-411D-8F29-86331B7625E9}" destId="{AF2474A9-2F0F-4E0C-87C5-3720EE47B5D6}" srcOrd="0" destOrd="0" presId="urn:microsoft.com/office/officeart/2005/8/layout/lProcess2"/>
    <dgm:cxn modelId="{ABD827A3-B4A4-4DDA-81FC-B1D1DE36C3D3}" type="presOf" srcId="{549285C2-5B8F-4715-A25C-8C17F23DB36C}" destId="{04DC6DD1-D540-4F4F-A8F2-6DA4271F24A2}" srcOrd="0" destOrd="0" presId="urn:microsoft.com/office/officeart/2005/8/layout/lProcess2"/>
    <dgm:cxn modelId="{D0DBEA48-93C3-4DDB-BBD5-45EED4928CCD}" srcId="{FBB8B8D3-CAC4-411D-8F29-86331B7625E9}" destId="{679B1DD3-6ADE-43D1-8AA6-2267EC198116}" srcOrd="0" destOrd="0" parTransId="{7F0BE575-E089-4F40-BA46-BE651CDB2D97}" sibTransId="{6AC198F8-DBED-457F-8119-8C409A8B7C1E}"/>
    <dgm:cxn modelId="{0C6EF61F-67E1-4677-AA53-AD30B4CDF1AB}" srcId="{549285C2-5B8F-4715-A25C-8C17F23DB36C}" destId="{92F6C15B-A286-4152-9ED8-BAA50807BC12}" srcOrd="0" destOrd="0" parTransId="{1008ED03-2EED-47D6-9BF2-41C1F75D3317}" sibTransId="{9D8CBDEE-13DE-4812-AB87-A168A55CD792}"/>
    <dgm:cxn modelId="{DFB5F20C-3A32-45FE-A270-89A9B2C278C0}" type="presOf" srcId="{92F6C15B-A286-4152-9ED8-BAA50807BC12}" destId="{347A59F9-A105-4C03-97F0-1D76FAB53221}" srcOrd="1" destOrd="0" presId="urn:microsoft.com/office/officeart/2005/8/layout/lProcess2"/>
    <dgm:cxn modelId="{E7071295-66F8-4C68-B8A0-159F6954C7F8}" srcId="{549285C2-5B8F-4715-A25C-8C17F23DB36C}" destId="{FBB8B8D3-CAC4-411D-8F29-86331B7625E9}" srcOrd="1" destOrd="0" parTransId="{E7F1A33D-D755-461D-8F72-FE061490A060}" sibTransId="{7B93FFC0-22C1-4E22-A4B5-47D3ECEEB7D2}"/>
    <dgm:cxn modelId="{B10945C2-A9BB-4D0B-838D-8805745C69A9}" type="presOf" srcId="{FBB8B8D3-CAC4-411D-8F29-86331B7625E9}" destId="{88D4AEE5-DBA1-42FE-B0D4-123C657933AA}" srcOrd="1" destOrd="0" presId="urn:microsoft.com/office/officeart/2005/8/layout/lProcess2"/>
    <dgm:cxn modelId="{E2FD976D-66E8-4573-8022-661894A32AE4}" srcId="{92F6C15B-A286-4152-9ED8-BAA50807BC12}" destId="{56BC339C-C8E4-4B0F-84F8-E3C742DAFDE2}" srcOrd="0" destOrd="0" parTransId="{598DD462-7601-4936-947C-90E04E6320D3}" sibTransId="{1890EB1B-5C0F-4C41-BC75-7BA813A3E967}"/>
    <dgm:cxn modelId="{2957FE51-374C-4837-B169-3D06F4C86F87}" type="presOf" srcId="{56BC339C-C8E4-4B0F-84F8-E3C742DAFDE2}" destId="{5C9A993C-BD4D-449E-BBE3-920F9C68E1E0}" srcOrd="0" destOrd="0" presId="urn:microsoft.com/office/officeart/2005/8/layout/lProcess2"/>
    <dgm:cxn modelId="{BFF7C034-0409-49C9-9596-F2389F68A724}" type="presParOf" srcId="{04DC6DD1-D540-4F4F-A8F2-6DA4271F24A2}" destId="{2FDAA774-FFFE-4AE6-B99A-93AB611629C0}" srcOrd="0" destOrd="0" presId="urn:microsoft.com/office/officeart/2005/8/layout/lProcess2"/>
    <dgm:cxn modelId="{DA777AE0-3D38-4E77-B9DE-977ECB0C1556}" type="presParOf" srcId="{2FDAA774-FFFE-4AE6-B99A-93AB611629C0}" destId="{2B916BB5-EBDC-4FF0-AB32-220D90239C73}" srcOrd="0" destOrd="0" presId="urn:microsoft.com/office/officeart/2005/8/layout/lProcess2"/>
    <dgm:cxn modelId="{433E8E09-5902-4E23-8EEC-DD7F8D608D32}" type="presParOf" srcId="{2FDAA774-FFFE-4AE6-B99A-93AB611629C0}" destId="{347A59F9-A105-4C03-97F0-1D76FAB53221}" srcOrd="1" destOrd="0" presId="urn:microsoft.com/office/officeart/2005/8/layout/lProcess2"/>
    <dgm:cxn modelId="{5F6F5423-C881-4BAF-87F3-8811D0B20D86}" type="presParOf" srcId="{2FDAA774-FFFE-4AE6-B99A-93AB611629C0}" destId="{DF342203-05C0-4D55-BF6B-69C5634F75FC}" srcOrd="2" destOrd="0" presId="urn:microsoft.com/office/officeart/2005/8/layout/lProcess2"/>
    <dgm:cxn modelId="{06D53097-3B9C-4FED-B5AD-A187EB13809E}" type="presParOf" srcId="{DF342203-05C0-4D55-BF6B-69C5634F75FC}" destId="{BAAB4330-10CA-401E-9536-3D3310CC50CD}" srcOrd="0" destOrd="0" presId="urn:microsoft.com/office/officeart/2005/8/layout/lProcess2"/>
    <dgm:cxn modelId="{BCBA78E8-F403-4CBA-A9A9-8C6D9CDADC82}" type="presParOf" srcId="{BAAB4330-10CA-401E-9536-3D3310CC50CD}" destId="{5C9A993C-BD4D-449E-BBE3-920F9C68E1E0}" srcOrd="0" destOrd="0" presId="urn:microsoft.com/office/officeart/2005/8/layout/lProcess2"/>
    <dgm:cxn modelId="{FC230D49-E0D2-4F4D-82F7-5EB7E62C7DEC}" type="presParOf" srcId="{04DC6DD1-D540-4F4F-A8F2-6DA4271F24A2}" destId="{77DBD29D-97D5-4F60-B5ED-A672406C0B42}" srcOrd="1" destOrd="0" presId="urn:microsoft.com/office/officeart/2005/8/layout/lProcess2"/>
    <dgm:cxn modelId="{69326BA9-A1FE-432C-9416-EF49E2726828}" type="presParOf" srcId="{04DC6DD1-D540-4F4F-A8F2-6DA4271F24A2}" destId="{FE79DA0C-2DA0-454A-82A8-80AAC8BF7289}" srcOrd="2" destOrd="0" presId="urn:microsoft.com/office/officeart/2005/8/layout/lProcess2"/>
    <dgm:cxn modelId="{DC01ECB2-91C1-4088-B74E-B827898A33DA}" type="presParOf" srcId="{FE79DA0C-2DA0-454A-82A8-80AAC8BF7289}" destId="{AF2474A9-2F0F-4E0C-87C5-3720EE47B5D6}" srcOrd="0" destOrd="0" presId="urn:microsoft.com/office/officeart/2005/8/layout/lProcess2"/>
    <dgm:cxn modelId="{184D52C7-3471-47C1-962B-2420D91861C4}" type="presParOf" srcId="{FE79DA0C-2DA0-454A-82A8-80AAC8BF7289}" destId="{88D4AEE5-DBA1-42FE-B0D4-123C657933AA}" srcOrd="1" destOrd="0" presId="urn:microsoft.com/office/officeart/2005/8/layout/lProcess2"/>
    <dgm:cxn modelId="{D00BCA14-0379-4EDD-B9BE-6BF86D873EDB}" type="presParOf" srcId="{FE79DA0C-2DA0-454A-82A8-80AAC8BF7289}" destId="{F8D051B3-8BF5-4AC7-B7A2-895872954274}" srcOrd="2" destOrd="0" presId="urn:microsoft.com/office/officeart/2005/8/layout/lProcess2"/>
    <dgm:cxn modelId="{AE9693F1-1E26-4CFF-9813-A7D1B16BB8F9}" type="presParOf" srcId="{F8D051B3-8BF5-4AC7-B7A2-895872954274}" destId="{4051250C-3A0A-4B78-9BCC-B0E3D4B181B5}" srcOrd="0" destOrd="0" presId="urn:microsoft.com/office/officeart/2005/8/layout/lProcess2"/>
    <dgm:cxn modelId="{68570CE2-52A0-4129-B9DC-B71B8E5B76E2}" type="presParOf" srcId="{4051250C-3A0A-4B78-9BCC-B0E3D4B181B5}" destId="{A1CA025C-80C4-4CA6-8A87-D43AAB9D0810}"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9285C2-5B8F-4715-A25C-8C17F23DB36C}" type="doc">
      <dgm:prSet loTypeId="urn:microsoft.com/office/officeart/2005/8/layout/lProcess2" loCatId="list" qsTypeId="urn:microsoft.com/office/officeart/2005/8/quickstyle/3d2" qsCatId="3D" csTypeId="urn:microsoft.com/office/officeart/2005/8/colors/accent4_3" csCatId="accent4" phldr="1"/>
      <dgm:spPr/>
      <dgm:t>
        <a:bodyPr/>
        <a:lstStyle/>
        <a:p>
          <a:endParaRPr lang="en-US"/>
        </a:p>
      </dgm:t>
    </dgm:pt>
    <dgm:pt modelId="{E3CA6322-CF77-49F8-AFAD-B734CB37D402}">
      <dgm:prSet phldrT="[Text]" custT="1"/>
      <dgm:spPr/>
      <dgm:t>
        <a:bodyPr/>
        <a:lstStyle/>
        <a:p>
          <a:r>
            <a:rPr lang="en-US" sz="5500" dirty="0" smtClean="0">
              <a:latin typeface="Garamond" pitchFamily="18" charset="0"/>
            </a:rPr>
            <a:t>488</a:t>
          </a:r>
          <a:endParaRPr lang="en-US" sz="5500" dirty="0">
            <a:latin typeface="Garamond" pitchFamily="18" charset="0"/>
          </a:endParaRPr>
        </a:p>
      </dgm:t>
    </dgm:pt>
    <dgm:pt modelId="{0F2E1311-8538-4BFA-91DA-BF718B1C7A75}" type="parTrans" cxnId="{11E3F2ED-0765-4145-BAD8-8684268BA50E}">
      <dgm:prSet/>
      <dgm:spPr/>
      <dgm:t>
        <a:bodyPr/>
        <a:lstStyle/>
        <a:p>
          <a:endParaRPr lang="en-US"/>
        </a:p>
      </dgm:t>
    </dgm:pt>
    <dgm:pt modelId="{1E91DD11-6A18-474B-9133-30693E6C48C1}" type="sibTrans" cxnId="{11E3F2ED-0765-4145-BAD8-8684268BA50E}">
      <dgm:prSet/>
      <dgm:spPr/>
      <dgm:t>
        <a:bodyPr/>
        <a:lstStyle/>
        <a:p>
          <a:endParaRPr lang="en-US"/>
        </a:p>
      </dgm:t>
    </dgm:pt>
    <dgm:pt modelId="{33E62A02-6FA0-4D40-926A-3816AEA1A8D3}">
      <dgm:prSet phldrT="[Text]" custT="1"/>
      <dgm:spPr/>
      <dgm:t>
        <a:bodyPr/>
        <a:lstStyle/>
        <a:p>
          <a:r>
            <a:rPr lang="en-US" sz="3000" dirty="0" smtClean="0">
              <a:latin typeface="Garamond" pitchFamily="18" charset="0"/>
            </a:rPr>
            <a:t>Case Manager Authorized System Access</a:t>
          </a:r>
          <a:endParaRPr lang="en-US" sz="3000" dirty="0">
            <a:latin typeface="Garamond" pitchFamily="18" charset="0"/>
          </a:endParaRPr>
        </a:p>
      </dgm:t>
    </dgm:pt>
    <dgm:pt modelId="{ED20D39F-C53D-41C1-ABA4-A042493E9CC9}" type="parTrans" cxnId="{78E0F532-4144-4E2D-9944-8683216E3326}">
      <dgm:prSet/>
      <dgm:spPr/>
      <dgm:t>
        <a:bodyPr/>
        <a:lstStyle/>
        <a:p>
          <a:endParaRPr lang="en-US"/>
        </a:p>
      </dgm:t>
    </dgm:pt>
    <dgm:pt modelId="{805F3454-11D1-44D2-A323-F0E26917ED42}" type="sibTrans" cxnId="{78E0F532-4144-4E2D-9944-8683216E3326}">
      <dgm:prSet/>
      <dgm:spPr/>
      <dgm:t>
        <a:bodyPr/>
        <a:lstStyle/>
        <a:p>
          <a:endParaRPr lang="en-US"/>
        </a:p>
      </dgm:t>
    </dgm:pt>
    <dgm:pt modelId="{806C9391-E419-4C21-90ED-65F41311700C}">
      <dgm:prSet phldrT="[Text]" custT="1"/>
      <dgm:spPr/>
      <dgm:t>
        <a:bodyPr/>
        <a:lstStyle/>
        <a:p>
          <a:r>
            <a:rPr lang="en-US" sz="5500" dirty="0" smtClean="0">
              <a:latin typeface="Garamond" pitchFamily="18" charset="0"/>
            </a:rPr>
            <a:t>489</a:t>
          </a:r>
          <a:endParaRPr lang="en-US" sz="5500" dirty="0">
            <a:latin typeface="Garamond" pitchFamily="18" charset="0"/>
          </a:endParaRPr>
        </a:p>
      </dgm:t>
    </dgm:pt>
    <dgm:pt modelId="{E6F17DB8-A6DB-4D6D-B2AD-FB22FA6BEEAE}" type="parTrans" cxnId="{17FE3D0E-33D0-44F0-AE21-C9FE6234C56E}">
      <dgm:prSet/>
      <dgm:spPr/>
      <dgm:t>
        <a:bodyPr/>
        <a:lstStyle/>
        <a:p>
          <a:endParaRPr lang="en-US"/>
        </a:p>
      </dgm:t>
    </dgm:pt>
    <dgm:pt modelId="{B762D538-DCB4-48E2-B0E8-06AFFB133142}" type="sibTrans" cxnId="{17FE3D0E-33D0-44F0-AE21-C9FE6234C56E}">
      <dgm:prSet/>
      <dgm:spPr/>
      <dgm:t>
        <a:bodyPr/>
        <a:lstStyle/>
        <a:p>
          <a:endParaRPr lang="en-US"/>
        </a:p>
      </dgm:t>
    </dgm:pt>
    <dgm:pt modelId="{EA395202-8A0B-4BA6-B7FF-78CEAAF1ED51}">
      <dgm:prSet phldrT="[Text]" custT="1"/>
      <dgm:spPr/>
      <dgm:t>
        <a:bodyPr/>
        <a:lstStyle/>
        <a:p>
          <a:r>
            <a:rPr lang="en-US" sz="3200" dirty="0" smtClean="0">
              <a:latin typeface="Garamond" pitchFamily="18" charset="0"/>
            </a:rPr>
            <a:t>Document Submission – </a:t>
          </a:r>
          <a:r>
            <a:rPr lang="en-US" sz="2800" dirty="0" smtClean="0">
              <a:latin typeface="Garamond" pitchFamily="18" charset="0"/>
            </a:rPr>
            <a:t>Caring for Disabled Family member</a:t>
          </a:r>
          <a:endParaRPr lang="en-US" sz="2800" dirty="0">
            <a:latin typeface="Garamond" pitchFamily="18" charset="0"/>
          </a:endParaRPr>
        </a:p>
      </dgm:t>
    </dgm:pt>
    <dgm:pt modelId="{702CC6D2-3916-45AB-AD89-12CD3C92C6B0}" type="parTrans" cxnId="{1A2AB887-E0E5-46AC-A9F2-4FC01E913966}">
      <dgm:prSet/>
      <dgm:spPr/>
      <dgm:t>
        <a:bodyPr/>
        <a:lstStyle/>
        <a:p>
          <a:endParaRPr lang="en-US"/>
        </a:p>
      </dgm:t>
    </dgm:pt>
    <dgm:pt modelId="{7D8C1EEA-10B9-482F-BB00-218A6366406C}" type="sibTrans" cxnId="{1A2AB887-E0E5-46AC-A9F2-4FC01E913966}">
      <dgm:prSet/>
      <dgm:spPr/>
      <dgm:t>
        <a:bodyPr/>
        <a:lstStyle/>
        <a:p>
          <a:endParaRPr lang="en-US"/>
        </a:p>
      </dgm:t>
    </dgm:pt>
    <dgm:pt modelId="{04DC6DD1-D540-4F4F-A8F2-6DA4271F24A2}" type="pres">
      <dgm:prSet presAssocID="{549285C2-5B8F-4715-A25C-8C17F23DB36C}" presName="theList" presStyleCnt="0">
        <dgm:presLayoutVars>
          <dgm:dir/>
          <dgm:animLvl val="lvl"/>
          <dgm:resizeHandles val="exact"/>
        </dgm:presLayoutVars>
      </dgm:prSet>
      <dgm:spPr/>
      <dgm:t>
        <a:bodyPr/>
        <a:lstStyle/>
        <a:p>
          <a:endParaRPr lang="en-US"/>
        </a:p>
      </dgm:t>
    </dgm:pt>
    <dgm:pt modelId="{B2A3BD13-CD9B-41A8-B978-3E82ECC2D21F}" type="pres">
      <dgm:prSet presAssocID="{806C9391-E419-4C21-90ED-65F41311700C}" presName="compNode" presStyleCnt="0"/>
      <dgm:spPr/>
      <dgm:t>
        <a:bodyPr/>
        <a:lstStyle/>
        <a:p>
          <a:endParaRPr lang="en-US"/>
        </a:p>
      </dgm:t>
    </dgm:pt>
    <dgm:pt modelId="{A6908C7D-5B5F-4D3B-930F-578D18A5A1E5}" type="pres">
      <dgm:prSet presAssocID="{806C9391-E419-4C21-90ED-65F41311700C}" presName="aNode" presStyleLbl="bgShp" presStyleIdx="0" presStyleCnt="2"/>
      <dgm:spPr/>
      <dgm:t>
        <a:bodyPr/>
        <a:lstStyle/>
        <a:p>
          <a:endParaRPr lang="en-US"/>
        </a:p>
      </dgm:t>
    </dgm:pt>
    <dgm:pt modelId="{E07AB980-067D-4242-BDAE-249A0CC4686D}" type="pres">
      <dgm:prSet presAssocID="{806C9391-E419-4C21-90ED-65F41311700C}" presName="textNode" presStyleLbl="bgShp" presStyleIdx="0" presStyleCnt="2"/>
      <dgm:spPr/>
      <dgm:t>
        <a:bodyPr/>
        <a:lstStyle/>
        <a:p>
          <a:endParaRPr lang="en-US"/>
        </a:p>
      </dgm:t>
    </dgm:pt>
    <dgm:pt modelId="{09945284-4CDF-4836-BB76-0A21E3F8640F}" type="pres">
      <dgm:prSet presAssocID="{806C9391-E419-4C21-90ED-65F41311700C}" presName="compChildNode" presStyleCnt="0"/>
      <dgm:spPr/>
      <dgm:t>
        <a:bodyPr/>
        <a:lstStyle/>
        <a:p>
          <a:endParaRPr lang="en-US"/>
        </a:p>
      </dgm:t>
    </dgm:pt>
    <dgm:pt modelId="{C241C5BE-6CF7-4CA8-B6B0-70C793DA9D82}" type="pres">
      <dgm:prSet presAssocID="{806C9391-E419-4C21-90ED-65F41311700C}" presName="theInnerList" presStyleCnt="0"/>
      <dgm:spPr/>
      <dgm:t>
        <a:bodyPr/>
        <a:lstStyle/>
        <a:p>
          <a:endParaRPr lang="en-US"/>
        </a:p>
      </dgm:t>
    </dgm:pt>
    <dgm:pt modelId="{58BACB78-81D1-4F56-87FC-19C4D231A960}" type="pres">
      <dgm:prSet presAssocID="{EA395202-8A0B-4BA6-B7FF-78CEAAF1ED51}" presName="childNode" presStyleLbl="node1" presStyleIdx="0" presStyleCnt="2">
        <dgm:presLayoutVars>
          <dgm:bulletEnabled val="1"/>
        </dgm:presLayoutVars>
      </dgm:prSet>
      <dgm:spPr/>
      <dgm:t>
        <a:bodyPr/>
        <a:lstStyle/>
        <a:p>
          <a:endParaRPr lang="en-US"/>
        </a:p>
      </dgm:t>
    </dgm:pt>
    <dgm:pt modelId="{666D8462-B9CE-44CF-808E-2802128E52F7}" type="pres">
      <dgm:prSet presAssocID="{806C9391-E419-4C21-90ED-65F41311700C}" presName="aSpace" presStyleCnt="0"/>
      <dgm:spPr/>
      <dgm:t>
        <a:bodyPr/>
        <a:lstStyle/>
        <a:p>
          <a:endParaRPr lang="en-US"/>
        </a:p>
      </dgm:t>
    </dgm:pt>
    <dgm:pt modelId="{57E44AC2-3B95-4454-AF43-8954CD658F8C}" type="pres">
      <dgm:prSet presAssocID="{E3CA6322-CF77-49F8-AFAD-B734CB37D402}" presName="compNode" presStyleCnt="0"/>
      <dgm:spPr/>
      <dgm:t>
        <a:bodyPr/>
        <a:lstStyle/>
        <a:p>
          <a:endParaRPr lang="en-US"/>
        </a:p>
      </dgm:t>
    </dgm:pt>
    <dgm:pt modelId="{D9D7C672-0E5B-4E09-B9B2-91A7F86947B3}" type="pres">
      <dgm:prSet presAssocID="{E3CA6322-CF77-49F8-AFAD-B734CB37D402}" presName="aNode" presStyleLbl="bgShp" presStyleIdx="1" presStyleCnt="2"/>
      <dgm:spPr/>
      <dgm:t>
        <a:bodyPr/>
        <a:lstStyle/>
        <a:p>
          <a:endParaRPr lang="en-US"/>
        </a:p>
      </dgm:t>
    </dgm:pt>
    <dgm:pt modelId="{CFA8F289-C4AB-47CF-8525-675E833E0E33}" type="pres">
      <dgm:prSet presAssocID="{E3CA6322-CF77-49F8-AFAD-B734CB37D402}" presName="textNode" presStyleLbl="bgShp" presStyleIdx="1" presStyleCnt="2"/>
      <dgm:spPr/>
      <dgm:t>
        <a:bodyPr/>
        <a:lstStyle/>
        <a:p>
          <a:endParaRPr lang="en-US"/>
        </a:p>
      </dgm:t>
    </dgm:pt>
    <dgm:pt modelId="{7D90C15C-1469-481D-B8A0-0BA6E3817523}" type="pres">
      <dgm:prSet presAssocID="{E3CA6322-CF77-49F8-AFAD-B734CB37D402}" presName="compChildNode" presStyleCnt="0"/>
      <dgm:spPr/>
      <dgm:t>
        <a:bodyPr/>
        <a:lstStyle/>
        <a:p>
          <a:endParaRPr lang="en-US"/>
        </a:p>
      </dgm:t>
    </dgm:pt>
    <dgm:pt modelId="{05555E7E-23B3-4661-90A6-1AF132B96385}" type="pres">
      <dgm:prSet presAssocID="{E3CA6322-CF77-49F8-AFAD-B734CB37D402}" presName="theInnerList" presStyleCnt="0"/>
      <dgm:spPr/>
      <dgm:t>
        <a:bodyPr/>
        <a:lstStyle/>
        <a:p>
          <a:endParaRPr lang="en-US"/>
        </a:p>
      </dgm:t>
    </dgm:pt>
    <dgm:pt modelId="{709976DC-CC84-4694-B8A2-9BFAE669FEF3}" type="pres">
      <dgm:prSet presAssocID="{33E62A02-6FA0-4D40-926A-3816AEA1A8D3}" presName="childNode" presStyleLbl="node1" presStyleIdx="1" presStyleCnt="2">
        <dgm:presLayoutVars>
          <dgm:bulletEnabled val="1"/>
        </dgm:presLayoutVars>
      </dgm:prSet>
      <dgm:spPr/>
      <dgm:t>
        <a:bodyPr/>
        <a:lstStyle/>
        <a:p>
          <a:endParaRPr lang="en-US"/>
        </a:p>
      </dgm:t>
    </dgm:pt>
  </dgm:ptLst>
  <dgm:cxnLst>
    <dgm:cxn modelId="{905314FC-8206-482D-B0C9-725F43E9DE8B}" type="presOf" srcId="{33E62A02-6FA0-4D40-926A-3816AEA1A8D3}" destId="{709976DC-CC84-4694-B8A2-9BFAE669FEF3}" srcOrd="0" destOrd="0" presId="urn:microsoft.com/office/officeart/2005/8/layout/lProcess2"/>
    <dgm:cxn modelId="{CDEE0D0F-CD51-45BE-82BB-20D695844861}" type="presOf" srcId="{E3CA6322-CF77-49F8-AFAD-B734CB37D402}" destId="{CFA8F289-C4AB-47CF-8525-675E833E0E33}" srcOrd="1" destOrd="0" presId="urn:microsoft.com/office/officeart/2005/8/layout/lProcess2"/>
    <dgm:cxn modelId="{6036903D-6BD5-4623-B9DC-21DA57AA702E}" type="presOf" srcId="{EA395202-8A0B-4BA6-B7FF-78CEAAF1ED51}" destId="{58BACB78-81D1-4F56-87FC-19C4D231A960}" srcOrd="0" destOrd="0" presId="urn:microsoft.com/office/officeart/2005/8/layout/lProcess2"/>
    <dgm:cxn modelId="{F04714C0-BFD9-4B08-9A8B-C8D885871F1A}" type="presOf" srcId="{806C9391-E419-4C21-90ED-65F41311700C}" destId="{E07AB980-067D-4242-BDAE-249A0CC4686D}" srcOrd="1" destOrd="0" presId="urn:microsoft.com/office/officeart/2005/8/layout/lProcess2"/>
    <dgm:cxn modelId="{B10F7BF9-0659-4224-94A1-4B6F482B495E}" type="presOf" srcId="{549285C2-5B8F-4715-A25C-8C17F23DB36C}" destId="{04DC6DD1-D540-4F4F-A8F2-6DA4271F24A2}" srcOrd="0" destOrd="0" presId="urn:microsoft.com/office/officeart/2005/8/layout/lProcess2"/>
    <dgm:cxn modelId="{78E0F532-4144-4E2D-9944-8683216E3326}" srcId="{E3CA6322-CF77-49F8-AFAD-B734CB37D402}" destId="{33E62A02-6FA0-4D40-926A-3816AEA1A8D3}" srcOrd="0" destOrd="0" parTransId="{ED20D39F-C53D-41C1-ABA4-A042493E9CC9}" sibTransId="{805F3454-11D1-44D2-A323-F0E26917ED42}"/>
    <dgm:cxn modelId="{11E3F2ED-0765-4145-BAD8-8684268BA50E}" srcId="{549285C2-5B8F-4715-A25C-8C17F23DB36C}" destId="{E3CA6322-CF77-49F8-AFAD-B734CB37D402}" srcOrd="1" destOrd="0" parTransId="{0F2E1311-8538-4BFA-91DA-BF718B1C7A75}" sibTransId="{1E91DD11-6A18-474B-9133-30693E6C48C1}"/>
    <dgm:cxn modelId="{70C85361-2F48-4F7A-A35F-1F4C099C561F}" type="presOf" srcId="{806C9391-E419-4C21-90ED-65F41311700C}" destId="{A6908C7D-5B5F-4D3B-930F-578D18A5A1E5}" srcOrd="0" destOrd="0" presId="urn:microsoft.com/office/officeart/2005/8/layout/lProcess2"/>
    <dgm:cxn modelId="{1A2AB887-E0E5-46AC-A9F2-4FC01E913966}" srcId="{806C9391-E419-4C21-90ED-65F41311700C}" destId="{EA395202-8A0B-4BA6-B7FF-78CEAAF1ED51}" srcOrd="0" destOrd="0" parTransId="{702CC6D2-3916-45AB-AD89-12CD3C92C6B0}" sibTransId="{7D8C1EEA-10B9-482F-BB00-218A6366406C}"/>
    <dgm:cxn modelId="{77102645-7968-43EA-9A9F-AA8228F1F288}" type="presOf" srcId="{E3CA6322-CF77-49F8-AFAD-B734CB37D402}" destId="{D9D7C672-0E5B-4E09-B9B2-91A7F86947B3}" srcOrd="0" destOrd="0" presId="urn:microsoft.com/office/officeart/2005/8/layout/lProcess2"/>
    <dgm:cxn modelId="{17FE3D0E-33D0-44F0-AE21-C9FE6234C56E}" srcId="{549285C2-5B8F-4715-A25C-8C17F23DB36C}" destId="{806C9391-E419-4C21-90ED-65F41311700C}" srcOrd="0" destOrd="0" parTransId="{E6F17DB8-A6DB-4D6D-B2AD-FB22FA6BEEAE}" sibTransId="{B762D538-DCB4-48E2-B0E8-06AFFB133142}"/>
    <dgm:cxn modelId="{584702E0-5184-4083-AA12-858D3848E73B}" type="presParOf" srcId="{04DC6DD1-D540-4F4F-A8F2-6DA4271F24A2}" destId="{B2A3BD13-CD9B-41A8-B978-3E82ECC2D21F}" srcOrd="0" destOrd="0" presId="urn:microsoft.com/office/officeart/2005/8/layout/lProcess2"/>
    <dgm:cxn modelId="{36675EDA-CF79-4875-8DA3-28A92DF0E6D4}" type="presParOf" srcId="{B2A3BD13-CD9B-41A8-B978-3E82ECC2D21F}" destId="{A6908C7D-5B5F-4D3B-930F-578D18A5A1E5}" srcOrd="0" destOrd="0" presId="urn:microsoft.com/office/officeart/2005/8/layout/lProcess2"/>
    <dgm:cxn modelId="{9070FB6E-32A6-4BC1-8856-D68AB8988ED1}" type="presParOf" srcId="{B2A3BD13-CD9B-41A8-B978-3E82ECC2D21F}" destId="{E07AB980-067D-4242-BDAE-249A0CC4686D}" srcOrd="1" destOrd="0" presId="urn:microsoft.com/office/officeart/2005/8/layout/lProcess2"/>
    <dgm:cxn modelId="{FF7D6D62-17B2-4993-BD77-DC63E8C1507A}" type="presParOf" srcId="{B2A3BD13-CD9B-41A8-B978-3E82ECC2D21F}" destId="{09945284-4CDF-4836-BB76-0A21E3F8640F}" srcOrd="2" destOrd="0" presId="urn:microsoft.com/office/officeart/2005/8/layout/lProcess2"/>
    <dgm:cxn modelId="{B6953681-FAAF-4F69-ABFE-772B3B2677BA}" type="presParOf" srcId="{09945284-4CDF-4836-BB76-0A21E3F8640F}" destId="{C241C5BE-6CF7-4CA8-B6B0-70C793DA9D82}" srcOrd="0" destOrd="0" presId="urn:microsoft.com/office/officeart/2005/8/layout/lProcess2"/>
    <dgm:cxn modelId="{E25F3A9D-32DD-4891-839A-A02F3D4B6012}" type="presParOf" srcId="{C241C5BE-6CF7-4CA8-B6B0-70C793DA9D82}" destId="{58BACB78-81D1-4F56-87FC-19C4D231A960}" srcOrd="0" destOrd="0" presId="urn:microsoft.com/office/officeart/2005/8/layout/lProcess2"/>
    <dgm:cxn modelId="{AF0D6C12-13D9-4666-9872-317A1F4CCF8F}" type="presParOf" srcId="{04DC6DD1-D540-4F4F-A8F2-6DA4271F24A2}" destId="{666D8462-B9CE-44CF-808E-2802128E52F7}" srcOrd="1" destOrd="0" presId="urn:microsoft.com/office/officeart/2005/8/layout/lProcess2"/>
    <dgm:cxn modelId="{AA207E1D-195F-41A5-97B1-73CA0E19A806}" type="presParOf" srcId="{04DC6DD1-D540-4F4F-A8F2-6DA4271F24A2}" destId="{57E44AC2-3B95-4454-AF43-8954CD658F8C}" srcOrd="2" destOrd="0" presId="urn:microsoft.com/office/officeart/2005/8/layout/lProcess2"/>
    <dgm:cxn modelId="{F11684D1-C4D7-42CE-B6AE-70DB8ECDDA13}" type="presParOf" srcId="{57E44AC2-3B95-4454-AF43-8954CD658F8C}" destId="{D9D7C672-0E5B-4E09-B9B2-91A7F86947B3}" srcOrd="0" destOrd="0" presId="urn:microsoft.com/office/officeart/2005/8/layout/lProcess2"/>
    <dgm:cxn modelId="{F6DE5240-B815-4FEF-84C7-0792E4E8BCF3}" type="presParOf" srcId="{57E44AC2-3B95-4454-AF43-8954CD658F8C}" destId="{CFA8F289-C4AB-47CF-8525-675E833E0E33}" srcOrd="1" destOrd="0" presId="urn:microsoft.com/office/officeart/2005/8/layout/lProcess2"/>
    <dgm:cxn modelId="{C1B77AC4-6E4C-4D81-9FD0-E99000577651}" type="presParOf" srcId="{57E44AC2-3B95-4454-AF43-8954CD658F8C}" destId="{7D90C15C-1469-481D-B8A0-0BA6E3817523}" srcOrd="2" destOrd="0" presId="urn:microsoft.com/office/officeart/2005/8/layout/lProcess2"/>
    <dgm:cxn modelId="{9875E2B6-5F70-469B-A421-FD1CE0B404DC}" type="presParOf" srcId="{7D90C15C-1469-481D-B8A0-0BA6E3817523}" destId="{05555E7E-23B3-4661-90A6-1AF132B96385}" srcOrd="0" destOrd="0" presId="urn:microsoft.com/office/officeart/2005/8/layout/lProcess2"/>
    <dgm:cxn modelId="{B67C6090-3D55-4610-BD57-20695989BF53}" type="presParOf" srcId="{05555E7E-23B3-4661-90A6-1AF132B96385}" destId="{709976DC-CC84-4694-B8A2-9BFAE669FEF3}"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711D42-1EFE-4284-88AC-F6E09C5766C4}" type="doc">
      <dgm:prSet loTypeId="urn:microsoft.com/office/officeart/2005/8/layout/lProcess2" loCatId="relationship" qsTypeId="urn:microsoft.com/office/officeart/2005/8/quickstyle/3d2" qsCatId="3D" csTypeId="urn:microsoft.com/office/officeart/2005/8/colors/accent1_2" csCatId="accent1" phldr="1"/>
      <dgm:spPr/>
      <dgm:t>
        <a:bodyPr/>
        <a:lstStyle/>
        <a:p>
          <a:endParaRPr lang="en-US"/>
        </a:p>
      </dgm:t>
    </dgm:pt>
    <dgm:pt modelId="{76714DE6-CE9B-4597-BE32-087C41FC5921}">
      <dgm:prSet/>
      <dgm:spPr/>
      <dgm:t>
        <a:bodyPr/>
        <a:lstStyle/>
        <a:p>
          <a:pPr rtl="0"/>
          <a:r>
            <a:rPr lang="en-US" dirty="0" smtClean="0"/>
            <a:t>Will we be required to have a signed copy of the O &amp; O in the case file for an applicant who completes the online process?</a:t>
          </a:r>
          <a:endParaRPr lang="en-US" dirty="0"/>
        </a:p>
      </dgm:t>
    </dgm:pt>
    <dgm:pt modelId="{3AC9970D-0DA1-45E3-9FA6-E20D71A1C527}" type="parTrans" cxnId="{2828CBA1-1039-4658-A01D-3D659AE7274D}">
      <dgm:prSet/>
      <dgm:spPr/>
      <dgm:t>
        <a:bodyPr/>
        <a:lstStyle/>
        <a:p>
          <a:endParaRPr lang="en-US"/>
        </a:p>
      </dgm:t>
    </dgm:pt>
    <dgm:pt modelId="{15C768A3-A644-478A-AE0B-EA1A343D3872}" type="sibTrans" cxnId="{2828CBA1-1039-4658-A01D-3D659AE7274D}">
      <dgm:prSet/>
      <dgm:spPr/>
      <dgm:t>
        <a:bodyPr/>
        <a:lstStyle/>
        <a:p>
          <a:endParaRPr lang="en-US"/>
        </a:p>
      </dgm:t>
    </dgm:pt>
    <dgm:pt modelId="{D2413CF4-378E-4718-8099-DDCB36316672}">
      <dgm:prSet/>
      <dgm:spPr/>
      <dgm:t>
        <a:bodyPr/>
        <a:lstStyle/>
        <a:p>
          <a:pPr rtl="0"/>
          <a:r>
            <a:rPr lang="en-US" dirty="0" smtClean="0"/>
            <a:t>No – the customer will digitally sign that they understand and accept the O &amp; O.</a:t>
          </a:r>
          <a:endParaRPr lang="en-US" dirty="0"/>
        </a:p>
      </dgm:t>
    </dgm:pt>
    <dgm:pt modelId="{12378C00-C120-4FAB-9BC2-039CAB6C8EA1}" type="parTrans" cxnId="{965C999F-6B4E-4C53-AD24-31F666E5305F}">
      <dgm:prSet/>
      <dgm:spPr/>
      <dgm:t>
        <a:bodyPr/>
        <a:lstStyle/>
        <a:p>
          <a:endParaRPr lang="en-US"/>
        </a:p>
      </dgm:t>
    </dgm:pt>
    <dgm:pt modelId="{A1238921-9597-40BF-B910-D392692565AC}" type="sibTrans" cxnId="{965C999F-6B4E-4C53-AD24-31F666E5305F}">
      <dgm:prSet/>
      <dgm:spPr/>
      <dgm:t>
        <a:bodyPr/>
        <a:lstStyle/>
        <a:p>
          <a:endParaRPr lang="en-US"/>
        </a:p>
      </dgm:t>
    </dgm:pt>
    <dgm:pt modelId="{A0AA0BCC-1F6B-4D08-8DA8-F2D54FED099B}" type="pres">
      <dgm:prSet presAssocID="{F0711D42-1EFE-4284-88AC-F6E09C5766C4}" presName="theList" presStyleCnt="0">
        <dgm:presLayoutVars>
          <dgm:dir/>
          <dgm:animLvl val="lvl"/>
          <dgm:resizeHandles val="exact"/>
        </dgm:presLayoutVars>
      </dgm:prSet>
      <dgm:spPr/>
      <dgm:t>
        <a:bodyPr/>
        <a:lstStyle/>
        <a:p>
          <a:endParaRPr lang="en-US"/>
        </a:p>
      </dgm:t>
    </dgm:pt>
    <dgm:pt modelId="{DC560A28-F6FB-4141-B182-CB35889CE1E3}" type="pres">
      <dgm:prSet presAssocID="{76714DE6-CE9B-4597-BE32-087C41FC5921}" presName="compNode" presStyleCnt="0"/>
      <dgm:spPr/>
    </dgm:pt>
    <dgm:pt modelId="{A450ADE7-5740-4CAB-B778-31A43DD473E6}" type="pres">
      <dgm:prSet presAssocID="{76714DE6-CE9B-4597-BE32-087C41FC5921}" presName="aNode" presStyleLbl="bgShp" presStyleIdx="0" presStyleCnt="1"/>
      <dgm:spPr/>
      <dgm:t>
        <a:bodyPr/>
        <a:lstStyle/>
        <a:p>
          <a:endParaRPr lang="en-US"/>
        </a:p>
      </dgm:t>
    </dgm:pt>
    <dgm:pt modelId="{2818EBFF-279B-41FA-8EBC-7D01751B1C7E}" type="pres">
      <dgm:prSet presAssocID="{76714DE6-CE9B-4597-BE32-087C41FC5921}" presName="textNode" presStyleLbl="bgShp" presStyleIdx="0" presStyleCnt="1"/>
      <dgm:spPr/>
      <dgm:t>
        <a:bodyPr/>
        <a:lstStyle/>
        <a:p>
          <a:endParaRPr lang="en-US"/>
        </a:p>
      </dgm:t>
    </dgm:pt>
    <dgm:pt modelId="{B5B1FAC1-22E7-4D0D-879F-81373ED4E83E}" type="pres">
      <dgm:prSet presAssocID="{76714DE6-CE9B-4597-BE32-087C41FC5921}" presName="compChildNode" presStyleCnt="0"/>
      <dgm:spPr/>
    </dgm:pt>
    <dgm:pt modelId="{F9BF13F4-EBA1-478A-9F9A-DC850B242E9F}" type="pres">
      <dgm:prSet presAssocID="{76714DE6-CE9B-4597-BE32-087C41FC5921}" presName="theInnerList" presStyleCnt="0"/>
      <dgm:spPr/>
    </dgm:pt>
    <dgm:pt modelId="{6CFBB026-5A48-41A8-8091-AD8F0544C12A}" type="pres">
      <dgm:prSet presAssocID="{D2413CF4-378E-4718-8099-DDCB36316672}" presName="childNode" presStyleLbl="node1" presStyleIdx="0" presStyleCnt="1">
        <dgm:presLayoutVars>
          <dgm:bulletEnabled val="1"/>
        </dgm:presLayoutVars>
      </dgm:prSet>
      <dgm:spPr/>
      <dgm:t>
        <a:bodyPr/>
        <a:lstStyle/>
        <a:p>
          <a:endParaRPr lang="en-US"/>
        </a:p>
      </dgm:t>
    </dgm:pt>
  </dgm:ptLst>
  <dgm:cxnLst>
    <dgm:cxn modelId="{2828CBA1-1039-4658-A01D-3D659AE7274D}" srcId="{F0711D42-1EFE-4284-88AC-F6E09C5766C4}" destId="{76714DE6-CE9B-4597-BE32-087C41FC5921}" srcOrd="0" destOrd="0" parTransId="{3AC9970D-0DA1-45E3-9FA6-E20D71A1C527}" sibTransId="{15C768A3-A644-478A-AE0B-EA1A343D3872}"/>
    <dgm:cxn modelId="{8DF59703-BFCF-40EF-B4B3-EAB94EA8047E}" type="presOf" srcId="{76714DE6-CE9B-4597-BE32-087C41FC5921}" destId="{2818EBFF-279B-41FA-8EBC-7D01751B1C7E}" srcOrd="1" destOrd="0" presId="urn:microsoft.com/office/officeart/2005/8/layout/lProcess2"/>
    <dgm:cxn modelId="{C7AD8B5C-8AF8-4C8B-8ED5-E775C5177F6A}" type="presOf" srcId="{D2413CF4-378E-4718-8099-DDCB36316672}" destId="{6CFBB026-5A48-41A8-8091-AD8F0544C12A}" srcOrd="0" destOrd="0" presId="urn:microsoft.com/office/officeart/2005/8/layout/lProcess2"/>
    <dgm:cxn modelId="{90BBE958-2A5D-4DEC-9DB9-3E4E329BCB79}" type="presOf" srcId="{F0711D42-1EFE-4284-88AC-F6E09C5766C4}" destId="{A0AA0BCC-1F6B-4D08-8DA8-F2D54FED099B}" srcOrd="0" destOrd="0" presId="urn:microsoft.com/office/officeart/2005/8/layout/lProcess2"/>
    <dgm:cxn modelId="{B443A586-8BBC-4590-808A-DE21D3E286F2}" type="presOf" srcId="{76714DE6-CE9B-4597-BE32-087C41FC5921}" destId="{A450ADE7-5740-4CAB-B778-31A43DD473E6}" srcOrd="0" destOrd="0" presId="urn:microsoft.com/office/officeart/2005/8/layout/lProcess2"/>
    <dgm:cxn modelId="{965C999F-6B4E-4C53-AD24-31F666E5305F}" srcId="{76714DE6-CE9B-4597-BE32-087C41FC5921}" destId="{D2413CF4-378E-4718-8099-DDCB36316672}" srcOrd="0" destOrd="0" parTransId="{12378C00-C120-4FAB-9BC2-039CAB6C8EA1}" sibTransId="{A1238921-9597-40BF-B910-D392692565AC}"/>
    <dgm:cxn modelId="{78C2F92F-5FB9-4D4B-B901-9B99C369DCAA}" type="presParOf" srcId="{A0AA0BCC-1F6B-4D08-8DA8-F2D54FED099B}" destId="{DC560A28-F6FB-4141-B182-CB35889CE1E3}" srcOrd="0" destOrd="0" presId="urn:microsoft.com/office/officeart/2005/8/layout/lProcess2"/>
    <dgm:cxn modelId="{A791C17F-0D94-49A7-A46A-A4FB1049997A}" type="presParOf" srcId="{DC560A28-F6FB-4141-B182-CB35889CE1E3}" destId="{A450ADE7-5740-4CAB-B778-31A43DD473E6}" srcOrd="0" destOrd="0" presId="urn:microsoft.com/office/officeart/2005/8/layout/lProcess2"/>
    <dgm:cxn modelId="{C29CF5F0-560A-45E3-9975-3A1506672DF8}" type="presParOf" srcId="{DC560A28-F6FB-4141-B182-CB35889CE1E3}" destId="{2818EBFF-279B-41FA-8EBC-7D01751B1C7E}" srcOrd="1" destOrd="0" presId="urn:microsoft.com/office/officeart/2005/8/layout/lProcess2"/>
    <dgm:cxn modelId="{8A812D95-ED62-4C88-A8D0-CE4C5EB94B49}" type="presParOf" srcId="{DC560A28-F6FB-4141-B182-CB35889CE1E3}" destId="{B5B1FAC1-22E7-4D0D-879F-81373ED4E83E}" srcOrd="2" destOrd="0" presId="urn:microsoft.com/office/officeart/2005/8/layout/lProcess2"/>
    <dgm:cxn modelId="{0BBE5EAB-2390-4E50-9495-F727A8D1931B}" type="presParOf" srcId="{B5B1FAC1-22E7-4D0D-879F-81373ED4E83E}" destId="{F9BF13F4-EBA1-478A-9F9A-DC850B242E9F}" srcOrd="0" destOrd="0" presId="urn:microsoft.com/office/officeart/2005/8/layout/lProcess2"/>
    <dgm:cxn modelId="{018B7402-2809-41ED-9C30-B6D0C190CC71}" type="presParOf" srcId="{F9BF13F4-EBA1-478A-9F9A-DC850B242E9F}" destId="{6CFBB026-5A48-41A8-8091-AD8F0544C12A}"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421D27-52BE-45B8-8204-67EAE72FBE9F}">
      <dsp:nvSpPr>
        <dsp:cNvPr id="0" name=""/>
        <dsp:cNvSpPr/>
      </dsp:nvSpPr>
      <dsp:spPr>
        <a:xfrm>
          <a:off x="0" y="348840"/>
          <a:ext cx="822960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EF66786-5A7A-4FCC-BDE9-F92996526F32}">
      <dsp:nvSpPr>
        <dsp:cNvPr id="0" name=""/>
        <dsp:cNvSpPr/>
      </dsp:nvSpPr>
      <dsp:spPr>
        <a:xfrm>
          <a:off x="411480" y="68400"/>
          <a:ext cx="5760720" cy="56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44550" rtl="0">
            <a:lnSpc>
              <a:spcPct val="90000"/>
            </a:lnSpc>
            <a:spcBef>
              <a:spcPct val="0"/>
            </a:spcBef>
            <a:spcAft>
              <a:spcPct val="35000"/>
            </a:spcAft>
          </a:pPr>
          <a:r>
            <a:rPr lang="en-US" sz="1900" kern="1200" dirty="0" smtClean="0"/>
            <a:t>Learn and understand WT Automation Codes</a:t>
          </a:r>
          <a:endParaRPr lang="en-US" sz="1900" kern="1200" dirty="0"/>
        </a:p>
      </dsp:txBody>
      <dsp:txXfrm>
        <a:off x="411480" y="68400"/>
        <a:ext cx="5760720" cy="560880"/>
      </dsp:txXfrm>
    </dsp:sp>
    <dsp:sp modelId="{7D67A4F1-9122-4AA0-A975-7E41B7CFA344}">
      <dsp:nvSpPr>
        <dsp:cNvPr id="0" name=""/>
        <dsp:cNvSpPr/>
      </dsp:nvSpPr>
      <dsp:spPr>
        <a:xfrm>
          <a:off x="0" y="1210680"/>
          <a:ext cx="822960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ADD512F-BDBE-45B9-86A1-6D4223ED66C6}">
      <dsp:nvSpPr>
        <dsp:cNvPr id="0" name=""/>
        <dsp:cNvSpPr/>
      </dsp:nvSpPr>
      <dsp:spPr>
        <a:xfrm>
          <a:off x="411480" y="930240"/>
          <a:ext cx="5760720" cy="56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44550" rtl="0">
            <a:lnSpc>
              <a:spcPct val="90000"/>
            </a:lnSpc>
            <a:spcBef>
              <a:spcPct val="0"/>
            </a:spcBef>
            <a:spcAft>
              <a:spcPct val="35000"/>
            </a:spcAft>
          </a:pPr>
          <a:r>
            <a:rPr lang="en-US" sz="1900" kern="1200" dirty="0" smtClean="0"/>
            <a:t>What they are</a:t>
          </a:r>
          <a:endParaRPr lang="en-US" sz="1900" kern="1200" dirty="0"/>
        </a:p>
      </dsp:txBody>
      <dsp:txXfrm>
        <a:off x="411480" y="930240"/>
        <a:ext cx="5760720" cy="560880"/>
      </dsp:txXfrm>
    </dsp:sp>
    <dsp:sp modelId="{B7CF2E7B-CEF2-46B7-B1DB-C7A537F87126}">
      <dsp:nvSpPr>
        <dsp:cNvPr id="0" name=""/>
        <dsp:cNvSpPr/>
      </dsp:nvSpPr>
      <dsp:spPr>
        <a:xfrm>
          <a:off x="0" y="2072520"/>
          <a:ext cx="822960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129121D-9DC5-4D5B-B3F9-424926FF3DCB}">
      <dsp:nvSpPr>
        <dsp:cNvPr id="0" name=""/>
        <dsp:cNvSpPr/>
      </dsp:nvSpPr>
      <dsp:spPr>
        <a:xfrm>
          <a:off x="411480" y="1792080"/>
          <a:ext cx="5760720" cy="56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44550" rtl="0">
            <a:lnSpc>
              <a:spcPct val="90000"/>
            </a:lnSpc>
            <a:spcBef>
              <a:spcPct val="0"/>
            </a:spcBef>
            <a:spcAft>
              <a:spcPct val="35000"/>
            </a:spcAft>
          </a:pPr>
          <a:r>
            <a:rPr lang="en-US" sz="1900" kern="1200" dirty="0" smtClean="0"/>
            <a:t>What they mean</a:t>
          </a:r>
          <a:endParaRPr lang="en-US" sz="1900" kern="1200" dirty="0"/>
        </a:p>
      </dsp:txBody>
      <dsp:txXfrm>
        <a:off x="411480" y="1792080"/>
        <a:ext cx="5760720" cy="560880"/>
      </dsp:txXfrm>
    </dsp:sp>
    <dsp:sp modelId="{57EF727E-AD4C-4915-A058-5DF4FD1DDC66}">
      <dsp:nvSpPr>
        <dsp:cNvPr id="0" name=""/>
        <dsp:cNvSpPr/>
      </dsp:nvSpPr>
      <dsp:spPr>
        <a:xfrm>
          <a:off x="0" y="2934360"/>
          <a:ext cx="822960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759466A-3CA8-45A3-8301-81B1DF4039AD}">
      <dsp:nvSpPr>
        <dsp:cNvPr id="0" name=""/>
        <dsp:cNvSpPr/>
      </dsp:nvSpPr>
      <dsp:spPr>
        <a:xfrm>
          <a:off x="411480" y="2653920"/>
          <a:ext cx="5760720" cy="56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44550" rtl="0">
            <a:lnSpc>
              <a:spcPct val="90000"/>
            </a:lnSpc>
            <a:spcBef>
              <a:spcPct val="0"/>
            </a:spcBef>
            <a:spcAft>
              <a:spcPct val="35000"/>
            </a:spcAft>
          </a:pPr>
          <a:r>
            <a:rPr lang="en-US" sz="1900" kern="1200" dirty="0" smtClean="0"/>
            <a:t>How they are activated</a:t>
          </a:r>
          <a:endParaRPr lang="en-US" sz="1900" kern="1200" dirty="0"/>
        </a:p>
      </dsp:txBody>
      <dsp:txXfrm>
        <a:off x="411480" y="2653920"/>
        <a:ext cx="5760720" cy="560880"/>
      </dsp:txXfrm>
    </dsp:sp>
    <dsp:sp modelId="{B076B1FE-DD32-4227-83BC-178F2A1D295F}">
      <dsp:nvSpPr>
        <dsp:cNvPr id="0" name=""/>
        <dsp:cNvSpPr/>
      </dsp:nvSpPr>
      <dsp:spPr>
        <a:xfrm>
          <a:off x="0" y="3796200"/>
          <a:ext cx="822960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D1F61D-D22D-47E2-BB20-AF6E4A89A1C3}">
      <dsp:nvSpPr>
        <dsp:cNvPr id="0" name=""/>
        <dsp:cNvSpPr/>
      </dsp:nvSpPr>
      <dsp:spPr>
        <a:xfrm>
          <a:off x="411480" y="3515760"/>
          <a:ext cx="5760720" cy="56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44550" rtl="0">
            <a:lnSpc>
              <a:spcPct val="90000"/>
            </a:lnSpc>
            <a:spcBef>
              <a:spcPct val="0"/>
            </a:spcBef>
            <a:spcAft>
              <a:spcPct val="35000"/>
            </a:spcAft>
          </a:pPr>
          <a:r>
            <a:rPr lang="en-US" sz="1900" kern="1200" dirty="0" smtClean="0"/>
            <a:t>Where they appear</a:t>
          </a:r>
          <a:endParaRPr lang="en-US" sz="1900" kern="1200" dirty="0"/>
        </a:p>
      </dsp:txBody>
      <dsp:txXfrm>
        <a:off x="411480" y="3515760"/>
        <a:ext cx="5760720" cy="5608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916BB5-EBDC-4FF0-AB32-220D90239C73}">
      <dsp:nvSpPr>
        <dsp:cNvPr id="0" name=""/>
        <dsp:cNvSpPr/>
      </dsp:nvSpPr>
      <dsp:spPr>
        <a:xfrm>
          <a:off x="1004" y="0"/>
          <a:ext cx="2611933" cy="4343400"/>
        </a:xfrm>
        <a:prstGeom prst="roundRect">
          <a:avLst>
            <a:gd name="adj" fmla="val 10000"/>
          </a:avLst>
        </a:prstGeom>
        <a:gradFill rotWithShape="0">
          <a:gsLst>
            <a:gs pos="0">
              <a:schemeClr val="accent1">
                <a:tint val="55000"/>
                <a:hueOff val="0"/>
                <a:satOff val="0"/>
                <a:lumOff val="0"/>
                <a:alphaOff val="0"/>
                <a:shade val="51000"/>
                <a:satMod val="130000"/>
              </a:schemeClr>
            </a:gs>
            <a:gs pos="80000">
              <a:schemeClr val="accent1">
                <a:tint val="55000"/>
                <a:hueOff val="0"/>
                <a:satOff val="0"/>
                <a:lumOff val="0"/>
                <a:alphaOff val="0"/>
                <a:shade val="93000"/>
                <a:satMod val="130000"/>
              </a:schemeClr>
            </a:gs>
            <a:gs pos="100000">
              <a:schemeClr val="accent1">
                <a:tint val="55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en-US" sz="6300" kern="1200" dirty="0" smtClean="0">
              <a:latin typeface="Garamond" pitchFamily="18" charset="0"/>
            </a:rPr>
            <a:t>499</a:t>
          </a:r>
          <a:endParaRPr lang="en-US" sz="6300" kern="1200" dirty="0">
            <a:latin typeface="Garamond" pitchFamily="18" charset="0"/>
          </a:endParaRPr>
        </a:p>
      </dsp:txBody>
      <dsp:txXfrm>
        <a:off x="1004" y="0"/>
        <a:ext cx="2611933" cy="1303020"/>
      </dsp:txXfrm>
    </dsp:sp>
    <dsp:sp modelId="{03D077F3-E37D-4C33-9120-C0ECE1AE19BE}">
      <dsp:nvSpPr>
        <dsp:cNvPr id="0" name=""/>
        <dsp:cNvSpPr/>
      </dsp:nvSpPr>
      <dsp:spPr>
        <a:xfrm>
          <a:off x="262197" y="1304292"/>
          <a:ext cx="2089546" cy="1309594"/>
        </a:xfrm>
        <a:prstGeom prst="roundRect">
          <a:avLst>
            <a:gd name="adj" fmla="val 1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Garamond" pitchFamily="18" charset="0"/>
            </a:rPr>
            <a:t>Accepted O &amp; O</a:t>
          </a:r>
          <a:endParaRPr lang="en-US" sz="2200" kern="1200" dirty="0">
            <a:latin typeface="Garamond" pitchFamily="18" charset="0"/>
          </a:endParaRPr>
        </a:p>
      </dsp:txBody>
      <dsp:txXfrm>
        <a:off x="262197" y="1304292"/>
        <a:ext cx="2089546" cy="1309594"/>
      </dsp:txXfrm>
    </dsp:sp>
    <dsp:sp modelId="{379C493F-EAF9-421E-B321-1656971F9FC3}">
      <dsp:nvSpPr>
        <dsp:cNvPr id="0" name=""/>
        <dsp:cNvSpPr/>
      </dsp:nvSpPr>
      <dsp:spPr>
        <a:xfrm>
          <a:off x="262197" y="2815363"/>
          <a:ext cx="2089546" cy="1309594"/>
        </a:xfrm>
        <a:prstGeom prst="roundRect">
          <a:avLst>
            <a:gd name="adj" fmla="val 10000"/>
          </a:avLst>
        </a:prstGeom>
        <a:gradFill rotWithShape="0">
          <a:gsLst>
            <a:gs pos="0">
              <a:schemeClr val="accent1">
                <a:shade val="50000"/>
                <a:hueOff val="180719"/>
                <a:satOff val="-3780"/>
                <a:lumOff val="21031"/>
                <a:alphaOff val="0"/>
                <a:shade val="51000"/>
                <a:satMod val="130000"/>
              </a:schemeClr>
            </a:gs>
            <a:gs pos="80000">
              <a:schemeClr val="accent1">
                <a:shade val="50000"/>
                <a:hueOff val="180719"/>
                <a:satOff val="-3780"/>
                <a:lumOff val="21031"/>
                <a:alphaOff val="0"/>
                <a:shade val="93000"/>
                <a:satMod val="130000"/>
              </a:schemeClr>
            </a:gs>
            <a:gs pos="100000">
              <a:schemeClr val="accent1">
                <a:shade val="50000"/>
                <a:hueOff val="180719"/>
                <a:satOff val="-3780"/>
                <a:lumOff val="210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Garamond" pitchFamily="18" charset="0"/>
            </a:rPr>
            <a:t>Completed Client Form</a:t>
          </a:r>
          <a:endParaRPr lang="en-US" sz="2600" kern="1200" dirty="0">
            <a:latin typeface="Garamond" pitchFamily="18" charset="0"/>
          </a:endParaRPr>
        </a:p>
      </dsp:txBody>
      <dsp:txXfrm>
        <a:off x="262197" y="2815363"/>
        <a:ext cx="2089546" cy="1309594"/>
      </dsp:txXfrm>
    </dsp:sp>
    <dsp:sp modelId="{AF2474A9-2F0F-4E0C-87C5-3720EE47B5D6}">
      <dsp:nvSpPr>
        <dsp:cNvPr id="0" name=""/>
        <dsp:cNvSpPr/>
      </dsp:nvSpPr>
      <dsp:spPr>
        <a:xfrm>
          <a:off x="2808833" y="0"/>
          <a:ext cx="2611933" cy="4343400"/>
        </a:xfrm>
        <a:prstGeom prst="roundRect">
          <a:avLst>
            <a:gd name="adj" fmla="val 10000"/>
          </a:avLst>
        </a:prstGeom>
        <a:gradFill rotWithShape="0">
          <a:gsLst>
            <a:gs pos="0">
              <a:schemeClr val="accent1">
                <a:tint val="55000"/>
                <a:hueOff val="0"/>
                <a:satOff val="0"/>
                <a:lumOff val="0"/>
                <a:alphaOff val="0"/>
                <a:shade val="51000"/>
                <a:satMod val="130000"/>
              </a:schemeClr>
            </a:gs>
            <a:gs pos="80000">
              <a:schemeClr val="accent1">
                <a:tint val="55000"/>
                <a:hueOff val="0"/>
                <a:satOff val="0"/>
                <a:lumOff val="0"/>
                <a:alphaOff val="0"/>
                <a:shade val="93000"/>
                <a:satMod val="130000"/>
              </a:schemeClr>
            </a:gs>
            <a:gs pos="100000">
              <a:schemeClr val="accent1">
                <a:tint val="55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en-US" sz="6300" kern="1200" dirty="0" smtClean="0">
              <a:latin typeface="Garamond" pitchFamily="18" charset="0"/>
            </a:rPr>
            <a:t>498</a:t>
          </a:r>
          <a:endParaRPr lang="en-US" sz="6300" kern="1200" dirty="0">
            <a:latin typeface="Garamond" pitchFamily="18" charset="0"/>
          </a:endParaRPr>
        </a:p>
      </dsp:txBody>
      <dsp:txXfrm>
        <a:off x="2808833" y="0"/>
        <a:ext cx="2611933" cy="1303020"/>
      </dsp:txXfrm>
    </dsp:sp>
    <dsp:sp modelId="{A1CA025C-80C4-4CA6-8A87-D43AAB9D0810}">
      <dsp:nvSpPr>
        <dsp:cNvPr id="0" name=""/>
        <dsp:cNvSpPr/>
      </dsp:nvSpPr>
      <dsp:spPr>
        <a:xfrm>
          <a:off x="3070026" y="1303020"/>
          <a:ext cx="2089546" cy="2823210"/>
        </a:xfrm>
        <a:prstGeom prst="roundRect">
          <a:avLst>
            <a:gd name="adj" fmla="val 10000"/>
          </a:avLst>
        </a:prstGeom>
        <a:gradFill rotWithShape="0">
          <a:gsLst>
            <a:gs pos="0">
              <a:schemeClr val="accent1">
                <a:shade val="50000"/>
                <a:hueOff val="361437"/>
                <a:satOff val="-7560"/>
                <a:lumOff val="42063"/>
                <a:alphaOff val="0"/>
                <a:shade val="51000"/>
                <a:satMod val="130000"/>
              </a:schemeClr>
            </a:gs>
            <a:gs pos="80000">
              <a:schemeClr val="accent1">
                <a:shade val="50000"/>
                <a:hueOff val="361437"/>
                <a:satOff val="-7560"/>
                <a:lumOff val="42063"/>
                <a:alphaOff val="0"/>
                <a:shade val="93000"/>
                <a:satMod val="130000"/>
              </a:schemeClr>
            </a:gs>
            <a:gs pos="100000">
              <a:schemeClr val="accent1">
                <a:shade val="50000"/>
                <a:hueOff val="361437"/>
                <a:satOff val="-7560"/>
                <a:lumOff val="420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7150" rIns="76200" bIns="57150" numCol="1" spcCol="1270" anchor="ctr" anchorCtr="0">
          <a:noAutofit/>
        </a:bodyPr>
        <a:lstStyle/>
        <a:p>
          <a:pPr lvl="0" algn="ctr" defTabSz="1333500">
            <a:lnSpc>
              <a:spcPct val="90000"/>
            </a:lnSpc>
            <a:spcBef>
              <a:spcPct val="0"/>
            </a:spcBef>
            <a:spcAft>
              <a:spcPct val="35000"/>
            </a:spcAft>
          </a:pPr>
          <a:r>
            <a:rPr lang="en-US" sz="3000" kern="1200" dirty="0" smtClean="0">
              <a:latin typeface="Garamond" pitchFamily="18" charset="0"/>
            </a:rPr>
            <a:t>Orientation/Program Overview</a:t>
          </a:r>
          <a:endParaRPr lang="en-US" sz="3000" kern="1200" dirty="0">
            <a:latin typeface="Garamond" pitchFamily="18" charset="0"/>
          </a:endParaRPr>
        </a:p>
      </dsp:txBody>
      <dsp:txXfrm>
        <a:off x="3070026" y="1303020"/>
        <a:ext cx="2089546" cy="2823210"/>
      </dsp:txXfrm>
    </dsp:sp>
    <dsp:sp modelId="{0DBC0E29-737E-4E71-9E48-6BEAF96FE442}">
      <dsp:nvSpPr>
        <dsp:cNvPr id="0" name=""/>
        <dsp:cNvSpPr/>
      </dsp:nvSpPr>
      <dsp:spPr>
        <a:xfrm>
          <a:off x="5616661" y="0"/>
          <a:ext cx="2611933" cy="4343400"/>
        </a:xfrm>
        <a:prstGeom prst="roundRect">
          <a:avLst>
            <a:gd name="adj" fmla="val 10000"/>
          </a:avLst>
        </a:prstGeom>
        <a:gradFill rotWithShape="0">
          <a:gsLst>
            <a:gs pos="0">
              <a:schemeClr val="accent1">
                <a:tint val="55000"/>
                <a:hueOff val="0"/>
                <a:satOff val="0"/>
                <a:lumOff val="0"/>
                <a:alphaOff val="0"/>
                <a:shade val="51000"/>
                <a:satMod val="130000"/>
              </a:schemeClr>
            </a:gs>
            <a:gs pos="80000">
              <a:schemeClr val="accent1">
                <a:tint val="55000"/>
                <a:hueOff val="0"/>
                <a:satOff val="0"/>
                <a:lumOff val="0"/>
                <a:alphaOff val="0"/>
                <a:shade val="93000"/>
                <a:satMod val="130000"/>
              </a:schemeClr>
            </a:gs>
            <a:gs pos="100000">
              <a:schemeClr val="accent1">
                <a:tint val="55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US" sz="5500" kern="1200" dirty="0" smtClean="0">
              <a:latin typeface="Garamond" pitchFamily="18" charset="0"/>
            </a:rPr>
            <a:t>497</a:t>
          </a:r>
          <a:endParaRPr lang="en-US" sz="5500" kern="1200" dirty="0">
            <a:latin typeface="Garamond" pitchFamily="18" charset="0"/>
          </a:endParaRPr>
        </a:p>
      </dsp:txBody>
      <dsp:txXfrm>
        <a:off x="5616661" y="0"/>
        <a:ext cx="2611933" cy="1303020"/>
      </dsp:txXfrm>
    </dsp:sp>
    <dsp:sp modelId="{30F2CC9C-10D0-4079-81BE-73CFA6CDAD81}">
      <dsp:nvSpPr>
        <dsp:cNvPr id="0" name=""/>
        <dsp:cNvSpPr/>
      </dsp:nvSpPr>
      <dsp:spPr>
        <a:xfrm>
          <a:off x="5877855" y="1303020"/>
          <a:ext cx="2089546" cy="2823210"/>
        </a:xfrm>
        <a:prstGeom prst="roundRect">
          <a:avLst>
            <a:gd name="adj" fmla="val 10000"/>
          </a:avLst>
        </a:prstGeom>
        <a:gradFill rotWithShape="0">
          <a:gsLst>
            <a:gs pos="0">
              <a:schemeClr val="accent1">
                <a:shade val="50000"/>
                <a:hueOff val="180719"/>
                <a:satOff val="-3780"/>
                <a:lumOff val="21031"/>
                <a:alphaOff val="0"/>
                <a:shade val="51000"/>
                <a:satMod val="130000"/>
              </a:schemeClr>
            </a:gs>
            <a:gs pos="80000">
              <a:schemeClr val="accent1">
                <a:shade val="50000"/>
                <a:hueOff val="180719"/>
                <a:satOff val="-3780"/>
                <a:lumOff val="21031"/>
                <a:alphaOff val="0"/>
                <a:shade val="93000"/>
                <a:satMod val="130000"/>
              </a:schemeClr>
            </a:gs>
            <a:gs pos="100000">
              <a:schemeClr val="accent1">
                <a:shade val="50000"/>
                <a:hueOff val="180719"/>
                <a:satOff val="-3780"/>
                <a:lumOff val="210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Garamond" pitchFamily="18" charset="0"/>
            </a:rPr>
            <a:t>Intake/ Screening</a:t>
          </a:r>
          <a:endParaRPr lang="en-US" sz="3200" kern="1200" dirty="0">
            <a:latin typeface="Garamond" pitchFamily="18" charset="0"/>
          </a:endParaRPr>
        </a:p>
      </dsp:txBody>
      <dsp:txXfrm>
        <a:off x="5877855" y="1303020"/>
        <a:ext cx="2089546" cy="282321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916BB5-EBDC-4FF0-AB32-220D90239C73}">
      <dsp:nvSpPr>
        <dsp:cNvPr id="0" name=""/>
        <dsp:cNvSpPr/>
      </dsp:nvSpPr>
      <dsp:spPr>
        <a:xfrm>
          <a:off x="1004" y="0"/>
          <a:ext cx="2611933" cy="4343400"/>
        </a:xfrm>
        <a:prstGeom prst="roundRect">
          <a:avLst>
            <a:gd name="adj" fmla="val 10000"/>
          </a:avLst>
        </a:prstGeom>
        <a:gradFill rotWithShape="0">
          <a:gsLst>
            <a:gs pos="0">
              <a:schemeClr val="accent2">
                <a:tint val="55000"/>
                <a:hueOff val="0"/>
                <a:satOff val="0"/>
                <a:lumOff val="0"/>
                <a:alphaOff val="0"/>
                <a:shade val="51000"/>
                <a:satMod val="130000"/>
              </a:schemeClr>
            </a:gs>
            <a:gs pos="80000">
              <a:schemeClr val="accent2">
                <a:tint val="55000"/>
                <a:hueOff val="0"/>
                <a:satOff val="0"/>
                <a:lumOff val="0"/>
                <a:alphaOff val="0"/>
                <a:shade val="93000"/>
                <a:satMod val="130000"/>
              </a:schemeClr>
            </a:gs>
            <a:gs pos="100000">
              <a:schemeClr val="accent2">
                <a:tint val="55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en-US" sz="6000" kern="1200" dirty="0" smtClean="0"/>
            <a:t>495</a:t>
          </a:r>
          <a:endParaRPr lang="en-US" sz="6000" kern="1200" dirty="0"/>
        </a:p>
      </dsp:txBody>
      <dsp:txXfrm>
        <a:off x="1004" y="0"/>
        <a:ext cx="2611933" cy="1303020"/>
      </dsp:txXfrm>
    </dsp:sp>
    <dsp:sp modelId="{4B19C46E-53C0-4B85-8007-0C219F2F7E58}">
      <dsp:nvSpPr>
        <dsp:cNvPr id="0" name=""/>
        <dsp:cNvSpPr/>
      </dsp:nvSpPr>
      <dsp:spPr>
        <a:xfrm>
          <a:off x="262197" y="1303020"/>
          <a:ext cx="2089546" cy="2823210"/>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US" sz="2900" kern="1200" dirty="0" smtClean="0"/>
            <a:t>Check out</a:t>
          </a:r>
          <a:endParaRPr lang="en-US" sz="2900" kern="1200" dirty="0"/>
        </a:p>
      </dsp:txBody>
      <dsp:txXfrm>
        <a:off x="262197" y="1303020"/>
        <a:ext cx="2089546" cy="2823210"/>
      </dsp:txXfrm>
    </dsp:sp>
    <dsp:sp modelId="{7137F437-B2A4-4262-98F0-8E4D4FF5E0B2}">
      <dsp:nvSpPr>
        <dsp:cNvPr id="0" name=""/>
        <dsp:cNvSpPr/>
      </dsp:nvSpPr>
      <dsp:spPr>
        <a:xfrm>
          <a:off x="2808833" y="0"/>
          <a:ext cx="2611933" cy="4343400"/>
        </a:xfrm>
        <a:prstGeom prst="roundRect">
          <a:avLst>
            <a:gd name="adj" fmla="val 10000"/>
          </a:avLst>
        </a:prstGeom>
        <a:gradFill rotWithShape="0">
          <a:gsLst>
            <a:gs pos="0">
              <a:schemeClr val="accent2">
                <a:tint val="55000"/>
                <a:hueOff val="0"/>
                <a:satOff val="0"/>
                <a:lumOff val="0"/>
                <a:alphaOff val="0"/>
                <a:shade val="51000"/>
                <a:satMod val="130000"/>
              </a:schemeClr>
            </a:gs>
            <a:gs pos="80000">
              <a:schemeClr val="accent2">
                <a:tint val="55000"/>
                <a:hueOff val="0"/>
                <a:satOff val="0"/>
                <a:lumOff val="0"/>
                <a:alphaOff val="0"/>
                <a:shade val="93000"/>
                <a:satMod val="130000"/>
              </a:schemeClr>
            </a:gs>
            <a:gs pos="100000">
              <a:schemeClr val="accent2">
                <a:tint val="55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en-US" sz="6000" kern="1200" dirty="0" smtClean="0"/>
            <a:t>494</a:t>
          </a:r>
          <a:endParaRPr lang="en-US" sz="6000" kern="1200" dirty="0"/>
        </a:p>
      </dsp:txBody>
      <dsp:txXfrm>
        <a:off x="2808833" y="0"/>
        <a:ext cx="2611933" cy="1303020"/>
      </dsp:txXfrm>
    </dsp:sp>
    <dsp:sp modelId="{D0A15785-D319-4167-AD75-5E3D9B703B8A}">
      <dsp:nvSpPr>
        <dsp:cNvPr id="0" name=""/>
        <dsp:cNvSpPr/>
      </dsp:nvSpPr>
      <dsp:spPr>
        <a:xfrm>
          <a:off x="3070026" y="1303020"/>
          <a:ext cx="2089546" cy="2823210"/>
        </a:xfrm>
        <a:prstGeom prst="roundRect">
          <a:avLst>
            <a:gd name="adj" fmla="val 10000"/>
          </a:avLst>
        </a:prstGeom>
        <a:gradFill rotWithShape="0">
          <a:gsLst>
            <a:gs pos="0">
              <a:schemeClr val="accent2">
                <a:shade val="50000"/>
                <a:hueOff val="-27656"/>
                <a:satOff val="-5606"/>
                <a:lumOff val="30834"/>
                <a:alphaOff val="0"/>
                <a:shade val="51000"/>
                <a:satMod val="130000"/>
              </a:schemeClr>
            </a:gs>
            <a:gs pos="80000">
              <a:schemeClr val="accent2">
                <a:shade val="50000"/>
                <a:hueOff val="-27656"/>
                <a:satOff val="-5606"/>
                <a:lumOff val="30834"/>
                <a:alphaOff val="0"/>
                <a:shade val="93000"/>
                <a:satMod val="130000"/>
              </a:schemeClr>
            </a:gs>
            <a:gs pos="100000">
              <a:schemeClr val="accent2">
                <a:shade val="50000"/>
                <a:hueOff val="-27656"/>
                <a:satOff val="-5606"/>
                <a:lumOff val="308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US" sz="2900" kern="1200" dirty="0" smtClean="0"/>
            <a:t>Work Registration Complete – Automated</a:t>
          </a:r>
          <a:endParaRPr lang="en-US" sz="2900" kern="1200" dirty="0"/>
        </a:p>
      </dsp:txBody>
      <dsp:txXfrm>
        <a:off x="3070026" y="1303020"/>
        <a:ext cx="2089546" cy="2823210"/>
      </dsp:txXfrm>
    </dsp:sp>
    <dsp:sp modelId="{9FAFB3A3-5D30-4B73-B9F5-578AFB961B7E}">
      <dsp:nvSpPr>
        <dsp:cNvPr id="0" name=""/>
        <dsp:cNvSpPr/>
      </dsp:nvSpPr>
      <dsp:spPr>
        <a:xfrm>
          <a:off x="5616661" y="0"/>
          <a:ext cx="2611933" cy="4343400"/>
        </a:xfrm>
        <a:prstGeom prst="roundRect">
          <a:avLst>
            <a:gd name="adj" fmla="val 10000"/>
          </a:avLst>
        </a:prstGeom>
        <a:gradFill rotWithShape="0">
          <a:gsLst>
            <a:gs pos="0">
              <a:schemeClr val="accent2">
                <a:tint val="55000"/>
                <a:hueOff val="0"/>
                <a:satOff val="0"/>
                <a:lumOff val="0"/>
                <a:alphaOff val="0"/>
                <a:shade val="51000"/>
                <a:satMod val="130000"/>
              </a:schemeClr>
            </a:gs>
            <a:gs pos="80000">
              <a:schemeClr val="accent2">
                <a:tint val="55000"/>
                <a:hueOff val="0"/>
                <a:satOff val="0"/>
                <a:lumOff val="0"/>
                <a:alphaOff val="0"/>
                <a:shade val="93000"/>
                <a:satMod val="130000"/>
              </a:schemeClr>
            </a:gs>
            <a:gs pos="100000">
              <a:schemeClr val="accent2">
                <a:tint val="55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en-US" sz="6000" kern="1200" dirty="0" smtClean="0"/>
            <a:t>493</a:t>
          </a:r>
          <a:endParaRPr lang="en-US" sz="6000" kern="1200" dirty="0"/>
        </a:p>
      </dsp:txBody>
      <dsp:txXfrm>
        <a:off x="5616661" y="0"/>
        <a:ext cx="2611933" cy="1303020"/>
      </dsp:txXfrm>
    </dsp:sp>
    <dsp:sp modelId="{7F6F9582-A555-4D72-BD23-F9F1E9D07B4D}">
      <dsp:nvSpPr>
        <dsp:cNvPr id="0" name=""/>
        <dsp:cNvSpPr/>
      </dsp:nvSpPr>
      <dsp:spPr>
        <a:xfrm>
          <a:off x="5877855" y="1303020"/>
          <a:ext cx="2089546" cy="2823210"/>
        </a:xfrm>
        <a:prstGeom prst="roundRect">
          <a:avLst>
            <a:gd name="adj" fmla="val 10000"/>
          </a:avLst>
        </a:prstGeom>
        <a:gradFill rotWithShape="0">
          <a:gsLst>
            <a:gs pos="0">
              <a:schemeClr val="accent2">
                <a:shade val="50000"/>
                <a:hueOff val="-27656"/>
                <a:satOff val="-5606"/>
                <a:lumOff val="30834"/>
                <a:alphaOff val="0"/>
                <a:shade val="51000"/>
                <a:satMod val="130000"/>
              </a:schemeClr>
            </a:gs>
            <a:gs pos="80000">
              <a:schemeClr val="accent2">
                <a:shade val="50000"/>
                <a:hueOff val="-27656"/>
                <a:satOff val="-5606"/>
                <a:lumOff val="30834"/>
                <a:alphaOff val="0"/>
                <a:shade val="93000"/>
                <a:satMod val="130000"/>
              </a:schemeClr>
            </a:gs>
            <a:gs pos="100000">
              <a:schemeClr val="accent2">
                <a:shade val="50000"/>
                <a:hueOff val="-27656"/>
                <a:satOff val="-5606"/>
                <a:lumOff val="308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US" sz="2900" kern="1200" dirty="0" smtClean="0"/>
            <a:t>Work Registration Complete - Manual</a:t>
          </a:r>
          <a:endParaRPr lang="en-US" sz="2900" kern="1200" dirty="0"/>
        </a:p>
      </dsp:txBody>
      <dsp:txXfrm>
        <a:off x="5877855" y="1303020"/>
        <a:ext cx="2089546" cy="282321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916BB5-EBDC-4FF0-AB32-220D90239C73}">
      <dsp:nvSpPr>
        <dsp:cNvPr id="0" name=""/>
        <dsp:cNvSpPr/>
      </dsp:nvSpPr>
      <dsp:spPr>
        <a:xfrm>
          <a:off x="4118" y="0"/>
          <a:ext cx="3962102" cy="4343400"/>
        </a:xfrm>
        <a:prstGeom prst="roundRect">
          <a:avLst>
            <a:gd name="adj" fmla="val 10000"/>
          </a:avLst>
        </a:prstGeom>
        <a:gradFill rotWithShape="0">
          <a:gsLst>
            <a:gs pos="0">
              <a:schemeClr val="accent3">
                <a:tint val="55000"/>
                <a:hueOff val="0"/>
                <a:satOff val="0"/>
                <a:lumOff val="0"/>
                <a:alphaOff val="0"/>
                <a:shade val="51000"/>
                <a:satMod val="130000"/>
              </a:schemeClr>
            </a:gs>
            <a:gs pos="80000">
              <a:schemeClr val="accent3">
                <a:tint val="55000"/>
                <a:hueOff val="0"/>
                <a:satOff val="0"/>
                <a:lumOff val="0"/>
                <a:alphaOff val="0"/>
                <a:shade val="93000"/>
                <a:satMod val="130000"/>
              </a:schemeClr>
            </a:gs>
            <a:gs pos="100000">
              <a:schemeClr val="accent3">
                <a:tint val="55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en-US" sz="6300" kern="1200" dirty="0" smtClean="0">
              <a:latin typeface="Garamond" pitchFamily="18" charset="0"/>
            </a:rPr>
            <a:t>492</a:t>
          </a:r>
          <a:endParaRPr lang="en-US" sz="6300" kern="1200" dirty="0">
            <a:latin typeface="Garamond" pitchFamily="18" charset="0"/>
          </a:endParaRPr>
        </a:p>
      </dsp:txBody>
      <dsp:txXfrm>
        <a:off x="4118" y="0"/>
        <a:ext cx="3962102" cy="1303020"/>
      </dsp:txXfrm>
    </dsp:sp>
    <dsp:sp modelId="{5C9A993C-BD4D-449E-BBE3-920F9C68E1E0}">
      <dsp:nvSpPr>
        <dsp:cNvPr id="0" name=""/>
        <dsp:cNvSpPr/>
      </dsp:nvSpPr>
      <dsp:spPr>
        <a:xfrm>
          <a:off x="400329" y="1303020"/>
          <a:ext cx="3169681" cy="2823210"/>
        </a:xfrm>
        <a:prstGeom prst="roundRect">
          <a:avLst>
            <a:gd name="adj" fmla="val 10000"/>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7150" rIns="76200" bIns="57150" numCol="1" spcCol="1270" anchor="ctr" anchorCtr="0">
          <a:noAutofit/>
        </a:bodyPr>
        <a:lstStyle/>
        <a:p>
          <a:pPr lvl="0" algn="ctr" defTabSz="1333500">
            <a:lnSpc>
              <a:spcPct val="90000"/>
            </a:lnSpc>
            <a:spcBef>
              <a:spcPct val="0"/>
            </a:spcBef>
            <a:spcAft>
              <a:spcPct val="35000"/>
            </a:spcAft>
          </a:pPr>
          <a:r>
            <a:rPr lang="en-US" sz="3000" kern="1200" dirty="0" smtClean="0">
              <a:latin typeface="Garamond" pitchFamily="18" charset="0"/>
            </a:rPr>
            <a:t>Invitation Letter</a:t>
          </a:r>
          <a:endParaRPr lang="en-US" sz="3000" kern="1200" dirty="0">
            <a:latin typeface="Garamond" pitchFamily="18" charset="0"/>
          </a:endParaRPr>
        </a:p>
      </dsp:txBody>
      <dsp:txXfrm>
        <a:off x="400329" y="1303020"/>
        <a:ext cx="3169681" cy="2823210"/>
      </dsp:txXfrm>
    </dsp:sp>
    <dsp:sp modelId="{AF2474A9-2F0F-4E0C-87C5-3720EE47B5D6}">
      <dsp:nvSpPr>
        <dsp:cNvPr id="0" name=""/>
        <dsp:cNvSpPr/>
      </dsp:nvSpPr>
      <dsp:spPr>
        <a:xfrm>
          <a:off x="4263378" y="0"/>
          <a:ext cx="3962102" cy="4343400"/>
        </a:xfrm>
        <a:prstGeom prst="roundRect">
          <a:avLst>
            <a:gd name="adj" fmla="val 10000"/>
          </a:avLst>
        </a:prstGeom>
        <a:gradFill rotWithShape="0">
          <a:gsLst>
            <a:gs pos="0">
              <a:schemeClr val="accent3">
                <a:tint val="55000"/>
                <a:hueOff val="0"/>
                <a:satOff val="0"/>
                <a:lumOff val="0"/>
                <a:alphaOff val="0"/>
                <a:shade val="51000"/>
                <a:satMod val="130000"/>
              </a:schemeClr>
            </a:gs>
            <a:gs pos="80000">
              <a:schemeClr val="accent3">
                <a:tint val="55000"/>
                <a:hueOff val="0"/>
                <a:satOff val="0"/>
                <a:lumOff val="0"/>
                <a:alphaOff val="0"/>
                <a:shade val="93000"/>
                <a:satMod val="130000"/>
              </a:schemeClr>
            </a:gs>
            <a:gs pos="100000">
              <a:schemeClr val="accent3">
                <a:tint val="55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en-US" sz="6300" kern="1200" dirty="0" smtClean="0">
              <a:latin typeface="Garamond" pitchFamily="18" charset="0"/>
            </a:rPr>
            <a:t>491</a:t>
          </a:r>
          <a:endParaRPr lang="en-US" sz="6300" kern="1200" dirty="0">
            <a:latin typeface="Garamond" pitchFamily="18" charset="0"/>
          </a:endParaRPr>
        </a:p>
      </dsp:txBody>
      <dsp:txXfrm>
        <a:off x="4263378" y="0"/>
        <a:ext cx="3962102" cy="1303020"/>
      </dsp:txXfrm>
    </dsp:sp>
    <dsp:sp modelId="{A1CA025C-80C4-4CA6-8A87-D43AAB9D0810}">
      <dsp:nvSpPr>
        <dsp:cNvPr id="0" name=""/>
        <dsp:cNvSpPr/>
      </dsp:nvSpPr>
      <dsp:spPr>
        <a:xfrm>
          <a:off x="4659589" y="1303020"/>
          <a:ext cx="3169681" cy="2823210"/>
        </a:xfrm>
        <a:prstGeom prst="roundRect">
          <a:avLst>
            <a:gd name="adj" fmla="val 10000"/>
          </a:avLst>
        </a:prstGeom>
        <a:gradFill rotWithShape="0">
          <a:gsLst>
            <a:gs pos="0">
              <a:schemeClr val="accent3">
                <a:shade val="50000"/>
                <a:hueOff val="267555"/>
                <a:satOff val="-4269"/>
                <a:lumOff val="41107"/>
                <a:alphaOff val="0"/>
                <a:shade val="51000"/>
                <a:satMod val="130000"/>
              </a:schemeClr>
            </a:gs>
            <a:gs pos="80000">
              <a:schemeClr val="accent3">
                <a:shade val="50000"/>
                <a:hueOff val="267555"/>
                <a:satOff val="-4269"/>
                <a:lumOff val="41107"/>
                <a:alphaOff val="0"/>
                <a:shade val="93000"/>
                <a:satMod val="130000"/>
              </a:schemeClr>
            </a:gs>
            <a:gs pos="100000">
              <a:schemeClr val="accent3">
                <a:shade val="50000"/>
                <a:hueOff val="267555"/>
                <a:satOff val="-4269"/>
                <a:lumOff val="411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7150" rIns="76200" bIns="57150" numCol="1" spcCol="1270" anchor="ctr" anchorCtr="0">
          <a:noAutofit/>
        </a:bodyPr>
        <a:lstStyle/>
        <a:p>
          <a:pPr lvl="0" algn="ctr" defTabSz="1333500">
            <a:lnSpc>
              <a:spcPct val="90000"/>
            </a:lnSpc>
            <a:spcBef>
              <a:spcPct val="0"/>
            </a:spcBef>
            <a:spcAft>
              <a:spcPct val="35000"/>
            </a:spcAft>
          </a:pPr>
          <a:r>
            <a:rPr lang="en-US" sz="3000" kern="1200" dirty="0" smtClean="0">
              <a:latin typeface="Garamond" pitchFamily="18" charset="0"/>
            </a:rPr>
            <a:t>Initial Assessment</a:t>
          </a:r>
          <a:endParaRPr lang="en-US" sz="3000" kern="1200" dirty="0">
            <a:latin typeface="Garamond" pitchFamily="18" charset="0"/>
          </a:endParaRPr>
        </a:p>
      </dsp:txBody>
      <dsp:txXfrm>
        <a:off x="4659589" y="1303020"/>
        <a:ext cx="3169681" cy="282321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908C7D-5B5F-4D3B-930F-578D18A5A1E5}">
      <dsp:nvSpPr>
        <dsp:cNvPr id="0" name=""/>
        <dsp:cNvSpPr/>
      </dsp:nvSpPr>
      <dsp:spPr>
        <a:xfrm>
          <a:off x="4118" y="0"/>
          <a:ext cx="3962102" cy="4343400"/>
        </a:xfrm>
        <a:prstGeom prst="roundRect">
          <a:avLst>
            <a:gd name="adj" fmla="val 10000"/>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US" sz="5500" kern="1200" dirty="0" smtClean="0">
              <a:latin typeface="Garamond" pitchFamily="18" charset="0"/>
            </a:rPr>
            <a:t>489</a:t>
          </a:r>
          <a:endParaRPr lang="en-US" sz="5500" kern="1200" dirty="0">
            <a:latin typeface="Garamond" pitchFamily="18" charset="0"/>
          </a:endParaRPr>
        </a:p>
      </dsp:txBody>
      <dsp:txXfrm>
        <a:off x="4118" y="0"/>
        <a:ext cx="3962102" cy="1303020"/>
      </dsp:txXfrm>
    </dsp:sp>
    <dsp:sp modelId="{58BACB78-81D1-4F56-87FC-19C4D231A960}">
      <dsp:nvSpPr>
        <dsp:cNvPr id="0" name=""/>
        <dsp:cNvSpPr/>
      </dsp:nvSpPr>
      <dsp:spPr>
        <a:xfrm>
          <a:off x="400329" y="1303020"/>
          <a:ext cx="3169681" cy="2823210"/>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Garamond" pitchFamily="18" charset="0"/>
            </a:rPr>
            <a:t>Document Submission – </a:t>
          </a:r>
          <a:r>
            <a:rPr lang="en-US" sz="2800" kern="1200" dirty="0" smtClean="0">
              <a:latin typeface="Garamond" pitchFamily="18" charset="0"/>
            </a:rPr>
            <a:t>Caring for Disabled Family member</a:t>
          </a:r>
          <a:endParaRPr lang="en-US" sz="2800" kern="1200" dirty="0">
            <a:latin typeface="Garamond" pitchFamily="18" charset="0"/>
          </a:endParaRPr>
        </a:p>
      </dsp:txBody>
      <dsp:txXfrm>
        <a:off x="400329" y="1303020"/>
        <a:ext cx="3169681" cy="2823210"/>
      </dsp:txXfrm>
    </dsp:sp>
    <dsp:sp modelId="{D9D7C672-0E5B-4E09-B9B2-91A7F86947B3}">
      <dsp:nvSpPr>
        <dsp:cNvPr id="0" name=""/>
        <dsp:cNvSpPr/>
      </dsp:nvSpPr>
      <dsp:spPr>
        <a:xfrm>
          <a:off x="4263378" y="0"/>
          <a:ext cx="3962102" cy="4343400"/>
        </a:xfrm>
        <a:prstGeom prst="roundRect">
          <a:avLst>
            <a:gd name="adj" fmla="val 10000"/>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US" sz="5500" kern="1200" dirty="0" smtClean="0">
              <a:latin typeface="Garamond" pitchFamily="18" charset="0"/>
            </a:rPr>
            <a:t>488</a:t>
          </a:r>
          <a:endParaRPr lang="en-US" sz="5500" kern="1200" dirty="0">
            <a:latin typeface="Garamond" pitchFamily="18" charset="0"/>
          </a:endParaRPr>
        </a:p>
      </dsp:txBody>
      <dsp:txXfrm>
        <a:off x="4263378" y="0"/>
        <a:ext cx="3962102" cy="1303020"/>
      </dsp:txXfrm>
    </dsp:sp>
    <dsp:sp modelId="{709976DC-CC84-4694-B8A2-9BFAE669FEF3}">
      <dsp:nvSpPr>
        <dsp:cNvPr id="0" name=""/>
        <dsp:cNvSpPr/>
      </dsp:nvSpPr>
      <dsp:spPr>
        <a:xfrm>
          <a:off x="4659589" y="1303020"/>
          <a:ext cx="3169681" cy="2823210"/>
        </a:xfrm>
        <a:prstGeom prst="roundRect">
          <a:avLst>
            <a:gd name="adj" fmla="val 10000"/>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7150" rIns="76200" bIns="57150" numCol="1" spcCol="1270" anchor="ctr" anchorCtr="0">
          <a:noAutofit/>
        </a:bodyPr>
        <a:lstStyle/>
        <a:p>
          <a:pPr lvl="0" algn="ctr" defTabSz="1333500">
            <a:lnSpc>
              <a:spcPct val="90000"/>
            </a:lnSpc>
            <a:spcBef>
              <a:spcPct val="0"/>
            </a:spcBef>
            <a:spcAft>
              <a:spcPct val="35000"/>
            </a:spcAft>
          </a:pPr>
          <a:r>
            <a:rPr lang="en-US" sz="3000" kern="1200" dirty="0" smtClean="0">
              <a:latin typeface="Garamond" pitchFamily="18" charset="0"/>
            </a:rPr>
            <a:t>Case Manager Authorized System Access</a:t>
          </a:r>
          <a:endParaRPr lang="en-US" sz="3000" kern="1200" dirty="0">
            <a:latin typeface="Garamond" pitchFamily="18" charset="0"/>
          </a:endParaRPr>
        </a:p>
      </dsp:txBody>
      <dsp:txXfrm>
        <a:off x="4659589" y="1303020"/>
        <a:ext cx="3169681" cy="282321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50ADE7-5740-4CAB-B778-31A43DD473E6}">
      <dsp:nvSpPr>
        <dsp:cNvPr id="0" name=""/>
        <dsp:cNvSpPr/>
      </dsp:nvSpPr>
      <dsp:spPr>
        <a:xfrm>
          <a:off x="0" y="0"/>
          <a:ext cx="8229600" cy="43434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Will we be required to have a signed copy of the O &amp; O in the case file for an applicant who completes the online process?</a:t>
          </a:r>
          <a:endParaRPr lang="en-US" sz="2600" kern="1200" dirty="0"/>
        </a:p>
      </dsp:txBody>
      <dsp:txXfrm>
        <a:off x="0" y="0"/>
        <a:ext cx="8229600" cy="1303020"/>
      </dsp:txXfrm>
    </dsp:sp>
    <dsp:sp modelId="{6CFBB026-5A48-41A8-8091-AD8F0544C12A}">
      <dsp:nvSpPr>
        <dsp:cNvPr id="0" name=""/>
        <dsp:cNvSpPr/>
      </dsp:nvSpPr>
      <dsp:spPr>
        <a:xfrm>
          <a:off x="822960" y="1303020"/>
          <a:ext cx="6583680" cy="282321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1760" tIns="83820" rIns="111760" bIns="83820" numCol="1" spcCol="1270" anchor="ctr" anchorCtr="0">
          <a:noAutofit/>
        </a:bodyPr>
        <a:lstStyle/>
        <a:p>
          <a:pPr lvl="0" algn="ctr" defTabSz="1955800" rtl="0">
            <a:lnSpc>
              <a:spcPct val="90000"/>
            </a:lnSpc>
            <a:spcBef>
              <a:spcPct val="0"/>
            </a:spcBef>
            <a:spcAft>
              <a:spcPct val="35000"/>
            </a:spcAft>
          </a:pPr>
          <a:r>
            <a:rPr lang="en-US" sz="4400" kern="1200" dirty="0" smtClean="0"/>
            <a:t>No – the customer will digitally sign that they understand and accept the O &amp; O.</a:t>
          </a:r>
          <a:endParaRPr lang="en-US" sz="4400" kern="1200" dirty="0"/>
        </a:p>
      </dsp:txBody>
      <dsp:txXfrm>
        <a:off x="822960" y="1303020"/>
        <a:ext cx="6583680" cy="28232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163DF-0D3A-4599-80FF-AC10E34F93A0}" type="datetimeFigureOut">
              <a:rPr lang="en-US" smtClean="0"/>
              <a:pPr/>
              <a:t>10/17/2013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A40E19-5E03-4C2F-8194-34950990A11E}" type="slidenum">
              <a:rPr lang="en-US" smtClean="0"/>
              <a:pPr/>
              <a:t>‹#›</a:t>
            </a:fld>
            <a:endParaRPr lang="en-US" dirty="0"/>
          </a:p>
        </p:txBody>
      </p:sp>
    </p:spTree>
    <p:extLst>
      <p:ext uri="{BB962C8B-B14F-4D97-AF65-F5344CB8AC3E}">
        <p14:creationId xmlns:p14="http://schemas.microsoft.com/office/powerpoint/2010/main" xmlns="" val="241940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the Department</a:t>
            </a:r>
            <a:r>
              <a:rPr lang="en-US" baseline="0" dirty="0" smtClean="0"/>
              <a:t> of Economic Opportunity’s (DEO’s) Welfare Transition (WT) program’s </a:t>
            </a:r>
            <a:r>
              <a:rPr lang="en-US" b="1" baseline="0" dirty="0" smtClean="0"/>
              <a:t>Understanding Automation Codes </a:t>
            </a:r>
            <a:r>
              <a:rPr lang="en-US" baseline="0" dirty="0" smtClean="0"/>
              <a:t>presentation.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we be required</a:t>
            </a:r>
            <a:r>
              <a:rPr lang="en-US" baseline="0" dirty="0" smtClean="0"/>
              <a:t> to have a signed copy of the O &amp; O in a case file for an applicant who completes the online process?  No.  The applicant will digitally sign that they accept and understand the O &amp; O.  A signed paper copy is not necessary for an applicant who completes work registration online.</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Code 498 is activated</a:t>
            </a:r>
            <a:r>
              <a:rPr lang="en-US" baseline="0" dirty="0" smtClean="0"/>
              <a:t> once the applicant completes the online Orientation/Program Overview.  The program overview may be the one created by DEO or one created locally by the Regional Workforce Board.  Code 498 will appear as completed when the applicant starts the Intake/Screening (497).</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Code 498 is activated</a:t>
            </a:r>
            <a:r>
              <a:rPr lang="en-US" baseline="0" dirty="0" smtClean="0"/>
              <a:t> once the applicant completes the online Orientation/Program Overview.  The program overview may be the one developed by DEO or one developed locally by the Regional Workforce Board.  Code 498 will appear as completed when the applicant starts the Intake/Screening (497) and will appear on the Skill Development Screen under the Skill Development Section as an activity. Notice, directly above the highlighted WT Orientation, the WT (APPL) – Needs Assessment or the WT Applicant Needs Assessment appears as “In Progress”.  The completed 498 – WT Orientation will only display once the 497 or Needs Screening is started. We will show the screen in larger scale on the next slide.</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Code 497 is activated once the applicant starts the Intake/Screening.  The</a:t>
            </a:r>
            <a:r>
              <a:rPr lang="en-US" baseline="0" dirty="0" smtClean="0"/>
              <a:t> applicant will be asked a series of Needs related questions which will be saved and stored for review.  The 497 will be automatically ended once the customer responds to every question and clicks I Am Done.</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Code 497 is activated once the applicant starts the Intake/Screening.  The</a:t>
            </a:r>
            <a:r>
              <a:rPr lang="en-US" baseline="0" dirty="0" smtClean="0"/>
              <a:t> applicant will be asked a series of Needs related questions which will be saved and stored for review.  The 497 will be automatically ended once the customer responds to every question and clicks I Am Done or Check out and will Display on the Skill Development Screen in the Skill Development section as an activity in OSST.</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Code 495</a:t>
            </a:r>
            <a:r>
              <a:rPr lang="en-US" baseline="0" dirty="0" smtClean="0"/>
              <a:t> will display once the customer has activated code 499 (accepting O &amp; O, completing client form) and has completed codes 498 (program overview) and 497 (intake/screening).</a:t>
            </a:r>
            <a:r>
              <a:rPr lang="en-US" dirty="0" smtClean="0"/>
              <a:t>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Code 495</a:t>
            </a:r>
            <a:r>
              <a:rPr lang="en-US" baseline="0" dirty="0" smtClean="0"/>
              <a:t> will appear on the Skill Development Screen in the Skill Development section as an activity in OSST.</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a:t>
            </a:r>
            <a:r>
              <a:rPr lang="en-US" baseline="0" dirty="0" smtClean="0"/>
              <a:t> how the codes will display in Skill Development.  They will not appear twice.  We used several test cases over and over again to make sure that the information was properly crossing over from the Client Application to the case management application.  The activity and code should only appear once as the applicant completes the online process.</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concludes</a:t>
            </a:r>
            <a:r>
              <a:rPr lang="en-US" baseline="0" dirty="0" smtClean="0"/>
              <a:t> Part 1 of our Understanding Automation Codes presentation.  Please proceed to Part 2 of this presentation.</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goal of this presentation is to familiarize you with codes associated with WT Automation.  We will share with you each code, their meaning, what must be done before they are activated in the system and where they appear once activated. </a:t>
            </a:r>
          </a:p>
          <a:p>
            <a:endParaRPr lang="en-US" baseline="0" dirty="0" smtClean="0"/>
          </a:p>
        </p:txBody>
      </p:sp>
      <p:sp>
        <p:nvSpPr>
          <p:cNvPr id="4" name="Slide Number Placeholder 3"/>
          <p:cNvSpPr>
            <a:spLocks noGrp="1"/>
          </p:cNvSpPr>
          <p:nvPr>
            <p:ph type="sldNum" sz="quarter" idx="10"/>
          </p:nvPr>
        </p:nvSpPr>
        <p:spPr/>
        <p:txBody>
          <a:bodyPr/>
          <a:lstStyle/>
          <a:p>
            <a:fld id="{42A40E19-5E03-4C2F-8194-34950990A11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a:t>
            </a:r>
            <a:r>
              <a:rPr lang="en-US" baseline="0" dirty="0" smtClean="0"/>
              <a:t> set of codes are 499, 498 and 497.</a:t>
            </a:r>
          </a:p>
          <a:p>
            <a:r>
              <a:rPr lang="en-US" baseline="0" dirty="0" smtClean="0"/>
              <a:t>499 – indicates that the customer has logged in, accepted the opportunities and obligations and completed the client informational form</a:t>
            </a:r>
          </a:p>
          <a:p>
            <a:r>
              <a:rPr lang="en-US" baseline="0" dirty="0" smtClean="0"/>
              <a:t>498 – indicates that the customer completed the Orientation or Program Overview</a:t>
            </a:r>
          </a:p>
          <a:p>
            <a:r>
              <a:rPr lang="en-US" baseline="0" dirty="0" smtClean="0"/>
              <a:t>497 – indicates that the customer has initiated and/or completed the Intake/Screening (Needs Assessment)</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set of codes</a:t>
            </a:r>
            <a:r>
              <a:rPr lang="en-US" baseline="0" dirty="0" smtClean="0"/>
              <a:t> are 495, 494, and 493</a:t>
            </a:r>
          </a:p>
          <a:p>
            <a:endParaRPr lang="en-US" baseline="0" dirty="0" smtClean="0"/>
          </a:p>
          <a:p>
            <a:r>
              <a:rPr lang="en-US" baseline="0" dirty="0" smtClean="0"/>
              <a:t>495 – indicates that the customer has completed all of the required online processes and clicked submit</a:t>
            </a:r>
          </a:p>
          <a:p>
            <a:r>
              <a:rPr lang="en-US" baseline="0" dirty="0" smtClean="0"/>
              <a:t>494 – indicates that the region chose the State Default as its local work registration completion requirement and the customer is considered fully work registered once they check-out (code 495)</a:t>
            </a:r>
          </a:p>
          <a:p>
            <a:r>
              <a:rPr lang="en-US" baseline="0" dirty="0" smtClean="0"/>
              <a:t>493 – indicates that the region requires additional tasks outside of the online processes in order for the customer to be considered work registered.  Code 493 must be ended by a case manager in order before work registration can be reported as completed to DCF.</a:t>
            </a:r>
          </a:p>
          <a:p>
            <a:endParaRPr lang="en-US" baseline="0" dirty="0" smtClean="0"/>
          </a:p>
          <a:p>
            <a:r>
              <a:rPr lang="en-US" baseline="0" dirty="0" smtClean="0"/>
              <a:t>We will provide more detail about codes 494 and 493 in Part 2 of Understanding Automation Codes.</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a:t>
            </a:r>
            <a:r>
              <a:rPr lang="en-US" baseline="0" dirty="0" smtClean="0"/>
              <a:t> set of codes are 492, 491, and 488</a:t>
            </a:r>
          </a:p>
          <a:p>
            <a:endParaRPr lang="en-US" baseline="0" dirty="0" smtClean="0"/>
          </a:p>
          <a:p>
            <a:r>
              <a:rPr lang="en-US" baseline="0" dirty="0" smtClean="0"/>
              <a:t>492 – is the invitation letter that goes out to a newly referred Mandatory program participant after DCF has determined the participant eligible for cash assistance.</a:t>
            </a:r>
          </a:p>
          <a:p>
            <a:r>
              <a:rPr lang="en-US" baseline="0" dirty="0" smtClean="0"/>
              <a:t>491 – is the initial engagement activity (Initial Assessment) that the customer will be required to complete upon mandatory referral to the WT program for participation.</a:t>
            </a:r>
          </a:p>
          <a:p>
            <a:endParaRPr lang="en-US" baseline="0" dirty="0" smtClean="0"/>
          </a:p>
          <a:p>
            <a:r>
              <a:rPr lang="en-US" baseline="0" dirty="0" smtClean="0"/>
              <a:t>We will cover these codes in Part 2 of Understanding Automation Codes</a:t>
            </a:r>
          </a:p>
        </p:txBody>
      </p:sp>
      <p:sp>
        <p:nvSpPr>
          <p:cNvPr id="4" name="Slide Number Placeholder 3"/>
          <p:cNvSpPr>
            <a:spLocks noGrp="1"/>
          </p:cNvSpPr>
          <p:nvPr>
            <p:ph type="sldNum" sz="quarter" idx="10"/>
          </p:nvPr>
        </p:nvSpPr>
        <p:spPr/>
        <p:txBody>
          <a:bodyPr/>
          <a:lstStyle/>
          <a:p>
            <a:fld id="{42A40E19-5E03-4C2F-8194-34950990A11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a:t>
            </a:r>
            <a:r>
              <a:rPr lang="en-US" baseline="0" dirty="0" smtClean="0"/>
              <a:t> set of codes are 489 and 488</a:t>
            </a:r>
          </a:p>
          <a:p>
            <a:endParaRPr lang="en-US" baseline="0" dirty="0" smtClean="0"/>
          </a:p>
          <a:p>
            <a:r>
              <a:rPr lang="en-US" baseline="0" dirty="0" smtClean="0"/>
              <a:t>489 – will automatically populate if the customer indicates in their Needs Screening that they are Caring for a Disabled Family Member.  If the customer turns in a Need for Care form, the case manager will end this code to report up to DCF that the customer could meet an exemption</a:t>
            </a:r>
          </a:p>
          <a:p>
            <a:r>
              <a:rPr lang="en-US" baseline="0" dirty="0" smtClean="0"/>
              <a:t>488 – is the code entered by case managers that will allow a customer access to the online system to complete the online work registration process.</a:t>
            </a:r>
          </a:p>
          <a:p>
            <a:endParaRPr lang="en-US" baseline="0" dirty="0" smtClean="0"/>
          </a:p>
          <a:p>
            <a:r>
              <a:rPr lang="en-US" baseline="0" dirty="0" smtClean="0"/>
              <a:t>We will provide more information about these codes in Part 2 of the Understanding Automation Codes.</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provided a code cheat sheet as a quick reference guide to help you identify WT Automation Codes.  In the upcoming slides we will detail about when each code occurs.</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499 is activated</a:t>
            </a:r>
            <a:r>
              <a:rPr lang="en-US" baseline="0" dirty="0" smtClean="0"/>
              <a:t> when an applicant for Temporary Cash Assistance (TCA), logs into the One Stop Service Tracking (OSST) system, accepts the Opportunities and Obligations program conditions, and completes the Client informational Form.  Code 499 will close once the customer has accepted the O &amp; O and completes the Client Form</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a:t>
            </a:r>
            <a:r>
              <a:rPr lang="en-US" baseline="0" dirty="0" smtClean="0"/>
              <a:t> the applicant completes the required actions, code 499 will appear on the applicant’s case on the Skill Development Screen in OSST.  It will display under the Skill Development section as an automated activity</a:t>
            </a:r>
            <a:r>
              <a:rPr lang="en-US" baseline="0" smtClean="0"/>
              <a:t>.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3048000"/>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648200"/>
            <a:ext cx="6400800" cy="914400"/>
          </a:xfrm>
          <a:prstGeom prst="rect">
            <a:avLst/>
          </a:prstGeom>
        </p:spPr>
        <p:txBody>
          <a:bodyPr>
            <a:normAutofit/>
          </a:bodyPr>
          <a:lstStyle>
            <a:lvl1pPr marL="0" indent="0" algn="ctr">
              <a:buNone/>
              <a:defRPr sz="3000">
                <a:solidFill>
                  <a:srgbClr val="37609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6400800" y="6324600"/>
            <a:ext cx="2133600" cy="365125"/>
          </a:xfrm>
        </p:spPr>
        <p:txBody>
          <a:bodyPr/>
          <a:lstStyle/>
          <a:p>
            <a:fld id="{7378E873-49BC-4DCA-84C1-C855ED2A6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62000" y="3962400"/>
            <a:ext cx="7772400" cy="1362075"/>
          </a:xfrm>
          <a:prstGeom prst="rect">
            <a:avLst/>
          </a:prstGeom>
        </p:spPr>
        <p:txBody>
          <a:bodyPr anchor="t">
            <a:normAutofit/>
          </a:bodyPr>
          <a:lstStyle>
            <a:lvl1pPr algn="l">
              <a:defRPr sz="3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124200"/>
            <a:ext cx="7772400" cy="814387"/>
          </a:xfrm>
          <a:prstGeom prst="rect">
            <a:avLst/>
          </a:prstGeom>
        </p:spPr>
        <p:txBody>
          <a:bodyPr anchor="b"/>
          <a:lstStyle>
            <a:lvl1pPr marL="0" indent="0">
              <a:buNone/>
              <a:defRPr sz="2000" b="1">
                <a:solidFill>
                  <a:srgbClr val="37609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3460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52601"/>
            <a:ext cx="4040188" cy="3962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371600"/>
            <a:ext cx="4041775" cy="3460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52601"/>
            <a:ext cx="4041775" cy="3962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dirty="0"/>
          </a:p>
        </p:txBody>
      </p:sp>
      <p:sp>
        <p:nvSpPr>
          <p:cNvPr id="7"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1"/>
          <p:cNvSpPr>
            <a:spLocks noGrp="1"/>
          </p:cNvSpPr>
          <p:nvPr>
            <p:ph type="title"/>
          </p:nvPr>
        </p:nvSpPr>
        <p:spPr>
          <a:xfrm>
            <a:off x="762000" y="3276600"/>
            <a:ext cx="7772400" cy="1362075"/>
          </a:xfrm>
          <a:prstGeom prst="rect">
            <a:avLst/>
          </a:prstGeom>
        </p:spPr>
        <p:txBody>
          <a:bodyPr anchor="t">
            <a:normAutofit/>
          </a:bodyPr>
          <a:lstStyle>
            <a:lvl1pPr algn="ctr">
              <a:defRPr sz="3400" b="1" cap="all"/>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1"/>
            <a:ext cx="9144000" cy="6858000"/>
          </a:xfrm>
          <a:prstGeom prst="rect">
            <a:avLst/>
          </a:prstGeom>
        </p:spPr>
      </p:pic>
      <p:sp>
        <p:nvSpPr>
          <p:cNvPr id="7" name="Slide Number Placeholder 6"/>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dirty="0"/>
          </a:p>
        </p:txBody>
      </p:sp>
      <p:sp>
        <p:nvSpPr>
          <p:cNvPr id="3" name="Content Placeholder 2"/>
          <p:cNvSpPr>
            <a:spLocks noGrp="1"/>
          </p:cNvSpPr>
          <p:nvPr>
            <p:ph idx="1"/>
          </p:nvPr>
        </p:nvSpPr>
        <p:spPr>
          <a:xfrm>
            <a:off x="457200" y="1295401"/>
            <a:ext cx="8229600" cy="4343400"/>
          </a:xfrm>
          <a:prstGeom prst="rect">
            <a:avLst/>
          </a:prstGeom>
        </p:spPr>
        <p:txBody>
          <a:bodyPr/>
          <a:lstStyle>
            <a:lvl1pPr>
              <a:defRPr sz="3200">
                <a:solidFill>
                  <a:srgbClr val="376092"/>
                </a:solidFill>
              </a:defRPr>
            </a:lvl1pPr>
            <a:lvl2pPr>
              <a:defRPr sz="28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0"/>
            <a:ext cx="9144000" cy="6857999"/>
          </a:xfrm>
          <a:prstGeom prst="rect">
            <a:avLst/>
          </a:prstGeom>
        </p:spPr>
      </p:pic>
      <p:sp>
        <p:nvSpPr>
          <p:cNvPr id="7" name="Slide Number Placeholder 6"/>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dirty="0"/>
          </a:p>
        </p:txBody>
      </p:sp>
      <p:sp>
        <p:nvSpPr>
          <p:cNvPr id="3" name="Content Placeholder 2"/>
          <p:cNvSpPr>
            <a:spLocks noGrp="1"/>
          </p:cNvSpPr>
          <p:nvPr>
            <p:ph idx="1"/>
          </p:nvPr>
        </p:nvSpPr>
        <p:spPr>
          <a:xfrm>
            <a:off x="457200" y="1295401"/>
            <a:ext cx="3886200" cy="4343400"/>
          </a:xfrm>
          <a:prstGeom prst="rect">
            <a:avLst/>
          </a:prstGeom>
        </p:spPr>
        <p:txBody>
          <a:bodyPr/>
          <a:lstStyle>
            <a:lvl1pPr>
              <a:defRPr sz="2800">
                <a:solidFill>
                  <a:srgbClr val="376092"/>
                </a:solidFill>
              </a:defRPr>
            </a:lvl1pPr>
            <a:lvl2pPr>
              <a:defRPr sz="26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457200" y="384048"/>
            <a:ext cx="8229600" cy="841248"/>
          </a:xfrm>
          <a:prstGeom prst="rect">
            <a:avLst/>
          </a:prstGeom>
        </p:spPr>
        <p:txBody>
          <a:bodyPr>
            <a:normAutofit/>
          </a:bodyPr>
          <a:lstStyle>
            <a:lvl1pPr>
              <a:defRPr sz="4000">
                <a:solidFill>
                  <a:srgbClr val="17375E"/>
                </a:solidFill>
                <a:latin typeface="Arial" pitchFamily="34" charset="0"/>
                <a:cs typeface="Arial" pitchFamily="34" charset="0"/>
              </a:defRPr>
            </a:lvl1pPr>
          </a:lstStyle>
          <a:p>
            <a:r>
              <a:rPr lang="en-US" dirty="0" smtClean="0"/>
              <a:t>Click to edit Master title style</a:t>
            </a:r>
            <a:endParaRPr lang="en-US" dirty="0"/>
          </a:p>
        </p:txBody>
      </p:sp>
      <p:sp>
        <p:nvSpPr>
          <p:cNvPr id="6" name="Content Placeholder 2"/>
          <p:cNvSpPr>
            <a:spLocks noGrp="1"/>
          </p:cNvSpPr>
          <p:nvPr>
            <p:ph idx="13"/>
          </p:nvPr>
        </p:nvSpPr>
        <p:spPr>
          <a:xfrm>
            <a:off x="4572000" y="1295401"/>
            <a:ext cx="4114800" cy="4343400"/>
          </a:xfrm>
          <a:prstGeom prst="rect">
            <a:avLst/>
          </a:prstGeom>
        </p:spPr>
        <p:txBody>
          <a:bodyPr/>
          <a:lstStyle>
            <a:lvl1pPr>
              <a:defRPr sz="2800">
                <a:solidFill>
                  <a:srgbClr val="376092"/>
                </a:solidFill>
              </a:defRPr>
            </a:lvl1pPr>
            <a:lvl2pPr>
              <a:defRPr sz="26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T_page5.jpg"/>
          <p:cNvPicPr>
            <a:picLocks noChangeAspect="1"/>
          </p:cNvPicPr>
          <p:nvPr userDrawn="1"/>
        </p:nvPicPr>
        <p:blipFill>
          <a:blip r:embed="rId2" cstate="print"/>
          <a:stretch>
            <a:fillRect/>
          </a:stretch>
        </p:blipFill>
        <p:spPr>
          <a:xfrm>
            <a:off x="0" y="1"/>
            <a:ext cx="9144000" cy="6858000"/>
          </a:xfrm>
          <a:prstGeom prst="rect">
            <a:avLst/>
          </a:prstGeom>
        </p:spPr>
      </p:pic>
      <p:sp>
        <p:nvSpPr>
          <p:cNvPr id="2" name="Title 1"/>
          <p:cNvSpPr>
            <a:spLocks noGrp="1"/>
          </p:cNvSpPr>
          <p:nvPr>
            <p:ph type="title"/>
          </p:nvPr>
        </p:nvSpPr>
        <p:spPr>
          <a:xfrm>
            <a:off x="457200" y="384048"/>
            <a:ext cx="8229600" cy="841248"/>
          </a:xfrm>
          <a:prstGeom prst="rect">
            <a:avLst/>
          </a:prstGeom>
        </p:spPr>
        <p:txBody>
          <a:bodyPr>
            <a:normAutofit/>
          </a:bodyPr>
          <a:lstStyle>
            <a:lvl1pPr>
              <a:defRPr sz="4000">
                <a:solidFill>
                  <a:srgbClr val="17375E"/>
                </a:solidFill>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295400"/>
            <a:ext cx="8229600" cy="4343400"/>
          </a:xfrm>
          <a:prstGeom prst="rect">
            <a:avLst/>
          </a:prstGeom>
        </p:spPr>
        <p:txBody>
          <a:bodyPr vert="eaVert"/>
          <a:lstStyle>
            <a:lvl1pPr>
              <a:defRPr>
                <a:solidFill>
                  <a:srgbClr val="376092"/>
                </a:solidFill>
              </a:defRPr>
            </a:lvl1pPr>
            <a:lvl2pPr>
              <a:defRPr>
                <a:solidFill>
                  <a:srgbClr val="376092"/>
                </a:solidFill>
              </a:defRPr>
            </a:lvl2pPr>
            <a:lvl3pPr>
              <a:defRPr>
                <a:solidFill>
                  <a:srgbClr val="376092"/>
                </a:solidFill>
              </a:defRPr>
            </a:lvl3pPr>
            <a:lvl4pPr>
              <a:defRPr>
                <a:solidFill>
                  <a:srgbClr val="376092"/>
                </a:solidFill>
              </a:defRPr>
            </a:lvl4pPr>
            <a:lvl5pPr>
              <a:defRPr>
                <a:solidFill>
                  <a:srgbClr val="37609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8E873-49BC-4DCA-84C1-C855ED2A6995}" type="slidenum">
              <a:rPr lang="en-US" smtClean="0"/>
              <a:pPr/>
              <a:t>‹#›</a:t>
            </a:fld>
            <a:endParaRPr lang="en-US" dirty="0"/>
          </a:p>
        </p:txBody>
      </p:sp>
      <p:sp>
        <p:nvSpPr>
          <p:cNvPr id="14" name="Title Placeholder 1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60" r:id="rId8"/>
    <p:sldLayoutId id="2147483658" r:id="rId9"/>
  </p:sldLayoutIdLst>
  <p:txStyles>
    <p:titleStyle>
      <a:lvl1pPr algn="ctr" defTabSz="914400" rtl="0" eaLnBrk="1" latinLnBrk="0" hangingPunct="1">
        <a:spcBef>
          <a:spcPct val="0"/>
        </a:spcBef>
        <a:buNone/>
        <a:defRPr sz="4000" kern="1200">
          <a:solidFill>
            <a:srgbClr val="17375E"/>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Welfare Transition</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Understanding Automation Codes</a:t>
            </a:r>
          </a:p>
          <a:p>
            <a:r>
              <a:rPr lang="en-US" dirty="0" smtClean="0"/>
              <a:t>Part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295401"/>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Question?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DDEBCF"/>
            </a:gs>
            <a:gs pos="50000">
              <a:srgbClr val="9CB86E"/>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841248"/>
          </a:xfrm>
        </p:spPr>
        <p:txBody>
          <a:bodyPr/>
          <a:lstStyle/>
          <a:p>
            <a:r>
              <a:rPr lang="en-US" dirty="0" smtClean="0">
                <a:solidFill>
                  <a:schemeClr val="bg1"/>
                </a:solidFill>
              </a:rPr>
              <a:t>Automation Codes Explained</a:t>
            </a:r>
            <a:endParaRPr lang="en-US" dirty="0">
              <a:solidFill>
                <a:schemeClr val="bg1"/>
              </a:solidFill>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533400" y="1219199"/>
            <a:ext cx="2743200" cy="44822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p:cNvPicPr>
            <a:picLocks noGrp="1" noChangeAspect="1" noChangeArrowheads="1"/>
          </p:cNvPicPr>
          <p:nvPr>
            <p:ph idx="13"/>
          </p:nvPr>
        </p:nvPicPr>
        <p:blipFill>
          <a:blip r:embed="rId4" cstate="print">
            <a:lum bright="-36000"/>
          </a:blip>
          <a:srcRect/>
          <a:stretch>
            <a:fillRect/>
          </a:stretch>
        </p:blipFill>
        <p:spPr bwMode="auto">
          <a:xfrm>
            <a:off x="5438342" y="914400"/>
            <a:ext cx="3705658" cy="2835634"/>
          </a:xfrm>
          <a:prstGeom prst="ellipse">
            <a:avLst/>
          </a:prstGeom>
          <a:ln>
            <a:noFill/>
          </a:ln>
          <a:effectLst>
            <a:softEdge rad="112500"/>
          </a:effectLst>
          <a:scene3d>
            <a:camera prst="orthographicFront"/>
            <a:lightRig rig="threePt" dir="t"/>
          </a:scene3d>
          <a:sp3d>
            <a:bevelT/>
          </a:sp3d>
        </p:spPr>
      </p:pic>
      <p:pic>
        <p:nvPicPr>
          <p:cNvPr id="1027" name="Picture 3"/>
          <p:cNvPicPr>
            <a:picLocks noChangeAspect="1" noChangeArrowheads="1"/>
          </p:cNvPicPr>
          <p:nvPr/>
        </p:nvPicPr>
        <p:blipFill>
          <a:blip r:embed="rId5" cstate="print"/>
          <a:srcRect/>
          <a:stretch>
            <a:fillRect/>
          </a:stretch>
        </p:blipFill>
        <p:spPr bwMode="auto">
          <a:xfrm>
            <a:off x="4114800" y="3352800"/>
            <a:ext cx="3793243"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8" name="Straight Arrow Connector 7"/>
          <p:cNvCxnSpPr/>
          <p:nvPr/>
        </p:nvCxnSpPr>
        <p:spPr>
          <a:xfrm flipV="1">
            <a:off x="3124200" y="2438400"/>
            <a:ext cx="22098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24200" y="3733800"/>
            <a:ext cx="106680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DDEBCF"/>
            </a:gs>
            <a:gs pos="50000">
              <a:srgbClr val="9CB86E"/>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841248"/>
          </a:xfrm>
        </p:spPr>
        <p:txBody>
          <a:bodyPr/>
          <a:lstStyle/>
          <a:p>
            <a:r>
              <a:rPr lang="en-US" dirty="0" smtClean="0">
                <a:solidFill>
                  <a:schemeClr val="bg1"/>
                </a:solidFill>
              </a:rPr>
              <a:t>Automation Codes Explained</a:t>
            </a:r>
            <a:endParaRPr lang="en-US" dirty="0">
              <a:solidFill>
                <a:schemeClr val="bg1"/>
              </a:solidFill>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457200" y="990600"/>
            <a:ext cx="1905000" cy="31126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p:cNvPicPr>
            <a:picLocks noGrp="1" noChangeAspect="1" noChangeArrowheads="1"/>
          </p:cNvPicPr>
          <p:nvPr>
            <p:ph idx="13"/>
          </p:nvPr>
        </p:nvPicPr>
        <p:blipFill>
          <a:blip r:embed="rId4" cstate="print">
            <a:lum bright="-36000"/>
          </a:blip>
          <a:srcRect/>
          <a:stretch>
            <a:fillRect/>
          </a:stretch>
        </p:blipFill>
        <p:spPr bwMode="auto">
          <a:xfrm>
            <a:off x="-228600" y="4343400"/>
            <a:ext cx="2411124" cy="1845034"/>
          </a:xfrm>
          <a:prstGeom prst="ellipse">
            <a:avLst/>
          </a:prstGeom>
          <a:ln>
            <a:noFill/>
          </a:ln>
          <a:effectLst>
            <a:softEdge rad="112500"/>
          </a:effectLst>
          <a:scene3d>
            <a:camera prst="perspectiveContrastingRightFacing"/>
            <a:lightRig rig="threePt" dir="t"/>
          </a:scene3d>
          <a:sp3d>
            <a:bevelT/>
          </a:sp3d>
        </p:spPr>
      </p:pic>
      <p:pic>
        <p:nvPicPr>
          <p:cNvPr id="1027" name="Picture 3"/>
          <p:cNvPicPr>
            <a:picLocks noChangeAspect="1" noChangeArrowheads="1"/>
          </p:cNvPicPr>
          <p:nvPr/>
        </p:nvPicPr>
        <p:blipFill>
          <a:blip r:embed="rId5" cstate="print"/>
          <a:srcRect/>
          <a:stretch>
            <a:fillRect/>
          </a:stretch>
        </p:blipFill>
        <p:spPr bwMode="auto">
          <a:xfrm>
            <a:off x="1676400" y="3886200"/>
            <a:ext cx="1612129" cy="129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3"/>
          <p:cNvPicPr>
            <a:picLocks noChangeAspect="1" noChangeArrowheads="1"/>
          </p:cNvPicPr>
          <p:nvPr/>
        </p:nvPicPr>
        <p:blipFill>
          <a:blip r:embed="rId6" cstate="print"/>
          <a:srcRect/>
          <a:stretch>
            <a:fillRect/>
          </a:stretch>
        </p:blipFill>
        <p:spPr bwMode="auto">
          <a:xfrm>
            <a:off x="3962400" y="1600200"/>
            <a:ext cx="4681603" cy="2971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8" name="Straight Arrow Connector 17"/>
          <p:cNvCxnSpPr/>
          <p:nvPr/>
        </p:nvCxnSpPr>
        <p:spPr>
          <a:xfrm>
            <a:off x="2286000" y="3048000"/>
            <a:ext cx="1676400" cy="1143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962400" y="4114800"/>
            <a:ext cx="4648200" cy="457200"/>
          </a:xfrm>
          <a:prstGeom prst="roundRect">
            <a:avLst/>
          </a:prstGeom>
          <a:solidFill>
            <a:srgbClr val="FFFF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228600" y="228600"/>
            <a:ext cx="8763000" cy="5562600"/>
          </a:xfrm>
          <a:prstGeom prst="rect">
            <a:avLst/>
          </a:prstGeom>
          <a:ln>
            <a:noFill/>
          </a:ln>
          <a:effectLst>
            <a:softEdge rad="112500"/>
          </a:effectLst>
        </p:spPr>
      </p:pic>
      <p:sp>
        <p:nvSpPr>
          <p:cNvPr id="3" name="Rounded Rectangle 2"/>
          <p:cNvSpPr/>
          <p:nvPr/>
        </p:nvSpPr>
        <p:spPr>
          <a:xfrm>
            <a:off x="228600" y="4953000"/>
            <a:ext cx="8686800" cy="609600"/>
          </a:xfrm>
          <a:prstGeom prst="roundRect">
            <a:avLst/>
          </a:prstGeom>
          <a:solidFill>
            <a:srgbClr val="FFFF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flipV="1">
            <a:off x="7772400" y="5410200"/>
            <a:ext cx="152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629400" y="4191000"/>
            <a:ext cx="9906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562600" y="4191000"/>
            <a:ext cx="10668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DDEBCF"/>
            </a:gs>
            <a:gs pos="50000">
              <a:srgbClr val="9CB86E"/>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841248"/>
          </a:xfrm>
        </p:spPr>
        <p:txBody>
          <a:bodyPr/>
          <a:lstStyle/>
          <a:p>
            <a:r>
              <a:rPr lang="en-US" dirty="0" smtClean="0">
                <a:solidFill>
                  <a:schemeClr val="bg1"/>
                </a:solidFill>
              </a:rPr>
              <a:t>Automation Codes Explained</a:t>
            </a:r>
            <a:endParaRPr lang="en-US" dirty="0">
              <a:solidFill>
                <a:schemeClr val="bg1"/>
              </a:solidFill>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381000" y="990600"/>
            <a:ext cx="2896136" cy="4800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1" name="Picture 3"/>
          <p:cNvPicPr>
            <a:picLocks noGrp="1" noChangeAspect="1" noChangeArrowheads="1"/>
          </p:cNvPicPr>
          <p:nvPr>
            <p:ph idx="13"/>
          </p:nvPr>
        </p:nvPicPr>
        <p:blipFill>
          <a:blip r:embed="rId4" cstate="print"/>
          <a:srcRect/>
          <a:stretch>
            <a:fillRect/>
          </a:stretch>
        </p:blipFill>
        <p:spPr bwMode="auto">
          <a:xfrm>
            <a:off x="4038600" y="1295400"/>
            <a:ext cx="3505200" cy="12090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2" name="Picture 4"/>
          <p:cNvPicPr>
            <a:picLocks noChangeAspect="1" noChangeArrowheads="1"/>
          </p:cNvPicPr>
          <p:nvPr/>
        </p:nvPicPr>
        <p:blipFill>
          <a:blip r:embed="rId5" cstate="print"/>
          <a:srcRect/>
          <a:stretch>
            <a:fillRect/>
          </a:stretch>
        </p:blipFill>
        <p:spPr bwMode="auto">
          <a:xfrm>
            <a:off x="4495800" y="2286000"/>
            <a:ext cx="4648200" cy="12759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3" name="Picture 5"/>
          <p:cNvPicPr>
            <a:picLocks noChangeAspect="1" noChangeArrowheads="1"/>
          </p:cNvPicPr>
          <p:nvPr/>
        </p:nvPicPr>
        <p:blipFill>
          <a:blip r:embed="rId6" cstate="print"/>
          <a:srcRect/>
          <a:stretch>
            <a:fillRect/>
          </a:stretch>
        </p:blipFill>
        <p:spPr bwMode="auto">
          <a:xfrm>
            <a:off x="4267200" y="3505200"/>
            <a:ext cx="3962400" cy="13852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6" name="Right Arrow 15"/>
          <p:cNvSpPr/>
          <p:nvPr/>
        </p:nvSpPr>
        <p:spPr>
          <a:xfrm>
            <a:off x="3124200" y="2971800"/>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DDEBCF"/>
            </a:gs>
            <a:gs pos="50000">
              <a:srgbClr val="9CB86E"/>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841248"/>
          </a:xfrm>
        </p:spPr>
        <p:txBody>
          <a:bodyPr/>
          <a:lstStyle/>
          <a:p>
            <a:r>
              <a:rPr lang="en-US" dirty="0" smtClean="0">
                <a:solidFill>
                  <a:schemeClr val="bg1"/>
                </a:solidFill>
              </a:rPr>
              <a:t>Automation Codes Explained</a:t>
            </a:r>
            <a:endParaRPr lang="en-US" dirty="0">
              <a:solidFill>
                <a:schemeClr val="bg1"/>
              </a:solidFill>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609600" y="990599"/>
            <a:ext cx="2057400" cy="341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2" name="Picture 4"/>
          <p:cNvPicPr>
            <a:picLocks noChangeAspect="1" noChangeArrowheads="1"/>
          </p:cNvPicPr>
          <p:nvPr/>
        </p:nvPicPr>
        <p:blipFill>
          <a:blip r:embed="rId4" cstate="print"/>
          <a:srcRect/>
          <a:stretch>
            <a:fillRect/>
          </a:stretch>
        </p:blipFill>
        <p:spPr bwMode="auto">
          <a:xfrm>
            <a:off x="0" y="4495800"/>
            <a:ext cx="3124200" cy="857623"/>
          </a:xfrm>
          <a:prstGeom prst="rect">
            <a:avLst/>
          </a:prstGeom>
          <a:ln>
            <a:noFill/>
          </a:ln>
          <a:effectLst>
            <a:softEdge rad="112500"/>
          </a:effectLst>
          <a:scene3d>
            <a:camera prst="orthographicFront"/>
            <a:lightRig rig="threePt" dir="t"/>
          </a:scene3d>
          <a:sp3d>
            <a:bevelT/>
          </a:sp3d>
        </p:spPr>
      </p:pic>
      <p:pic>
        <p:nvPicPr>
          <p:cNvPr id="2053" name="Picture 5"/>
          <p:cNvPicPr>
            <a:picLocks noChangeAspect="1" noChangeArrowheads="1"/>
          </p:cNvPicPr>
          <p:nvPr/>
        </p:nvPicPr>
        <p:blipFill>
          <a:blip r:embed="rId5" cstate="print"/>
          <a:srcRect/>
          <a:stretch>
            <a:fillRect/>
          </a:stretch>
        </p:blipFill>
        <p:spPr bwMode="auto">
          <a:xfrm>
            <a:off x="762000" y="5257800"/>
            <a:ext cx="2514600" cy="879088"/>
          </a:xfrm>
          <a:prstGeom prst="rect">
            <a:avLst/>
          </a:prstGeom>
          <a:ln>
            <a:noFill/>
          </a:ln>
          <a:effectLst>
            <a:softEdge rad="112500"/>
          </a:effectLst>
          <a:scene3d>
            <a:camera prst="orthographicFront"/>
            <a:lightRig rig="threePt" dir="t"/>
          </a:scene3d>
          <a:sp3d>
            <a:bevelT/>
          </a:sp3d>
        </p:spPr>
      </p:pic>
      <p:pic>
        <p:nvPicPr>
          <p:cNvPr id="11" name="Picture 3"/>
          <p:cNvPicPr>
            <a:picLocks noGrp="1" noChangeAspect="1" noChangeArrowheads="1"/>
          </p:cNvPicPr>
          <p:nvPr>
            <p:ph idx="13"/>
          </p:nvPr>
        </p:nvPicPr>
        <p:blipFill>
          <a:blip r:embed="rId6" cstate="print"/>
          <a:srcRect/>
          <a:stretch>
            <a:fillRect/>
          </a:stretch>
        </p:blipFill>
        <p:spPr bwMode="auto">
          <a:xfrm>
            <a:off x="3657600" y="1447800"/>
            <a:ext cx="5305512" cy="3581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ounded Rectangle 12"/>
          <p:cNvSpPr/>
          <p:nvPr/>
        </p:nvSpPr>
        <p:spPr>
          <a:xfrm>
            <a:off x="3581400" y="4038600"/>
            <a:ext cx="5334000" cy="533400"/>
          </a:xfrm>
          <a:prstGeom prst="roundRect">
            <a:avLst/>
          </a:prstGeom>
          <a:solidFill>
            <a:srgbClr val="FFFF00">
              <a:alpha val="4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a:off x="2362200" y="3276600"/>
            <a:ext cx="12192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DDEBCF"/>
            </a:gs>
            <a:gs pos="50000">
              <a:srgbClr val="9CB86E"/>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841248"/>
          </a:xfrm>
        </p:spPr>
        <p:txBody>
          <a:bodyPr/>
          <a:lstStyle/>
          <a:p>
            <a:r>
              <a:rPr lang="en-US" dirty="0" smtClean="0">
                <a:solidFill>
                  <a:schemeClr val="bg1"/>
                </a:solidFill>
              </a:rPr>
              <a:t>Automation Codes Explained</a:t>
            </a:r>
            <a:endParaRPr lang="en-US" dirty="0">
              <a:solidFill>
                <a:schemeClr val="bg1"/>
              </a:solidFill>
            </a:endParaRPr>
          </a:p>
        </p:txBody>
      </p:sp>
      <p:pic>
        <p:nvPicPr>
          <p:cNvPr id="2" name="Picture 2"/>
          <p:cNvPicPr>
            <a:picLocks noGrp="1" noChangeAspect="1" noChangeArrowheads="1"/>
          </p:cNvPicPr>
          <p:nvPr>
            <p:ph idx="1"/>
          </p:nvPr>
        </p:nvPicPr>
        <p:blipFill>
          <a:blip r:embed="rId3" cstate="print"/>
          <a:srcRect/>
          <a:stretch>
            <a:fillRect/>
          </a:stretch>
        </p:blipFill>
        <p:spPr bwMode="auto">
          <a:xfrm>
            <a:off x="457200" y="1143000"/>
            <a:ext cx="2895600" cy="4890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2"/>
          <p:cNvPicPr>
            <a:picLocks noGrp="1" noChangeAspect="1" noChangeArrowheads="1"/>
          </p:cNvPicPr>
          <p:nvPr>
            <p:ph idx="13"/>
          </p:nvPr>
        </p:nvPicPr>
        <p:blipFill>
          <a:blip r:embed="rId4" cstate="print"/>
          <a:srcRect/>
          <a:stretch>
            <a:fillRect/>
          </a:stretch>
        </p:blipFill>
        <p:spPr bwMode="auto">
          <a:xfrm>
            <a:off x="5105400" y="914400"/>
            <a:ext cx="2057400" cy="3429000"/>
          </a:xfrm>
          <a:prstGeom prst="roundRect">
            <a:avLst>
              <a:gd name="adj" fmla="val 16667"/>
            </a:avLst>
          </a:prstGeom>
          <a:ln>
            <a:noFill/>
          </a:ln>
          <a:effectLst>
            <a:glow rad="228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2"/>
          <p:cNvPicPr>
            <a:picLocks noChangeAspect="1" noChangeArrowheads="1"/>
          </p:cNvPicPr>
          <p:nvPr/>
        </p:nvPicPr>
        <p:blipFill>
          <a:blip r:embed="rId5" cstate="print"/>
          <a:srcRect/>
          <a:stretch>
            <a:fillRect/>
          </a:stretch>
        </p:blipFill>
        <p:spPr bwMode="auto">
          <a:xfrm>
            <a:off x="7010400" y="2438400"/>
            <a:ext cx="1585594" cy="2590800"/>
          </a:xfrm>
          <a:prstGeom prst="rect">
            <a:avLst/>
          </a:prstGeom>
          <a:ln>
            <a:noFill/>
          </a:ln>
          <a:effectLst>
            <a:softEdge rad="112500"/>
          </a:effectLst>
        </p:spPr>
      </p:pic>
      <p:pic>
        <p:nvPicPr>
          <p:cNvPr id="14" name="Picture 2"/>
          <p:cNvPicPr>
            <a:picLocks noChangeAspect="1" noChangeArrowheads="1"/>
          </p:cNvPicPr>
          <p:nvPr/>
        </p:nvPicPr>
        <p:blipFill>
          <a:blip r:embed="rId6" cstate="print"/>
          <a:srcRect/>
          <a:stretch>
            <a:fillRect/>
          </a:stretch>
        </p:blipFill>
        <p:spPr bwMode="auto">
          <a:xfrm>
            <a:off x="5943600" y="4114800"/>
            <a:ext cx="1425083" cy="2362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DDEBCF"/>
            </a:gs>
            <a:gs pos="50000">
              <a:srgbClr val="9CB86E"/>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841248"/>
          </a:xfrm>
        </p:spPr>
        <p:txBody>
          <a:bodyPr/>
          <a:lstStyle/>
          <a:p>
            <a:r>
              <a:rPr lang="en-US" dirty="0" smtClean="0">
                <a:solidFill>
                  <a:schemeClr val="bg1"/>
                </a:solidFill>
              </a:rPr>
              <a:t>Automation Codes Explained</a:t>
            </a:r>
            <a:endParaRPr lang="en-US" dirty="0">
              <a:solidFill>
                <a:schemeClr val="bg1"/>
              </a:solidFill>
            </a:endParaRPr>
          </a:p>
        </p:txBody>
      </p:sp>
      <p:pic>
        <p:nvPicPr>
          <p:cNvPr id="2" name="Picture 2"/>
          <p:cNvPicPr>
            <a:picLocks noGrp="1" noChangeAspect="1" noChangeArrowheads="1"/>
          </p:cNvPicPr>
          <p:nvPr>
            <p:ph idx="1"/>
          </p:nvPr>
        </p:nvPicPr>
        <p:blipFill>
          <a:blip r:embed="rId3" cstate="print"/>
          <a:srcRect/>
          <a:stretch>
            <a:fillRect/>
          </a:stretch>
        </p:blipFill>
        <p:spPr bwMode="auto">
          <a:xfrm>
            <a:off x="228600" y="914400"/>
            <a:ext cx="1939992" cy="3276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2"/>
          <p:cNvPicPr>
            <a:picLocks noGrp="1" noChangeAspect="1" noChangeArrowheads="1"/>
          </p:cNvPicPr>
          <p:nvPr>
            <p:ph idx="13"/>
          </p:nvPr>
        </p:nvPicPr>
        <p:blipFill>
          <a:blip r:embed="rId4" cstate="print"/>
          <a:srcRect/>
          <a:stretch>
            <a:fillRect/>
          </a:stretch>
        </p:blipFill>
        <p:spPr bwMode="auto">
          <a:xfrm>
            <a:off x="1752600" y="3962400"/>
            <a:ext cx="868680" cy="1447800"/>
          </a:xfrm>
          <a:prstGeom prst="roundRect">
            <a:avLst>
              <a:gd name="adj" fmla="val 16667"/>
            </a:avLst>
          </a:prstGeom>
          <a:ln>
            <a:noFill/>
          </a:ln>
          <a:effectLst>
            <a:glow rad="228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2"/>
          <p:cNvPicPr>
            <a:picLocks noChangeAspect="1" noChangeArrowheads="1"/>
          </p:cNvPicPr>
          <p:nvPr/>
        </p:nvPicPr>
        <p:blipFill>
          <a:blip r:embed="rId5" cstate="print"/>
          <a:srcRect/>
          <a:stretch>
            <a:fillRect/>
          </a:stretch>
        </p:blipFill>
        <p:spPr bwMode="auto">
          <a:xfrm>
            <a:off x="0" y="4267200"/>
            <a:ext cx="1025972"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2"/>
          <p:cNvPicPr>
            <a:picLocks noChangeAspect="1" noChangeArrowheads="1"/>
          </p:cNvPicPr>
          <p:nvPr/>
        </p:nvPicPr>
        <p:blipFill>
          <a:blip r:embed="rId6" cstate="print"/>
          <a:srcRect/>
          <a:stretch>
            <a:fillRect/>
          </a:stretch>
        </p:blipFill>
        <p:spPr bwMode="auto">
          <a:xfrm>
            <a:off x="838200" y="5105400"/>
            <a:ext cx="1011349"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p:cNvPicPr>
            <a:picLocks noChangeAspect="1" noChangeArrowheads="1"/>
          </p:cNvPicPr>
          <p:nvPr/>
        </p:nvPicPr>
        <p:blipFill>
          <a:blip r:embed="rId7" cstate="print"/>
          <a:srcRect/>
          <a:stretch>
            <a:fillRect/>
          </a:stretch>
        </p:blipFill>
        <p:spPr bwMode="auto">
          <a:xfrm>
            <a:off x="4572000" y="1981200"/>
            <a:ext cx="4343400" cy="3124200"/>
          </a:xfrm>
          <a:prstGeom prst="rect">
            <a:avLst/>
          </a:prstGeom>
          <a:noFill/>
          <a:ln w="9525">
            <a:noFill/>
            <a:miter lim="800000"/>
            <a:headEnd/>
            <a:tailEnd/>
          </a:ln>
        </p:spPr>
      </p:pic>
      <p:cxnSp>
        <p:nvCxnSpPr>
          <p:cNvPr id="15" name="Straight Arrow Connector 14"/>
          <p:cNvCxnSpPr/>
          <p:nvPr/>
        </p:nvCxnSpPr>
        <p:spPr>
          <a:xfrm>
            <a:off x="1905000" y="3124200"/>
            <a:ext cx="2819400" cy="1752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Codes displayed in Skill Development</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304799" y="1219200"/>
            <a:ext cx="8670107"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End of Part 1</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Objectives</a:t>
            </a:r>
            <a:endParaRPr lang="en-US" dirty="0"/>
          </a:p>
        </p:txBody>
      </p:sp>
      <p:graphicFrame>
        <p:nvGraphicFramePr>
          <p:cNvPr id="6" name="Content Placeholder 5"/>
          <p:cNvGraphicFramePr>
            <a:graphicFrameLocks noGrp="1"/>
          </p:cNvGraphicFramePr>
          <p:nvPr>
            <p:ph idx="1"/>
          </p:nvPr>
        </p:nvGraphicFramePr>
        <p:xfrm>
          <a:off x="457200" y="13716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nvPr>
        </p:nvGraphicFramePr>
        <p:xfrm>
          <a:off x="457200" y="12954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dirty="0" smtClean="0"/>
              <a:t>Understanding the Codes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nvPr>
        </p:nvGraphicFramePr>
        <p:xfrm>
          <a:off x="457200" y="12954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dirty="0" smtClean="0"/>
              <a:t>Understanding the Codes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nvPr>
        </p:nvGraphicFramePr>
        <p:xfrm>
          <a:off x="457200" y="12954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dirty="0" smtClean="0"/>
              <a:t>Understanding Automation Codes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nvPr>
        </p:nvGraphicFramePr>
        <p:xfrm>
          <a:off x="457200" y="12954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dirty="0" smtClean="0"/>
              <a:t>Understanding Automation Codes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685800"/>
          </a:xfrm>
        </p:spPr>
        <p:txBody>
          <a:bodyPr>
            <a:normAutofit/>
          </a:bodyPr>
          <a:lstStyle/>
          <a:p>
            <a:r>
              <a:rPr lang="en-US" dirty="0" smtClean="0"/>
              <a:t>Code Cheat Sheet</a:t>
            </a:r>
            <a:endParaRPr lang="en-US" dirty="0"/>
          </a:p>
        </p:txBody>
      </p:sp>
      <p:graphicFrame>
        <p:nvGraphicFramePr>
          <p:cNvPr id="7" name="Content Placeholder 6"/>
          <p:cNvGraphicFramePr>
            <a:graphicFrameLocks noGrp="1"/>
          </p:cNvGraphicFramePr>
          <p:nvPr>
            <p:ph idx="1"/>
          </p:nvPr>
        </p:nvGraphicFramePr>
        <p:xfrm>
          <a:off x="0" y="914401"/>
          <a:ext cx="9144000" cy="5791203"/>
        </p:xfrm>
        <a:graphic>
          <a:graphicData uri="http://schemas.openxmlformats.org/drawingml/2006/table">
            <a:tbl>
              <a:tblPr firstRow="1" bandRow="1">
                <a:tableStyleId>{5C22544A-7EE6-4342-B048-85BDC9FD1C3A}</a:tableStyleId>
              </a:tblPr>
              <a:tblGrid>
                <a:gridCol w="1354668"/>
                <a:gridCol w="7789332"/>
              </a:tblGrid>
              <a:tr h="526473">
                <a:tc>
                  <a:txBody>
                    <a:bodyPr/>
                    <a:lstStyle/>
                    <a:p>
                      <a:r>
                        <a:rPr lang="en-US" dirty="0" smtClean="0"/>
                        <a:t>Code</a:t>
                      </a:r>
                      <a:endParaRPr lang="en-US" dirty="0"/>
                    </a:p>
                  </a:txBody>
                  <a:tcPr>
                    <a:cell3D prstMaterial="dkEdge">
                      <a:bevel w="25400" h="25400" prst="angle"/>
                      <a:lightRig rig="flood" dir="t"/>
                    </a:cell3D>
                  </a:tcPr>
                </a:tc>
                <a:tc>
                  <a:txBody>
                    <a:bodyPr/>
                    <a:lstStyle/>
                    <a:p>
                      <a:r>
                        <a:rPr lang="en-US" dirty="0" smtClean="0"/>
                        <a:t>Action</a:t>
                      </a:r>
                      <a:endParaRPr lang="en-US" dirty="0"/>
                    </a:p>
                  </a:txBody>
                  <a:tcPr>
                    <a:cell3D prstMaterial="dkEdge">
                      <a:bevel w="25400" h="25400" prst="angle"/>
                      <a:lightRig rig="flood" dir="t"/>
                    </a:cell3D>
                  </a:tcPr>
                </a:tc>
              </a:tr>
              <a:tr h="526473">
                <a:tc>
                  <a:txBody>
                    <a:bodyPr/>
                    <a:lstStyle/>
                    <a:p>
                      <a:r>
                        <a:rPr lang="en-US" dirty="0" smtClean="0"/>
                        <a:t>499</a:t>
                      </a:r>
                      <a:endParaRPr lang="en-US" dirty="0"/>
                    </a:p>
                  </a:txBody>
                  <a:tcPr>
                    <a:cell3D prstMaterial="dkEdge">
                      <a:bevel w="25400" h="25400" prst="angle"/>
                      <a:lightRig rig="flood" dir="t"/>
                    </a:cell3D>
                  </a:tcPr>
                </a:tc>
                <a:tc>
                  <a:txBody>
                    <a:bodyPr/>
                    <a:lstStyle/>
                    <a:p>
                      <a:r>
                        <a:rPr lang="en-US" dirty="0" smtClean="0"/>
                        <a:t>Logged</a:t>
                      </a:r>
                      <a:r>
                        <a:rPr lang="en-US" baseline="0" dirty="0" smtClean="0"/>
                        <a:t> into OSST, accepted O&amp;O, completed client information page</a:t>
                      </a:r>
                      <a:endParaRPr lang="en-US" dirty="0"/>
                    </a:p>
                  </a:txBody>
                  <a:tcPr>
                    <a:cell3D prstMaterial="dkEdge">
                      <a:bevel w="25400" h="25400" prst="angle"/>
                      <a:lightRig rig="flood" dir="t"/>
                    </a:cell3D>
                  </a:tcPr>
                </a:tc>
              </a:tr>
              <a:tr h="526473">
                <a:tc>
                  <a:txBody>
                    <a:bodyPr/>
                    <a:lstStyle/>
                    <a:p>
                      <a:r>
                        <a:rPr lang="en-US" dirty="0" smtClean="0"/>
                        <a:t>498</a:t>
                      </a:r>
                      <a:endParaRPr lang="en-US" dirty="0"/>
                    </a:p>
                  </a:txBody>
                  <a:tcPr>
                    <a:cell3D prstMaterial="dkEdge">
                      <a:bevel w="25400" h="25400" prst="angle"/>
                      <a:lightRig rig="flood" dir="t"/>
                    </a:cell3D>
                  </a:tcPr>
                </a:tc>
                <a:tc>
                  <a:txBody>
                    <a:bodyPr/>
                    <a:lstStyle/>
                    <a:p>
                      <a:r>
                        <a:rPr lang="en-US" dirty="0" smtClean="0"/>
                        <a:t>Completed</a:t>
                      </a:r>
                      <a:r>
                        <a:rPr lang="en-US" baseline="0" dirty="0" smtClean="0"/>
                        <a:t> Orientation/Program Overview</a:t>
                      </a:r>
                      <a:endParaRPr lang="en-US" dirty="0"/>
                    </a:p>
                  </a:txBody>
                  <a:tcPr>
                    <a:cell3D prstMaterial="dkEdge">
                      <a:bevel w="25400" h="25400" prst="angle"/>
                      <a:lightRig rig="flood" dir="t"/>
                    </a:cell3D>
                  </a:tcPr>
                </a:tc>
              </a:tr>
              <a:tr h="526473">
                <a:tc>
                  <a:txBody>
                    <a:bodyPr/>
                    <a:lstStyle/>
                    <a:p>
                      <a:r>
                        <a:rPr lang="en-US" dirty="0" smtClean="0"/>
                        <a:t>497</a:t>
                      </a:r>
                      <a:endParaRPr lang="en-US" dirty="0"/>
                    </a:p>
                  </a:txBody>
                  <a:tcPr>
                    <a:cell3D prstMaterial="dkEdge">
                      <a:bevel w="25400" h="25400" prst="angle"/>
                      <a:lightRig rig="flood" dir="t"/>
                    </a:cell3D>
                  </a:tcPr>
                </a:tc>
                <a:tc>
                  <a:txBody>
                    <a:bodyPr/>
                    <a:lstStyle/>
                    <a:p>
                      <a:r>
                        <a:rPr lang="en-US" dirty="0" smtClean="0"/>
                        <a:t>Started Intake/Screening</a:t>
                      </a:r>
                      <a:endParaRPr lang="en-US" dirty="0"/>
                    </a:p>
                  </a:txBody>
                  <a:tcPr>
                    <a:cell3D prstMaterial="dkEdge">
                      <a:bevel w="25400" h="25400" prst="angle"/>
                      <a:lightRig rig="flood" dir="t"/>
                    </a:cell3D>
                  </a:tcPr>
                </a:tc>
              </a:tr>
              <a:tr h="526473">
                <a:tc>
                  <a:txBody>
                    <a:bodyPr/>
                    <a:lstStyle/>
                    <a:p>
                      <a:r>
                        <a:rPr lang="en-US" dirty="0" smtClean="0"/>
                        <a:t>495</a:t>
                      </a:r>
                      <a:endParaRPr lang="en-US" dirty="0"/>
                    </a:p>
                  </a:txBody>
                  <a:tcPr>
                    <a:cell3D prstMaterial="dkEdge">
                      <a:bevel w="25400" h="25400" prst="angle"/>
                      <a:lightRig rig="flood" dir="t"/>
                    </a:cell3D>
                  </a:tcPr>
                </a:tc>
                <a:tc>
                  <a:txBody>
                    <a:bodyPr/>
                    <a:lstStyle/>
                    <a:p>
                      <a:r>
                        <a:rPr lang="en-US" dirty="0" smtClean="0"/>
                        <a:t>Check-out (completed</a:t>
                      </a:r>
                      <a:r>
                        <a:rPr lang="en-US" baseline="0" dirty="0" smtClean="0"/>
                        <a:t> online requirements)</a:t>
                      </a:r>
                      <a:endParaRPr lang="en-US" dirty="0"/>
                    </a:p>
                  </a:txBody>
                  <a:tcPr>
                    <a:cell3D prstMaterial="dkEdge">
                      <a:bevel w="25400" h="25400" prst="angle"/>
                      <a:lightRig rig="flood" dir="t"/>
                    </a:cell3D>
                  </a:tcPr>
                </a:tc>
              </a:tr>
              <a:tr h="526473">
                <a:tc>
                  <a:txBody>
                    <a:bodyPr/>
                    <a:lstStyle/>
                    <a:p>
                      <a:r>
                        <a:rPr lang="en-US" dirty="0" smtClean="0"/>
                        <a:t>494</a:t>
                      </a:r>
                      <a:endParaRPr lang="en-US" dirty="0"/>
                    </a:p>
                  </a:txBody>
                  <a:tcPr>
                    <a:cell3D prstMaterial="dkEdge">
                      <a:bevel w="25400" h="25400" prst="angle"/>
                      <a:lightRig rig="flood" dir="t"/>
                    </a:cell3D>
                  </a:tcPr>
                </a:tc>
                <a:tc>
                  <a:txBody>
                    <a:bodyPr/>
                    <a:lstStyle/>
                    <a:p>
                      <a:r>
                        <a:rPr lang="en-US" dirty="0" smtClean="0"/>
                        <a:t>Work</a:t>
                      </a:r>
                      <a:r>
                        <a:rPr lang="en-US" baseline="0" dirty="0" smtClean="0"/>
                        <a:t> Registration Complete - Automated</a:t>
                      </a:r>
                      <a:endParaRPr lang="en-US" dirty="0"/>
                    </a:p>
                  </a:txBody>
                  <a:tcPr>
                    <a:cell3D prstMaterial="dkEdge">
                      <a:bevel w="25400" h="25400" prst="angle"/>
                      <a:lightRig rig="flood" dir="t"/>
                    </a:cell3D>
                  </a:tcPr>
                </a:tc>
              </a:tr>
              <a:tr h="526473">
                <a:tc>
                  <a:txBody>
                    <a:bodyPr/>
                    <a:lstStyle/>
                    <a:p>
                      <a:r>
                        <a:rPr lang="en-US" dirty="0" smtClean="0"/>
                        <a:t>493</a:t>
                      </a:r>
                      <a:endParaRPr lang="en-US" dirty="0"/>
                    </a:p>
                  </a:txBody>
                  <a:tcPr>
                    <a:cell3D prstMaterial="dkEdge">
                      <a:bevel w="25400" h="25400" prst="angle"/>
                      <a:lightRig rig="flood" dir="t"/>
                    </a:cell3D>
                  </a:tcPr>
                </a:tc>
                <a:tc>
                  <a:txBody>
                    <a:bodyPr/>
                    <a:lstStyle/>
                    <a:p>
                      <a:r>
                        <a:rPr lang="en-US" dirty="0" smtClean="0"/>
                        <a:t>Work Registration</a:t>
                      </a:r>
                      <a:r>
                        <a:rPr lang="en-US" baseline="0" dirty="0" smtClean="0"/>
                        <a:t> Complete – Manual</a:t>
                      </a:r>
                      <a:endParaRPr lang="en-US" dirty="0"/>
                    </a:p>
                  </a:txBody>
                  <a:tcPr>
                    <a:cell3D prstMaterial="dkEdge">
                      <a:bevel w="25400" h="25400" prst="angle"/>
                      <a:lightRig rig="flood" dir="t"/>
                    </a:cell3D>
                  </a:tcPr>
                </a:tc>
              </a:tr>
              <a:tr h="526473">
                <a:tc>
                  <a:txBody>
                    <a:bodyPr/>
                    <a:lstStyle/>
                    <a:p>
                      <a:r>
                        <a:rPr lang="en-US" dirty="0" smtClean="0">
                          <a:solidFill>
                            <a:srgbClr val="FF0000"/>
                          </a:solidFill>
                        </a:rPr>
                        <a:t>492</a:t>
                      </a:r>
                      <a:endParaRPr lang="en-US" dirty="0">
                        <a:solidFill>
                          <a:srgbClr val="FF0000"/>
                        </a:solidFill>
                      </a:endParaRPr>
                    </a:p>
                  </a:txBody>
                  <a:tcPr>
                    <a:cell3D prstMaterial="dkEdge">
                      <a:bevel w="25400" h="25400" prst="angle"/>
                      <a:lightRig rig="flood" dir="t"/>
                    </a:cell3D>
                  </a:tcPr>
                </a:tc>
                <a:tc>
                  <a:txBody>
                    <a:bodyPr/>
                    <a:lstStyle/>
                    <a:p>
                      <a:r>
                        <a:rPr lang="en-US" dirty="0" smtClean="0">
                          <a:solidFill>
                            <a:srgbClr val="FF0000"/>
                          </a:solidFill>
                        </a:rPr>
                        <a:t>Invitation</a:t>
                      </a:r>
                      <a:r>
                        <a:rPr lang="en-US" baseline="0" dirty="0" smtClean="0">
                          <a:solidFill>
                            <a:srgbClr val="FF0000"/>
                          </a:solidFill>
                        </a:rPr>
                        <a:t> Letter – Mandatory Participant</a:t>
                      </a:r>
                      <a:endParaRPr lang="en-US" dirty="0">
                        <a:solidFill>
                          <a:srgbClr val="FF0000"/>
                        </a:solidFill>
                      </a:endParaRPr>
                    </a:p>
                  </a:txBody>
                  <a:tcPr>
                    <a:cell3D prstMaterial="dkEdge">
                      <a:bevel w="25400" h="25400" prst="angle"/>
                      <a:lightRig rig="flood" dir="t"/>
                    </a:cell3D>
                  </a:tcPr>
                </a:tc>
              </a:tr>
              <a:tr h="526473">
                <a:tc>
                  <a:txBody>
                    <a:bodyPr/>
                    <a:lstStyle/>
                    <a:p>
                      <a:r>
                        <a:rPr lang="en-US" dirty="0" smtClean="0">
                          <a:solidFill>
                            <a:srgbClr val="FF0000"/>
                          </a:solidFill>
                        </a:rPr>
                        <a:t>491</a:t>
                      </a:r>
                      <a:endParaRPr lang="en-US" dirty="0">
                        <a:solidFill>
                          <a:srgbClr val="FF0000"/>
                        </a:solidFill>
                      </a:endParaRPr>
                    </a:p>
                  </a:txBody>
                  <a:tcPr>
                    <a:cell3D prstMaterial="dkEdge">
                      <a:bevel w="25400" h="25400" prst="angle"/>
                      <a:lightRig rig="flood" dir="t"/>
                    </a:cell3D>
                  </a:tcPr>
                </a:tc>
                <a:tc>
                  <a:txBody>
                    <a:bodyPr/>
                    <a:lstStyle/>
                    <a:p>
                      <a:r>
                        <a:rPr lang="en-US" dirty="0" smtClean="0">
                          <a:solidFill>
                            <a:srgbClr val="FF0000"/>
                          </a:solidFill>
                        </a:rPr>
                        <a:t>Initial Assessment – Mandatory Participant</a:t>
                      </a:r>
                    </a:p>
                  </a:txBody>
                  <a:tcPr>
                    <a:cell3D prstMaterial="dkEdge">
                      <a:bevel w="25400" h="25400" prst="angle"/>
                      <a:lightRig rig="flood" dir="t"/>
                    </a:cell3D>
                  </a:tcPr>
                </a:tc>
              </a:tr>
              <a:tr h="526473">
                <a:tc>
                  <a:txBody>
                    <a:bodyPr/>
                    <a:lstStyle/>
                    <a:p>
                      <a:r>
                        <a:rPr lang="en-US" dirty="0" smtClean="0">
                          <a:solidFill>
                            <a:schemeClr val="tx1"/>
                          </a:solidFill>
                        </a:rPr>
                        <a:t>489</a:t>
                      </a:r>
                      <a:endParaRPr lang="en-US" dirty="0">
                        <a:solidFill>
                          <a:schemeClr val="tx1"/>
                        </a:solidFill>
                      </a:endParaRPr>
                    </a:p>
                  </a:txBody>
                  <a:tcPr>
                    <a:cell3D prstMaterial="dkEdge">
                      <a:bevel w="25400" h="25400" prst="angle"/>
                      <a:lightRig rig="flood" dir="t"/>
                    </a:cell3D>
                  </a:tcPr>
                </a:tc>
                <a:tc>
                  <a:txBody>
                    <a:bodyPr/>
                    <a:lstStyle/>
                    <a:p>
                      <a:r>
                        <a:rPr lang="en-US" dirty="0" smtClean="0">
                          <a:solidFill>
                            <a:schemeClr val="tx1"/>
                          </a:solidFill>
                        </a:rPr>
                        <a:t>Document</a:t>
                      </a:r>
                      <a:r>
                        <a:rPr lang="en-US" baseline="0" dirty="0" smtClean="0">
                          <a:solidFill>
                            <a:schemeClr val="tx1"/>
                          </a:solidFill>
                        </a:rPr>
                        <a:t> Submission - Caring for Disabled Family Member</a:t>
                      </a:r>
                      <a:endParaRPr lang="en-US" dirty="0" smtClean="0">
                        <a:solidFill>
                          <a:schemeClr val="tx1"/>
                        </a:solidFill>
                      </a:endParaRPr>
                    </a:p>
                  </a:txBody>
                  <a:tcPr>
                    <a:cell3D prstMaterial="dkEdge">
                      <a:bevel w="25400" h="25400" prst="angle"/>
                      <a:lightRig rig="flood" dir="t"/>
                    </a:cell3D>
                  </a:tcPr>
                </a:tc>
              </a:tr>
              <a:tr h="526473">
                <a:tc>
                  <a:txBody>
                    <a:bodyPr/>
                    <a:lstStyle/>
                    <a:p>
                      <a:r>
                        <a:rPr lang="en-US" dirty="0" smtClean="0">
                          <a:solidFill>
                            <a:srgbClr val="0070C0"/>
                          </a:solidFill>
                        </a:rPr>
                        <a:t>488</a:t>
                      </a:r>
                      <a:endParaRPr lang="en-US" dirty="0">
                        <a:solidFill>
                          <a:srgbClr val="0070C0"/>
                        </a:solidFill>
                      </a:endParaRPr>
                    </a:p>
                  </a:txBody>
                  <a:tcPr>
                    <a:cell3D prstMaterial="dkEdge">
                      <a:bevel w="25400" h="25400" prst="angle"/>
                      <a:lightRig rig="flood" dir="t"/>
                    </a:cell3D>
                  </a:tcPr>
                </a:tc>
                <a:tc>
                  <a:txBody>
                    <a:bodyPr/>
                    <a:lstStyle/>
                    <a:p>
                      <a:r>
                        <a:rPr lang="en-US" dirty="0" smtClean="0">
                          <a:solidFill>
                            <a:srgbClr val="0070C0"/>
                          </a:solidFill>
                        </a:rPr>
                        <a:t>Case Manager Authorized</a:t>
                      </a:r>
                      <a:r>
                        <a:rPr lang="en-US" baseline="0" dirty="0" smtClean="0">
                          <a:solidFill>
                            <a:srgbClr val="0070C0"/>
                          </a:solidFill>
                        </a:rPr>
                        <a:t> System Access</a:t>
                      </a:r>
                      <a:endParaRPr lang="en-US" dirty="0">
                        <a:solidFill>
                          <a:srgbClr val="0070C0"/>
                        </a:solidFill>
                      </a:endParaRPr>
                    </a:p>
                  </a:txBody>
                  <a:tcPr>
                    <a:cell3D prstMaterial="dkEdge">
                      <a:bevel w="25400" h="25400" prst="angle"/>
                      <a:lightRig rig="flood" dir="t"/>
                    </a:cell3D>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DDEBCF"/>
            </a:gs>
            <a:gs pos="50000">
              <a:srgbClr val="9CB86E"/>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841248"/>
          </a:xfrm>
        </p:spPr>
        <p:txBody>
          <a:bodyPr/>
          <a:lstStyle/>
          <a:p>
            <a:r>
              <a:rPr lang="en-US" dirty="0" smtClean="0">
                <a:solidFill>
                  <a:schemeClr val="bg1"/>
                </a:solidFill>
              </a:rPr>
              <a:t>Automation Codes Explained</a:t>
            </a:r>
            <a:endParaRPr lang="en-US" dirty="0">
              <a:solidFill>
                <a:schemeClr val="bg1"/>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304800" y="1143000"/>
            <a:ext cx="3124200" cy="5206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4"/>
          <p:cNvPicPr>
            <a:picLocks noGrp="1" noChangeAspect="1" noChangeArrowheads="1"/>
          </p:cNvPicPr>
          <p:nvPr>
            <p:ph idx="13"/>
          </p:nvPr>
        </p:nvPicPr>
        <p:blipFill>
          <a:blip r:embed="rId4" cstate="print"/>
          <a:srcRect/>
          <a:stretch>
            <a:fillRect/>
          </a:stretch>
        </p:blipFill>
        <p:spPr bwMode="auto">
          <a:xfrm>
            <a:off x="4114800" y="1066800"/>
            <a:ext cx="2673998" cy="2758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p:cNvPicPr>
            <a:picLocks noChangeAspect="1" noChangeArrowheads="1"/>
          </p:cNvPicPr>
          <p:nvPr/>
        </p:nvPicPr>
        <p:blipFill>
          <a:blip r:embed="rId5" cstate="print"/>
          <a:srcRect/>
          <a:stretch>
            <a:fillRect/>
          </a:stretch>
        </p:blipFill>
        <p:spPr bwMode="auto">
          <a:xfrm>
            <a:off x="6096000" y="3810000"/>
            <a:ext cx="2631440" cy="2819400"/>
          </a:xfrm>
          <a:prstGeom prst="rect">
            <a:avLst/>
          </a:prstGeom>
          <a:ln>
            <a:noFill/>
          </a:ln>
          <a:effectLst>
            <a:softEdge rad="112500"/>
          </a:effectLst>
        </p:spPr>
      </p:pic>
      <p:cxnSp>
        <p:nvCxnSpPr>
          <p:cNvPr id="13" name="Straight Arrow Connector 12"/>
          <p:cNvCxnSpPr/>
          <p:nvPr/>
        </p:nvCxnSpPr>
        <p:spPr>
          <a:xfrm flipV="1">
            <a:off x="3048000" y="3581400"/>
            <a:ext cx="11430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027" idx="1"/>
          </p:cNvCxnSpPr>
          <p:nvPr/>
        </p:nvCxnSpPr>
        <p:spPr>
          <a:xfrm>
            <a:off x="3048000" y="5181600"/>
            <a:ext cx="3048000" cy="381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DDEBCF"/>
            </a:gs>
            <a:gs pos="50000">
              <a:srgbClr val="9CB86E"/>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841248"/>
          </a:xfrm>
        </p:spPr>
        <p:txBody>
          <a:bodyPr/>
          <a:lstStyle/>
          <a:p>
            <a:r>
              <a:rPr lang="en-US" dirty="0" smtClean="0">
                <a:solidFill>
                  <a:schemeClr val="bg1"/>
                </a:solidFill>
              </a:rPr>
              <a:t>Automation Codes Explained</a:t>
            </a:r>
            <a:endParaRPr lang="en-US" dirty="0">
              <a:solidFill>
                <a:schemeClr val="bg1"/>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533400" y="914400"/>
            <a:ext cx="1905000" cy="3174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4"/>
          <p:cNvPicPr>
            <a:picLocks noGrp="1" noChangeAspect="1" noChangeArrowheads="1"/>
          </p:cNvPicPr>
          <p:nvPr>
            <p:ph idx="13"/>
          </p:nvPr>
        </p:nvPicPr>
        <p:blipFill>
          <a:blip r:embed="rId4" cstate="print"/>
          <a:srcRect/>
          <a:stretch>
            <a:fillRect/>
          </a:stretch>
        </p:blipFill>
        <p:spPr bwMode="auto">
          <a:xfrm>
            <a:off x="0" y="4191000"/>
            <a:ext cx="1846684"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p:cNvPicPr>
            <a:picLocks noChangeAspect="1" noChangeArrowheads="1"/>
          </p:cNvPicPr>
          <p:nvPr/>
        </p:nvPicPr>
        <p:blipFill>
          <a:blip r:embed="rId5" cstate="print"/>
          <a:srcRect/>
          <a:stretch>
            <a:fillRect/>
          </a:stretch>
        </p:blipFill>
        <p:spPr bwMode="auto">
          <a:xfrm>
            <a:off x="1752600" y="4038600"/>
            <a:ext cx="1351280" cy="1447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4" name="Straight Arrow Connector 13"/>
          <p:cNvCxnSpPr/>
          <p:nvPr/>
        </p:nvCxnSpPr>
        <p:spPr>
          <a:xfrm>
            <a:off x="2286000" y="2971800"/>
            <a:ext cx="160020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6" cstate="print"/>
          <a:srcRect/>
          <a:stretch>
            <a:fillRect/>
          </a:stretch>
        </p:blipFill>
        <p:spPr bwMode="auto">
          <a:xfrm>
            <a:off x="3962400" y="1981200"/>
            <a:ext cx="4942073"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67&quot;&gt;&lt;property id=&quot;20148&quot; value=&quot;5&quot;/&gt;&lt;property id=&quot;20300&quot; value=&quot;Slide 1&quot;/&gt;&lt;property id=&quot;20307&quot; value=&quot;256&quot;/&gt;&lt;/object&gt;&lt;object type=&quot;3&quot; unique_id=&quot;10068&quot;&gt;&lt;property id=&quot;20148&quot; value=&quot;5&quot;/&gt;&lt;property id=&quot;20300&quot; value=&quot;Slide 2&quot;/&gt;&lt;property id=&quot;20307&quot; value=&quot;258&quot;/&gt;&lt;/object&gt;&lt;object type=&quot;3&quot; unique_id=&quot;10069&quot;&gt;&lt;property id=&quot;20148&quot; value=&quot;5&quot;/&gt;&lt;property id=&quot;20300&quot; value=&quot;Slide 3&quot;/&gt;&lt;property id=&quot;20307&quot; value=&quot;259&quot;/&gt;&lt;/object&gt;&lt;object type=&quot;3&quot; unique_id=&quot;10070&quot;&gt;&lt;property id=&quot;20148&quot; value=&quot;5&quot;/&gt;&lt;property id=&quot;20300&quot; value=&quot;Slide 4&quot;/&gt;&lt;property id=&quot;20307&quot; value=&quot;257&quot;/&gt;&lt;/object&gt;&lt;/object&gt;&lt;object type=&quot;8&quot; unique_id=&quot;1000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26796</TotalTime>
  <Words>1317</Words>
  <Application>Microsoft Office PowerPoint</Application>
  <PresentationFormat>On-screen Show (4:3)</PresentationFormat>
  <Paragraphs>126</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Welfare Transition</vt:lpstr>
      <vt:lpstr>Objectives</vt:lpstr>
      <vt:lpstr>Understanding the Codes</vt:lpstr>
      <vt:lpstr>Understanding the Codes</vt:lpstr>
      <vt:lpstr>Understanding Automation Codes</vt:lpstr>
      <vt:lpstr>Understanding Automation Codes</vt:lpstr>
      <vt:lpstr>Code Cheat Sheet</vt:lpstr>
      <vt:lpstr>Automation Codes Explained</vt:lpstr>
      <vt:lpstr>Automation Codes Explained</vt:lpstr>
      <vt:lpstr>Question?</vt:lpstr>
      <vt:lpstr>Automation Codes Explained</vt:lpstr>
      <vt:lpstr>Automation Codes Explained</vt:lpstr>
      <vt:lpstr>Slide 13</vt:lpstr>
      <vt:lpstr>Automation Codes Explained</vt:lpstr>
      <vt:lpstr>Automation Codes Explained</vt:lpstr>
      <vt:lpstr>Automation Codes Explained</vt:lpstr>
      <vt:lpstr>Automation Codes Explained</vt:lpstr>
      <vt:lpstr>Codes displayed in Skill Development</vt:lpstr>
      <vt:lpstr>End of Part 1</vt:lpstr>
    </vt:vector>
  </TitlesOfParts>
  <Company>Agency for Workforce Innovation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Jackie McGill</dc:creator>
  <cp:lastModifiedBy>yousefa</cp:lastModifiedBy>
  <cp:revision>49</cp:revision>
  <dcterms:created xsi:type="dcterms:W3CDTF">2012-05-11T15:49:32Z</dcterms:created>
  <dcterms:modified xsi:type="dcterms:W3CDTF">2013-10-17T17:53:31Z</dcterms:modified>
</cp:coreProperties>
</file>