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7" r:id="rId5"/>
    <p:sldId id="268" r:id="rId6"/>
    <p:sldId id="269" r:id="rId7"/>
    <p:sldId id="270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9E9D"/>
    <a:srgbClr val="E2C549"/>
    <a:srgbClr val="99FDC9"/>
    <a:srgbClr val="04A651"/>
    <a:srgbClr val="202452"/>
    <a:srgbClr val="B4B7E2"/>
    <a:srgbClr val="7B8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75326" autoAdjust="0"/>
  </p:normalViewPr>
  <p:slideViewPr>
    <p:cSldViewPr snapToGrid="0">
      <p:cViewPr varScale="1">
        <p:scale>
          <a:sx n="81" d="100"/>
          <a:sy n="81" d="100"/>
        </p:scale>
        <p:origin x="16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342365-5940-4E57-9C48-861F15E36817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00E1702-C26B-43C0-8C5C-8CFED64A9F68}">
      <dgm:prSet/>
      <dgm:spPr>
        <a:solidFill>
          <a:srgbClr val="202452"/>
        </a:solidFill>
      </dgm:spPr>
      <dgm:t>
        <a:bodyPr/>
        <a:lstStyle/>
        <a:p>
          <a:r>
            <a:rPr lang="en-US"/>
            <a:t>This is a roundtable discussion</a:t>
          </a:r>
          <a:endParaRPr lang="en-US" dirty="0"/>
        </a:p>
      </dgm:t>
    </dgm:pt>
    <dgm:pt modelId="{7FAFFAE1-AC49-4A6F-91E8-6506BCC87D1A}" type="parTrans" cxnId="{DA6053E9-BF3F-4BE8-80E8-5FB5D59CFC81}">
      <dgm:prSet/>
      <dgm:spPr/>
      <dgm:t>
        <a:bodyPr/>
        <a:lstStyle/>
        <a:p>
          <a:endParaRPr lang="en-US"/>
        </a:p>
      </dgm:t>
    </dgm:pt>
    <dgm:pt modelId="{34085468-03A6-4728-9288-FC377C140F9A}" type="sibTrans" cxnId="{DA6053E9-BF3F-4BE8-80E8-5FB5D59CFC81}">
      <dgm:prSet/>
      <dgm:spPr>
        <a:solidFill>
          <a:srgbClr val="202452"/>
        </a:solidFill>
      </dgm:spPr>
      <dgm:t>
        <a:bodyPr/>
        <a:lstStyle/>
        <a:p>
          <a:endParaRPr lang="en-US"/>
        </a:p>
      </dgm:t>
    </dgm:pt>
    <dgm:pt modelId="{BFB229C4-8944-43B2-B320-C3F48D6672F3}">
      <dgm:prSet/>
      <dgm:spPr>
        <a:solidFill>
          <a:srgbClr val="B4B7E2"/>
        </a:solidFill>
      </dgm:spPr>
      <dgm:t>
        <a:bodyPr/>
        <a:lstStyle/>
        <a:p>
          <a:r>
            <a:rPr lang="en-US" dirty="0"/>
            <a:t>Respect others' opinions and right to speak</a:t>
          </a:r>
        </a:p>
      </dgm:t>
    </dgm:pt>
    <dgm:pt modelId="{49929FC5-7ADD-4924-8780-9BB21B32B92D}" type="parTrans" cxnId="{F9C2063E-EDAE-47C3-A115-49C63D92CE64}">
      <dgm:prSet/>
      <dgm:spPr/>
      <dgm:t>
        <a:bodyPr/>
        <a:lstStyle/>
        <a:p>
          <a:endParaRPr lang="en-US"/>
        </a:p>
      </dgm:t>
    </dgm:pt>
    <dgm:pt modelId="{F3A9CE96-4C9A-4CED-88F6-8C8D6A3F1E8F}" type="sibTrans" cxnId="{F9C2063E-EDAE-47C3-A115-49C63D92CE64}">
      <dgm:prSet/>
      <dgm:spPr/>
      <dgm:t>
        <a:bodyPr/>
        <a:lstStyle/>
        <a:p>
          <a:endParaRPr lang="en-US"/>
        </a:p>
      </dgm:t>
    </dgm:pt>
    <dgm:pt modelId="{1E7A52D1-14BA-4475-AC04-E5B61FFEC794}">
      <dgm:prSet/>
      <dgm:spPr>
        <a:solidFill>
          <a:srgbClr val="E2C549"/>
        </a:solidFill>
      </dgm:spPr>
      <dgm:t>
        <a:bodyPr/>
        <a:lstStyle/>
        <a:p>
          <a:r>
            <a:rPr lang="en-US"/>
            <a:t>Do not interrupt the facilitators or other members of the group</a:t>
          </a:r>
          <a:endParaRPr lang="en-US" dirty="0"/>
        </a:p>
      </dgm:t>
    </dgm:pt>
    <dgm:pt modelId="{8673D3A7-73FA-49B5-BCEB-7B944C4EDCE7}" type="parTrans" cxnId="{750B1D18-80EB-4FD8-9539-C1AB11B9C1AC}">
      <dgm:prSet/>
      <dgm:spPr/>
      <dgm:t>
        <a:bodyPr/>
        <a:lstStyle/>
        <a:p>
          <a:endParaRPr lang="en-US"/>
        </a:p>
      </dgm:t>
    </dgm:pt>
    <dgm:pt modelId="{FA6D574E-937E-4610-A8E1-D81C8EDE99B0}" type="sibTrans" cxnId="{750B1D18-80EB-4FD8-9539-C1AB11B9C1AC}">
      <dgm:prSet/>
      <dgm:spPr/>
      <dgm:t>
        <a:bodyPr/>
        <a:lstStyle/>
        <a:p>
          <a:endParaRPr lang="en-US"/>
        </a:p>
      </dgm:t>
    </dgm:pt>
    <dgm:pt modelId="{E9D82CAE-8D50-4D98-8DB6-5F78E0094E5A}">
      <dgm:prSet/>
      <dgm:spPr>
        <a:solidFill>
          <a:srgbClr val="99FDC9"/>
        </a:solidFill>
      </dgm:spPr>
      <dgm:t>
        <a:bodyPr/>
        <a:lstStyle/>
        <a:p>
          <a:r>
            <a:rPr lang="en-US" dirty="0"/>
            <a:t>Be your best you.  </a:t>
          </a:r>
        </a:p>
      </dgm:t>
    </dgm:pt>
    <dgm:pt modelId="{7711F319-420E-44CF-8A58-87191247126C}" type="parTrans" cxnId="{FA09CAE4-9CB2-4745-AD68-602552A0070F}">
      <dgm:prSet/>
      <dgm:spPr/>
      <dgm:t>
        <a:bodyPr/>
        <a:lstStyle/>
        <a:p>
          <a:endParaRPr lang="en-US"/>
        </a:p>
      </dgm:t>
    </dgm:pt>
    <dgm:pt modelId="{285271D8-2A92-4F6B-9206-AE9C0C6F8BEB}" type="sibTrans" cxnId="{FA09CAE4-9CB2-4745-AD68-602552A0070F}">
      <dgm:prSet/>
      <dgm:spPr/>
      <dgm:t>
        <a:bodyPr/>
        <a:lstStyle/>
        <a:p>
          <a:endParaRPr lang="en-US"/>
        </a:p>
      </dgm:t>
    </dgm:pt>
    <dgm:pt modelId="{869695A6-0E29-4695-8686-425B4B515CBD}">
      <dgm:prSet/>
      <dgm:spPr>
        <a:solidFill>
          <a:srgbClr val="04A651"/>
        </a:solidFill>
      </dgm:spPr>
      <dgm:t>
        <a:bodyPr/>
        <a:lstStyle/>
        <a:p>
          <a:r>
            <a:rPr lang="en-US"/>
            <a:t>The idea is to foster best practices and learn from one another </a:t>
          </a:r>
          <a:endParaRPr lang="en-US" dirty="0"/>
        </a:p>
      </dgm:t>
    </dgm:pt>
    <dgm:pt modelId="{92CFF7DC-1009-4477-B461-7FE0E0C981AB}" type="parTrans" cxnId="{8BEC0234-71CD-4A98-B53B-A8959C35840C}">
      <dgm:prSet/>
      <dgm:spPr/>
      <dgm:t>
        <a:bodyPr/>
        <a:lstStyle/>
        <a:p>
          <a:endParaRPr lang="en-US"/>
        </a:p>
      </dgm:t>
    </dgm:pt>
    <dgm:pt modelId="{FE69C9E5-E52E-48CB-AF1D-BCAAE87D6F57}" type="sibTrans" cxnId="{8BEC0234-71CD-4A98-B53B-A8959C35840C}">
      <dgm:prSet/>
      <dgm:spPr/>
      <dgm:t>
        <a:bodyPr/>
        <a:lstStyle/>
        <a:p>
          <a:endParaRPr lang="en-US"/>
        </a:p>
      </dgm:t>
    </dgm:pt>
    <dgm:pt modelId="{23B63669-D633-41D9-91D7-5DE0F7572AAB}" type="pres">
      <dgm:prSet presAssocID="{0B342365-5940-4E57-9C48-861F15E36817}" presName="Name0" presStyleCnt="0">
        <dgm:presLayoutVars>
          <dgm:chMax val="7"/>
          <dgm:chPref val="7"/>
          <dgm:dir/>
        </dgm:presLayoutVars>
      </dgm:prSet>
      <dgm:spPr/>
    </dgm:pt>
    <dgm:pt modelId="{03AC8D8D-A13A-448A-B9BC-2C9632791207}" type="pres">
      <dgm:prSet presAssocID="{0B342365-5940-4E57-9C48-861F15E36817}" presName="Name1" presStyleCnt="0"/>
      <dgm:spPr/>
    </dgm:pt>
    <dgm:pt modelId="{DE2FCF90-929D-4F49-96C1-A8F72E7B717F}" type="pres">
      <dgm:prSet presAssocID="{0B342365-5940-4E57-9C48-861F15E36817}" presName="cycle" presStyleCnt="0"/>
      <dgm:spPr/>
    </dgm:pt>
    <dgm:pt modelId="{A77DA606-F507-4346-ADED-5D505A90E5BF}" type="pres">
      <dgm:prSet presAssocID="{0B342365-5940-4E57-9C48-861F15E36817}" presName="srcNode" presStyleLbl="node1" presStyleIdx="0" presStyleCnt="5"/>
      <dgm:spPr/>
    </dgm:pt>
    <dgm:pt modelId="{52C42B46-9CB5-47BA-88C8-38401399DAA2}" type="pres">
      <dgm:prSet presAssocID="{0B342365-5940-4E57-9C48-861F15E36817}" presName="conn" presStyleLbl="parChTrans1D2" presStyleIdx="0" presStyleCnt="1"/>
      <dgm:spPr/>
    </dgm:pt>
    <dgm:pt modelId="{E84483DD-D75F-4076-83B9-AFE250CC0660}" type="pres">
      <dgm:prSet presAssocID="{0B342365-5940-4E57-9C48-861F15E36817}" presName="extraNode" presStyleLbl="node1" presStyleIdx="0" presStyleCnt="5"/>
      <dgm:spPr/>
    </dgm:pt>
    <dgm:pt modelId="{4DC55B5A-A667-48B2-B61E-5F313BFCEBC2}" type="pres">
      <dgm:prSet presAssocID="{0B342365-5940-4E57-9C48-861F15E36817}" presName="dstNode" presStyleLbl="node1" presStyleIdx="0" presStyleCnt="5"/>
      <dgm:spPr/>
    </dgm:pt>
    <dgm:pt modelId="{FB75F9A0-D638-43F6-99AF-3D9AF0FC1A8B}" type="pres">
      <dgm:prSet presAssocID="{B00E1702-C26B-43C0-8C5C-8CFED64A9F68}" presName="text_1" presStyleLbl="node1" presStyleIdx="0" presStyleCnt="5">
        <dgm:presLayoutVars>
          <dgm:bulletEnabled val="1"/>
        </dgm:presLayoutVars>
      </dgm:prSet>
      <dgm:spPr/>
    </dgm:pt>
    <dgm:pt modelId="{DBB6C44A-4B8C-46D4-A54D-B29E2397FAFD}" type="pres">
      <dgm:prSet presAssocID="{B00E1702-C26B-43C0-8C5C-8CFED64A9F68}" presName="accent_1" presStyleCnt="0"/>
      <dgm:spPr/>
    </dgm:pt>
    <dgm:pt modelId="{0573E6E0-B498-4B58-9D1D-D1213DBBD324}" type="pres">
      <dgm:prSet presAssocID="{B00E1702-C26B-43C0-8C5C-8CFED64A9F68}" presName="accentRepeatNode" presStyleLbl="solidFgAcc1" presStyleIdx="0" presStyleCnt="5"/>
      <dgm:spPr>
        <a:solidFill>
          <a:srgbClr val="04A651"/>
        </a:solidFill>
      </dgm:spPr>
    </dgm:pt>
    <dgm:pt modelId="{787A9C40-11BB-485F-9AE2-63DC63DA3F80}" type="pres">
      <dgm:prSet presAssocID="{BFB229C4-8944-43B2-B320-C3F48D6672F3}" presName="text_2" presStyleLbl="node1" presStyleIdx="1" presStyleCnt="5" custScaleX="102126" custLinFactNeighborX="-1005" custLinFactNeighborY="728">
        <dgm:presLayoutVars>
          <dgm:bulletEnabled val="1"/>
        </dgm:presLayoutVars>
      </dgm:prSet>
      <dgm:spPr/>
    </dgm:pt>
    <dgm:pt modelId="{8ED74A77-9E58-43C6-8BCC-86E654E27E5D}" type="pres">
      <dgm:prSet presAssocID="{BFB229C4-8944-43B2-B320-C3F48D6672F3}" presName="accent_2" presStyleCnt="0"/>
      <dgm:spPr/>
    </dgm:pt>
    <dgm:pt modelId="{EDFE877A-930B-47B0-9CB8-E7D28C444B0D}" type="pres">
      <dgm:prSet presAssocID="{BFB229C4-8944-43B2-B320-C3F48D6672F3}" presName="accentRepeatNode" presStyleLbl="solidFgAcc1" presStyleIdx="1" presStyleCnt="5" custLinFactNeighborX="-22971"/>
      <dgm:spPr>
        <a:solidFill>
          <a:srgbClr val="04A651"/>
        </a:solidFill>
      </dgm:spPr>
    </dgm:pt>
    <dgm:pt modelId="{52B96E77-C606-48C7-A4D3-F549C2BE1715}" type="pres">
      <dgm:prSet presAssocID="{1E7A52D1-14BA-4475-AC04-E5B61FFEC794}" presName="text_3" presStyleLbl="node1" presStyleIdx="2" presStyleCnt="5">
        <dgm:presLayoutVars>
          <dgm:bulletEnabled val="1"/>
        </dgm:presLayoutVars>
      </dgm:prSet>
      <dgm:spPr/>
    </dgm:pt>
    <dgm:pt modelId="{EA126ED1-701A-4743-B1BA-0726D8B383B0}" type="pres">
      <dgm:prSet presAssocID="{1E7A52D1-14BA-4475-AC04-E5B61FFEC794}" presName="accent_3" presStyleCnt="0"/>
      <dgm:spPr/>
    </dgm:pt>
    <dgm:pt modelId="{86A0D2B2-8982-4980-AAAC-C6850DEDBD0C}" type="pres">
      <dgm:prSet presAssocID="{1E7A52D1-14BA-4475-AC04-E5B61FFEC794}" presName="accentRepeatNode" presStyleLbl="solidFgAcc1" presStyleIdx="2" presStyleCnt="5"/>
      <dgm:spPr>
        <a:solidFill>
          <a:srgbClr val="04A651"/>
        </a:solidFill>
      </dgm:spPr>
    </dgm:pt>
    <dgm:pt modelId="{0326A0D4-9214-458E-9599-68CFCD21032D}" type="pres">
      <dgm:prSet presAssocID="{E9D82CAE-8D50-4D98-8DB6-5F78E0094E5A}" presName="text_4" presStyleLbl="node1" presStyleIdx="3" presStyleCnt="5">
        <dgm:presLayoutVars>
          <dgm:bulletEnabled val="1"/>
        </dgm:presLayoutVars>
      </dgm:prSet>
      <dgm:spPr/>
    </dgm:pt>
    <dgm:pt modelId="{1AB73E75-0122-4A47-B001-44BC66D78EC5}" type="pres">
      <dgm:prSet presAssocID="{E9D82CAE-8D50-4D98-8DB6-5F78E0094E5A}" presName="accent_4" presStyleCnt="0"/>
      <dgm:spPr/>
    </dgm:pt>
    <dgm:pt modelId="{1B0807DD-9FC0-4C41-88D9-2C55C5BC81E4}" type="pres">
      <dgm:prSet presAssocID="{E9D82CAE-8D50-4D98-8DB6-5F78E0094E5A}" presName="accentRepeatNode" presStyleLbl="solidFgAcc1" presStyleIdx="3" presStyleCnt="5"/>
      <dgm:spPr>
        <a:solidFill>
          <a:srgbClr val="04A651"/>
        </a:solidFill>
      </dgm:spPr>
    </dgm:pt>
    <dgm:pt modelId="{0B77A5BC-9C33-4AAC-B809-B5F962FB3243}" type="pres">
      <dgm:prSet presAssocID="{869695A6-0E29-4695-8686-425B4B515CBD}" presName="text_5" presStyleLbl="node1" presStyleIdx="4" presStyleCnt="5">
        <dgm:presLayoutVars>
          <dgm:bulletEnabled val="1"/>
        </dgm:presLayoutVars>
      </dgm:prSet>
      <dgm:spPr/>
    </dgm:pt>
    <dgm:pt modelId="{090F9ECB-30EE-49DA-A59D-893BFCCA369B}" type="pres">
      <dgm:prSet presAssocID="{869695A6-0E29-4695-8686-425B4B515CBD}" presName="accent_5" presStyleCnt="0"/>
      <dgm:spPr/>
    </dgm:pt>
    <dgm:pt modelId="{A91DA154-A07C-43CC-A25A-73A59B6990B5}" type="pres">
      <dgm:prSet presAssocID="{869695A6-0E29-4695-8686-425B4B515CBD}" presName="accentRepeatNode" presStyleLbl="solidFgAcc1" presStyleIdx="4" presStyleCnt="5"/>
      <dgm:spPr>
        <a:solidFill>
          <a:srgbClr val="04A651"/>
        </a:solidFill>
      </dgm:spPr>
    </dgm:pt>
  </dgm:ptLst>
  <dgm:cxnLst>
    <dgm:cxn modelId="{5BFF3F04-3DEA-42BB-8410-9D304EA1C70F}" type="presOf" srcId="{B00E1702-C26B-43C0-8C5C-8CFED64A9F68}" destId="{FB75F9A0-D638-43F6-99AF-3D9AF0FC1A8B}" srcOrd="0" destOrd="0" presId="urn:microsoft.com/office/officeart/2008/layout/VerticalCurvedList"/>
    <dgm:cxn modelId="{8222E70A-4582-4AD1-B012-5087B4DE7668}" type="presOf" srcId="{E9D82CAE-8D50-4D98-8DB6-5F78E0094E5A}" destId="{0326A0D4-9214-458E-9599-68CFCD21032D}" srcOrd="0" destOrd="0" presId="urn:microsoft.com/office/officeart/2008/layout/VerticalCurvedList"/>
    <dgm:cxn modelId="{750B1D18-80EB-4FD8-9539-C1AB11B9C1AC}" srcId="{0B342365-5940-4E57-9C48-861F15E36817}" destId="{1E7A52D1-14BA-4475-AC04-E5B61FFEC794}" srcOrd="2" destOrd="0" parTransId="{8673D3A7-73FA-49B5-BCEB-7B944C4EDCE7}" sibTransId="{FA6D574E-937E-4610-A8E1-D81C8EDE99B0}"/>
    <dgm:cxn modelId="{FBCB202A-7AC2-49E0-A0D3-9FBF120D02AC}" type="presOf" srcId="{BFB229C4-8944-43B2-B320-C3F48D6672F3}" destId="{787A9C40-11BB-485F-9AE2-63DC63DA3F80}" srcOrd="0" destOrd="0" presId="urn:microsoft.com/office/officeart/2008/layout/VerticalCurvedList"/>
    <dgm:cxn modelId="{8BEC0234-71CD-4A98-B53B-A8959C35840C}" srcId="{0B342365-5940-4E57-9C48-861F15E36817}" destId="{869695A6-0E29-4695-8686-425B4B515CBD}" srcOrd="4" destOrd="0" parTransId="{92CFF7DC-1009-4477-B461-7FE0E0C981AB}" sibTransId="{FE69C9E5-E52E-48CB-AF1D-BCAAE87D6F57}"/>
    <dgm:cxn modelId="{D3944435-6BC4-452D-BC03-B8020EA89A33}" type="presOf" srcId="{0B342365-5940-4E57-9C48-861F15E36817}" destId="{23B63669-D633-41D9-91D7-5DE0F7572AAB}" srcOrd="0" destOrd="0" presId="urn:microsoft.com/office/officeart/2008/layout/VerticalCurvedList"/>
    <dgm:cxn modelId="{F9C2063E-EDAE-47C3-A115-49C63D92CE64}" srcId="{0B342365-5940-4E57-9C48-861F15E36817}" destId="{BFB229C4-8944-43B2-B320-C3F48D6672F3}" srcOrd="1" destOrd="0" parTransId="{49929FC5-7ADD-4924-8780-9BB21B32B92D}" sibTransId="{F3A9CE96-4C9A-4CED-88F6-8C8D6A3F1E8F}"/>
    <dgm:cxn modelId="{9EF85DBF-9ACA-4F14-914D-28267DC8E3F4}" type="presOf" srcId="{869695A6-0E29-4695-8686-425B4B515CBD}" destId="{0B77A5BC-9C33-4AAC-B809-B5F962FB3243}" srcOrd="0" destOrd="0" presId="urn:microsoft.com/office/officeart/2008/layout/VerticalCurvedList"/>
    <dgm:cxn modelId="{FA5475D4-F9B3-404E-B5BC-5B5C7BD3CD84}" type="presOf" srcId="{34085468-03A6-4728-9288-FC377C140F9A}" destId="{52C42B46-9CB5-47BA-88C8-38401399DAA2}" srcOrd="0" destOrd="0" presId="urn:microsoft.com/office/officeart/2008/layout/VerticalCurvedList"/>
    <dgm:cxn modelId="{FA09CAE4-9CB2-4745-AD68-602552A0070F}" srcId="{0B342365-5940-4E57-9C48-861F15E36817}" destId="{E9D82CAE-8D50-4D98-8DB6-5F78E0094E5A}" srcOrd="3" destOrd="0" parTransId="{7711F319-420E-44CF-8A58-87191247126C}" sibTransId="{285271D8-2A92-4F6B-9206-AE9C0C6F8BEB}"/>
    <dgm:cxn modelId="{DA6053E9-BF3F-4BE8-80E8-5FB5D59CFC81}" srcId="{0B342365-5940-4E57-9C48-861F15E36817}" destId="{B00E1702-C26B-43C0-8C5C-8CFED64A9F68}" srcOrd="0" destOrd="0" parTransId="{7FAFFAE1-AC49-4A6F-91E8-6506BCC87D1A}" sibTransId="{34085468-03A6-4728-9288-FC377C140F9A}"/>
    <dgm:cxn modelId="{92BF15F4-3D3D-45FA-AED8-93DDD3D2DA66}" type="presOf" srcId="{1E7A52D1-14BA-4475-AC04-E5B61FFEC794}" destId="{52B96E77-C606-48C7-A4D3-F549C2BE1715}" srcOrd="0" destOrd="0" presId="urn:microsoft.com/office/officeart/2008/layout/VerticalCurvedList"/>
    <dgm:cxn modelId="{A41D7F22-00CE-4258-BA65-8AC1FE367F39}" type="presParOf" srcId="{23B63669-D633-41D9-91D7-5DE0F7572AAB}" destId="{03AC8D8D-A13A-448A-B9BC-2C9632791207}" srcOrd="0" destOrd="0" presId="urn:microsoft.com/office/officeart/2008/layout/VerticalCurvedList"/>
    <dgm:cxn modelId="{6802D0C2-F20D-4A20-BBE2-6DAA10552A5C}" type="presParOf" srcId="{03AC8D8D-A13A-448A-B9BC-2C9632791207}" destId="{DE2FCF90-929D-4F49-96C1-A8F72E7B717F}" srcOrd="0" destOrd="0" presId="urn:microsoft.com/office/officeart/2008/layout/VerticalCurvedList"/>
    <dgm:cxn modelId="{89299596-3058-40A9-BA31-C15B40AA0B24}" type="presParOf" srcId="{DE2FCF90-929D-4F49-96C1-A8F72E7B717F}" destId="{A77DA606-F507-4346-ADED-5D505A90E5BF}" srcOrd="0" destOrd="0" presId="urn:microsoft.com/office/officeart/2008/layout/VerticalCurvedList"/>
    <dgm:cxn modelId="{E834777D-8619-49E6-B9CB-212CF51978F6}" type="presParOf" srcId="{DE2FCF90-929D-4F49-96C1-A8F72E7B717F}" destId="{52C42B46-9CB5-47BA-88C8-38401399DAA2}" srcOrd="1" destOrd="0" presId="urn:microsoft.com/office/officeart/2008/layout/VerticalCurvedList"/>
    <dgm:cxn modelId="{4C78664E-9399-44D5-8048-2E742EF30B21}" type="presParOf" srcId="{DE2FCF90-929D-4F49-96C1-A8F72E7B717F}" destId="{E84483DD-D75F-4076-83B9-AFE250CC0660}" srcOrd="2" destOrd="0" presId="urn:microsoft.com/office/officeart/2008/layout/VerticalCurvedList"/>
    <dgm:cxn modelId="{E0B1A063-9726-42E0-9AE4-18BE6FF4222A}" type="presParOf" srcId="{DE2FCF90-929D-4F49-96C1-A8F72E7B717F}" destId="{4DC55B5A-A667-48B2-B61E-5F313BFCEBC2}" srcOrd="3" destOrd="0" presId="urn:microsoft.com/office/officeart/2008/layout/VerticalCurvedList"/>
    <dgm:cxn modelId="{51AF0FC8-5A3E-41D1-9E04-DE8CB8443718}" type="presParOf" srcId="{03AC8D8D-A13A-448A-B9BC-2C9632791207}" destId="{FB75F9A0-D638-43F6-99AF-3D9AF0FC1A8B}" srcOrd="1" destOrd="0" presId="urn:microsoft.com/office/officeart/2008/layout/VerticalCurvedList"/>
    <dgm:cxn modelId="{5602CDA0-DF5A-480D-BBD0-133E1ABF4DBB}" type="presParOf" srcId="{03AC8D8D-A13A-448A-B9BC-2C9632791207}" destId="{DBB6C44A-4B8C-46D4-A54D-B29E2397FAFD}" srcOrd="2" destOrd="0" presId="urn:microsoft.com/office/officeart/2008/layout/VerticalCurvedList"/>
    <dgm:cxn modelId="{79FDA2A3-CBE8-4261-9F89-303E10117DC2}" type="presParOf" srcId="{DBB6C44A-4B8C-46D4-A54D-B29E2397FAFD}" destId="{0573E6E0-B498-4B58-9D1D-D1213DBBD324}" srcOrd="0" destOrd="0" presId="urn:microsoft.com/office/officeart/2008/layout/VerticalCurvedList"/>
    <dgm:cxn modelId="{774EBA7D-0F4E-4B72-B331-4965DA1DCEA5}" type="presParOf" srcId="{03AC8D8D-A13A-448A-B9BC-2C9632791207}" destId="{787A9C40-11BB-485F-9AE2-63DC63DA3F80}" srcOrd="3" destOrd="0" presId="urn:microsoft.com/office/officeart/2008/layout/VerticalCurvedList"/>
    <dgm:cxn modelId="{4C20C541-72A3-4973-9529-9C8F782B5CF0}" type="presParOf" srcId="{03AC8D8D-A13A-448A-B9BC-2C9632791207}" destId="{8ED74A77-9E58-43C6-8BCC-86E654E27E5D}" srcOrd="4" destOrd="0" presId="urn:microsoft.com/office/officeart/2008/layout/VerticalCurvedList"/>
    <dgm:cxn modelId="{AF2863AE-F6D8-4751-A28D-526F04EC641C}" type="presParOf" srcId="{8ED74A77-9E58-43C6-8BCC-86E654E27E5D}" destId="{EDFE877A-930B-47B0-9CB8-E7D28C444B0D}" srcOrd="0" destOrd="0" presId="urn:microsoft.com/office/officeart/2008/layout/VerticalCurvedList"/>
    <dgm:cxn modelId="{7ED57A75-D687-4054-BECA-ABB87460EC18}" type="presParOf" srcId="{03AC8D8D-A13A-448A-B9BC-2C9632791207}" destId="{52B96E77-C606-48C7-A4D3-F549C2BE1715}" srcOrd="5" destOrd="0" presId="urn:microsoft.com/office/officeart/2008/layout/VerticalCurvedList"/>
    <dgm:cxn modelId="{DBE5D4C7-9883-44FD-A53F-907008856650}" type="presParOf" srcId="{03AC8D8D-A13A-448A-B9BC-2C9632791207}" destId="{EA126ED1-701A-4743-B1BA-0726D8B383B0}" srcOrd="6" destOrd="0" presId="urn:microsoft.com/office/officeart/2008/layout/VerticalCurvedList"/>
    <dgm:cxn modelId="{56BDAA79-ACCC-47B9-9EDE-0EE682CE14BF}" type="presParOf" srcId="{EA126ED1-701A-4743-B1BA-0726D8B383B0}" destId="{86A0D2B2-8982-4980-AAAC-C6850DEDBD0C}" srcOrd="0" destOrd="0" presId="urn:microsoft.com/office/officeart/2008/layout/VerticalCurvedList"/>
    <dgm:cxn modelId="{0575C07E-F5F0-44C6-9D7C-8ACAA4F9F008}" type="presParOf" srcId="{03AC8D8D-A13A-448A-B9BC-2C9632791207}" destId="{0326A0D4-9214-458E-9599-68CFCD21032D}" srcOrd="7" destOrd="0" presId="urn:microsoft.com/office/officeart/2008/layout/VerticalCurvedList"/>
    <dgm:cxn modelId="{72969635-22B4-4D1A-A0D3-8620589706C7}" type="presParOf" srcId="{03AC8D8D-A13A-448A-B9BC-2C9632791207}" destId="{1AB73E75-0122-4A47-B001-44BC66D78EC5}" srcOrd="8" destOrd="0" presId="urn:microsoft.com/office/officeart/2008/layout/VerticalCurvedList"/>
    <dgm:cxn modelId="{9F4AC74C-D30B-4639-A1BF-C2657EEB529B}" type="presParOf" srcId="{1AB73E75-0122-4A47-B001-44BC66D78EC5}" destId="{1B0807DD-9FC0-4C41-88D9-2C55C5BC81E4}" srcOrd="0" destOrd="0" presId="urn:microsoft.com/office/officeart/2008/layout/VerticalCurvedList"/>
    <dgm:cxn modelId="{34759A38-857C-4191-BE07-A9955D3FF521}" type="presParOf" srcId="{03AC8D8D-A13A-448A-B9BC-2C9632791207}" destId="{0B77A5BC-9C33-4AAC-B809-B5F962FB3243}" srcOrd="9" destOrd="0" presId="urn:microsoft.com/office/officeart/2008/layout/VerticalCurvedList"/>
    <dgm:cxn modelId="{5FFBBA5D-15B4-4466-B40E-D51AB2376048}" type="presParOf" srcId="{03AC8D8D-A13A-448A-B9BC-2C9632791207}" destId="{090F9ECB-30EE-49DA-A59D-893BFCCA369B}" srcOrd="10" destOrd="0" presId="urn:microsoft.com/office/officeart/2008/layout/VerticalCurvedList"/>
    <dgm:cxn modelId="{B223580E-2C61-490B-95A8-4B9CD6C364EE}" type="presParOf" srcId="{090F9ECB-30EE-49DA-A59D-893BFCCA369B}" destId="{A91DA154-A07C-43CC-A25A-73A59B6990B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E689D0-2755-44EA-8C70-9505BDD27C10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A72AD96-8E14-4B6E-AB01-F495B60E0F00}">
      <dgm:prSet custT="1"/>
      <dgm:spPr/>
      <dgm:t>
        <a:bodyPr/>
        <a:lstStyle/>
        <a:p>
          <a:r>
            <a:rPr lang="en-US" sz="3200" dirty="0">
              <a:solidFill>
                <a:srgbClr val="202452"/>
              </a:solidFill>
            </a:rPr>
            <a:t>Selecting Dates</a:t>
          </a:r>
        </a:p>
      </dgm:t>
    </dgm:pt>
    <dgm:pt modelId="{440A4101-BFAC-4287-B87C-B112BAFB39F0}" type="parTrans" cxnId="{C8070A0F-2D3D-4E87-B070-1E045AAC5CE2}">
      <dgm:prSet/>
      <dgm:spPr/>
      <dgm:t>
        <a:bodyPr/>
        <a:lstStyle/>
        <a:p>
          <a:endParaRPr lang="en-US"/>
        </a:p>
      </dgm:t>
    </dgm:pt>
    <dgm:pt modelId="{5162D845-FEE1-4DBC-B19B-E50130CDFC58}" type="sibTrans" cxnId="{C8070A0F-2D3D-4E87-B070-1E045AAC5CE2}">
      <dgm:prSet/>
      <dgm:spPr/>
      <dgm:t>
        <a:bodyPr/>
        <a:lstStyle/>
        <a:p>
          <a:endParaRPr lang="en-US"/>
        </a:p>
      </dgm:t>
    </dgm:pt>
    <dgm:pt modelId="{962F7731-1470-4146-904B-8301E649C11A}">
      <dgm:prSet custT="1"/>
      <dgm:spPr/>
      <dgm:t>
        <a:bodyPr/>
        <a:lstStyle/>
        <a:p>
          <a:r>
            <a:rPr lang="en-US" sz="3200" dirty="0">
              <a:solidFill>
                <a:srgbClr val="202452"/>
              </a:solidFill>
            </a:rPr>
            <a:t>Selecting Locations</a:t>
          </a:r>
        </a:p>
      </dgm:t>
    </dgm:pt>
    <dgm:pt modelId="{3409BC8A-E5EE-44B6-88D0-EA7BF0FF08E3}" type="parTrans" cxnId="{C29EE76F-BB62-4196-AC0D-66F84F187CFF}">
      <dgm:prSet/>
      <dgm:spPr/>
      <dgm:t>
        <a:bodyPr/>
        <a:lstStyle/>
        <a:p>
          <a:endParaRPr lang="en-US"/>
        </a:p>
      </dgm:t>
    </dgm:pt>
    <dgm:pt modelId="{3DFCD9FC-24BD-4C39-82AA-CDE1380F186D}" type="sibTrans" cxnId="{C29EE76F-BB62-4196-AC0D-66F84F187CFF}">
      <dgm:prSet/>
      <dgm:spPr/>
      <dgm:t>
        <a:bodyPr/>
        <a:lstStyle/>
        <a:p>
          <a:endParaRPr lang="en-US"/>
        </a:p>
      </dgm:t>
    </dgm:pt>
    <dgm:pt modelId="{B69964BD-CFC5-409B-9DDD-59F9AC981A3A}">
      <dgm:prSet custT="1"/>
      <dgm:spPr/>
      <dgm:t>
        <a:bodyPr/>
        <a:lstStyle/>
        <a:p>
          <a:r>
            <a:rPr lang="en-US" sz="3200" dirty="0">
              <a:solidFill>
                <a:srgbClr val="202452"/>
              </a:solidFill>
            </a:rPr>
            <a:t>Selecting Employers</a:t>
          </a:r>
        </a:p>
      </dgm:t>
    </dgm:pt>
    <dgm:pt modelId="{7518B423-862E-4563-B6F8-F4A163056C5F}" type="parTrans" cxnId="{C3865D1C-9323-4431-8E2A-A38E40ED24C2}">
      <dgm:prSet/>
      <dgm:spPr/>
      <dgm:t>
        <a:bodyPr/>
        <a:lstStyle/>
        <a:p>
          <a:endParaRPr lang="en-US"/>
        </a:p>
      </dgm:t>
    </dgm:pt>
    <dgm:pt modelId="{6C807A4D-3A9E-445D-8652-DB3E0B01F062}" type="sibTrans" cxnId="{C3865D1C-9323-4431-8E2A-A38E40ED24C2}">
      <dgm:prSet/>
      <dgm:spPr/>
      <dgm:t>
        <a:bodyPr/>
        <a:lstStyle/>
        <a:p>
          <a:endParaRPr lang="en-US"/>
        </a:p>
      </dgm:t>
    </dgm:pt>
    <dgm:pt modelId="{D409E2D1-680E-4F22-845B-5834729BA63F}">
      <dgm:prSet custT="1"/>
      <dgm:spPr/>
      <dgm:t>
        <a:bodyPr/>
        <a:lstStyle/>
        <a:p>
          <a:r>
            <a:rPr lang="en-US" sz="3200" dirty="0">
              <a:solidFill>
                <a:srgbClr val="202452"/>
              </a:solidFill>
            </a:rPr>
            <a:t>Reverse Planning </a:t>
          </a:r>
        </a:p>
      </dgm:t>
    </dgm:pt>
    <dgm:pt modelId="{8D6F657C-996A-4271-B02D-0E6EB873D85C}" type="parTrans" cxnId="{F2671837-1649-4D95-932E-91E9A561E40D}">
      <dgm:prSet/>
      <dgm:spPr/>
      <dgm:t>
        <a:bodyPr/>
        <a:lstStyle/>
        <a:p>
          <a:endParaRPr lang="en-US"/>
        </a:p>
      </dgm:t>
    </dgm:pt>
    <dgm:pt modelId="{582221F0-7880-4002-AEC7-D253261F59F7}" type="sibTrans" cxnId="{F2671837-1649-4D95-932E-91E9A561E40D}">
      <dgm:prSet/>
      <dgm:spPr/>
      <dgm:t>
        <a:bodyPr/>
        <a:lstStyle/>
        <a:p>
          <a:endParaRPr lang="en-US"/>
        </a:p>
      </dgm:t>
    </dgm:pt>
    <dgm:pt modelId="{34381658-8F8D-4BE7-BBE9-8F5E94DD4383}">
      <dgm:prSet custT="1"/>
      <dgm:spPr/>
      <dgm:t>
        <a:bodyPr/>
        <a:lstStyle/>
        <a:p>
          <a:r>
            <a:rPr lang="en-US" sz="3200" dirty="0">
              <a:solidFill>
                <a:srgbClr val="202452"/>
              </a:solidFill>
            </a:rPr>
            <a:t>Job Listings</a:t>
          </a:r>
        </a:p>
      </dgm:t>
    </dgm:pt>
    <dgm:pt modelId="{63470D43-7CA7-4D4B-B8DD-5089A07590E5}" type="parTrans" cxnId="{E3682983-CF6F-408D-9ACD-BA128ACD9D32}">
      <dgm:prSet/>
      <dgm:spPr/>
      <dgm:t>
        <a:bodyPr/>
        <a:lstStyle/>
        <a:p>
          <a:endParaRPr lang="en-US"/>
        </a:p>
      </dgm:t>
    </dgm:pt>
    <dgm:pt modelId="{7AE17932-A410-459D-A691-3270F01DC248}" type="sibTrans" cxnId="{E3682983-CF6F-408D-9ACD-BA128ACD9D32}">
      <dgm:prSet/>
      <dgm:spPr/>
      <dgm:t>
        <a:bodyPr/>
        <a:lstStyle/>
        <a:p>
          <a:endParaRPr lang="en-US"/>
        </a:p>
      </dgm:t>
    </dgm:pt>
    <dgm:pt modelId="{B7DD699B-736A-437E-8111-9506A06FC498}" type="pres">
      <dgm:prSet presAssocID="{16E689D0-2755-44EA-8C70-9505BDD27C10}" presName="compositeShape" presStyleCnt="0">
        <dgm:presLayoutVars>
          <dgm:chMax val="7"/>
          <dgm:dir/>
          <dgm:resizeHandles val="exact"/>
        </dgm:presLayoutVars>
      </dgm:prSet>
      <dgm:spPr/>
    </dgm:pt>
    <dgm:pt modelId="{03CB5390-EC03-4221-B673-F56379A86381}" type="pres">
      <dgm:prSet presAssocID="{7A72AD96-8E14-4B6E-AB01-F495B60E0F00}" presName="circ1" presStyleLbl="vennNode1" presStyleIdx="0" presStyleCnt="5"/>
      <dgm:spPr>
        <a:solidFill>
          <a:srgbClr val="9C9E9D">
            <a:alpha val="50000"/>
          </a:srgbClr>
        </a:solidFill>
      </dgm:spPr>
    </dgm:pt>
    <dgm:pt modelId="{FE3B25E6-879D-49A7-A3A3-086DF6E8B8F0}" type="pres">
      <dgm:prSet presAssocID="{7A72AD96-8E14-4B6E-AB01-F495B60E0F0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15163DB-4622-4F02-A20C-4060F72DB6CE}" type="pres">
      <dgm:prSet presAssocID="{962F7731-1470-4146-904B-8301E649C11A}" presName="circ2" presStyleLbl="vennNode1" presStyleIdx="1" presStyleCnt="5"/>
      <dgm:spPr>
        <a:solidFill>
          <a:srgbClr val="202452">
            <a:alpha val="50000"/>
          </a:srgbClr>
        </a:solidFill>
      </dgm:spPr>
    </dgm:pt>
    <dgm:pt modelId="{A8FAAE7A-3053-40A2-B585-65C55F424C0D}" type="pres">
      <dgm:prSet presAssocID="{962F7731-1470-4146-904B-8301E649C11A}" presName="circ2Tx" presStyleLbl="revTx" presStyleIdx="0" presStyleCnt="0" custLinFactNeighborX="23084" custLinFactNeighborY="-16153">
        <dgm:presLayoutVars>
          <dgm:chMax val="0"/>
          <dgm:chPref val="0"/>
          <dgm:bulletEnabled val="1"/>
        </dgm:presLayoutVars>
      </dgm:prSet>
      <dgm:spPr/>
    </dgm:pt>
    <dgm:pt modelId="{198235CD-B385-4530-B1B0-64B15F870F77}" type="pres">
      <dgm:prSet presAssocID="{B69964BD-CFC5-409B-9DDD-59F9AC981A3A}" presName="circ3" presStyleLbl="vennNode1" presStyleIdx="2" presStyleCnt="5"/>
      <dgm:spPr>
        <a:prstGeom prst="ellipse">
          <a:avLst/>
        </a:prstGeom>
        <a:solidFill>
          <a:srgbClr val="04A651">
            <a:alpha val="50000"/>
          </a:srgbClr>
        </a:solidFill>
      </dgm:spPr>
    </dgm:pt>
    <dgm:pt modelId="{1F362C1C-F96E-4D08-92C8-3CF59008882F}" type="pres">
      <dgm:prSet presAssocID="{B69964BD-CFC5-409B-9DDD-59F9AC981A3A}" presName="circ3Tx" presStyleLbl="revTx" presStyleIdx="0" presStyleCnt="0" custScaleX="139982">
        <dgm:presLayoutVars>
          <dgm:chMax val="0"/>
          <dgm:chPref val="0"/>
          <dgm:bulletEnabled val="1"/>
        </dgm:presLayoutVars>
      </dgm:prSet>
      <dgm:spPr/>
    </dgm:pt>
    <dgm:pt modelId="{F0D05F5E-119A-47BA-8D62-C362C73C872B}" type="pres">
      <dgm:prSet presAssocID="{D409E2D1-680E-4F22-845B-5834729BA63F}" presName="circ4" presStyleLbl="vennNode1" presStyleIdx="3" presStyleCnt="5"/>
      <dgm:spPr>
        <a:solidFill>
          <a:srgbClr val="04A651">
            <a:alpha val="50000"/>
          </a:srgbClr>
        </a:solidFill>
      </dgm:spPr>
    </dgm:pt>
    <dgm:pt modelId="{6B9AF5F7-9308-4426-9146-3AE8978C3B32}" type="pres">
      <dgm:prSet presAssocID="{D409E2D1-680E-4F22-845B-5834729BA63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4CFC759-E0D2-4DC8-812A-AA9B599B58FA}" type="pres">
      <dgm:prSet presAssocID="{34381658-8F8D-4BE7-BBE9-8F5E94DD4383}" presName="circ5" presStyleLbl="vennNode1" presStyleIdx="4" presStyleCnt="5"/>
      <dgm:spPr>
        <a:solidFill>
          <a:srgbClr val="04A651">
            <a:alpha val="50000"/>
          </a:srgbClr>
        </a:solidFill>
      </dgm:spPr>
    </dgm:pt>
    <dgm:pt modelId="{98AE5DF2-4CF1-4A43-9C45-F2946D64DED2}" type="pres">
      <dgm:prSet presAssocID="{34381658-8F8D-4BE7-BBE9-8F5E94DD4383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8070A0F-2D3D-4E87-B070-1E045AAC5CE2}" srcId="{16E689D0-2755-44EA-8C70-9505BDD27C10}" destId="{7A72AD96-8E14-4B6E-AB01-F495B60E0F00}" srcOrd="0" destOrd="0" parTransId="{440A4101-BFAC-4287-B87C-B112BAFB39F0}" sibTransId="{5162D845-FEE1-4DBC-B19B-E50130CDFC58}"/>
    <dgm:cxn modelId="{C3865D1C-9323-4431-8E2A-A38E40ED24C2}" srcId="{16E689D0-2755-44EA-8C70-9505BDD27C10}" destId="{B69964BD-CFC5-409B-9DDD-59F9AC981A3A}" srcOrd="2" destOrd="0" parTransId="{7518B423-862E-4563-B6F8-F4A163056C5F}" sibTransId="{6C807A4D-3A9E-445D-8652-DB3E0B01F062}"/>
    <dgm:cxn modelId="{F2671837-1649-4D95-932E-91E9A561E40D}" srcId="{16E689D0-2755-44EA-8C70-9505BDD27C10}" destId="{D409E2D1-680E-4F22-845B-5834729BA63F}" srcOrd="3" destOrd="0" parTransId="{8D6F657C-996A-4271-B02D-0E6EB873D85C}" sibTransId="{582221F0-7880-4002-AEC7-D253261F59F7}"/>
    <dgm:cxn modelId="{B978C839-AD15-440D-A06F-04C91DDE8AD8}" type="presOf" srcId="{D409E2D1-680E-4F22-845B-5834729BA63F}" destId="{6B9AF5F7-9308-4426-9146-3AE8978C3B32}" srcOrd="0" destOrd="0" presId="urn:microsoft.com/office/officeart/2005/8/layout/venn1"/>
    <dgm:cxn modelId="{675F223A-8F40-48C0-8B63-04A0D32A6952}" type="presOf" srcId="{B69964BD-CFC5-409B-9DDD-59F9AC981A3A}" destId="{1F362C1C-F96E-4D08-92C8-3CF59008882F}" srcOrd="0" destOrd="0" presId="urn:microsoft.com/office/officeart/2005/8/layout/venn1"/>
    <dgm:cxn modelId="{D4FBCF67-DE1D-4957-B180-CA45EB3456F2}" type="presOf" srcId="{16E689D0-2755-44EA-8C70-9505BDD27C10}" destId="{B7DD699B-736A-437E-8111-9506A06FC498}" srcOrd="0" destOrd="0" presId="urn:microsoft.com/office/officeart/2005/8/layout/venn1"/>
    <dgm:cxn modelId="{C29EE76F-BB62-4196-AC0D-66F84F187CFF}" srcId="{16E689D0-2755-44EA-8C70-9505BDD27C10}" destId="{962F7731-1470-4146-904B-8301E649C11A}" srcOrd="1" destOrd="0" parTransId="{3409BC8A-E5EE-44B6-88D0-EA7BF0FF08E3}" sibTransId="{3DFCD9FC-24BD-4C39-82AA-CDE1380F186D}"/>
    <dgm:cxn modelId="{8AA61978-2D3E-4131-ADE3-B063A5C06933}" type="presOf" srcId="{34381658-8F8D-4BE7-BBE9-8F5E94DD4383}" destId="{98AE5DF2-4CF1-4A43-9C45-F2946D64DED2}" srcOrd="0" destOrd="0" presId="urn:microsoft.com/office/officeart/2005/8/layout/venn1"/>
    <dgm:cxn modelId="{E3682983-CF6F-408D-9ACD-BA128ACD9D32}" srcId="{16E689D0-2755-44EA-8C70-9505BDD27C10}" destId="{34381658-8F8D-4BE7-BBE9-8F5E94DD4383}" srcOrd="4" destOrd="0" parTransId="{63470D43-7CA7-4D4B-B8DD-5089A07590E5}" sibTransId="{7AE17932-A410-459D-A691-3270F01DC248}"/>
    <dgm:cxn modelId="{CD58CC9A-78D9-4712-B0C3-7A6C7266CDD6}" type="presOf" srcId="{962F7731-1470-4146-904B-8301E649C11A}" destId="{A8FAAE7A-3053-40A2-B585-65C55F424C0D}" srcOrd="0" destOrd="0" presId="urn:microsoft.com/office/officeart/2005/8/layout/venn1"/>
    <dgm:cxn modelId="{267B89DE-D36F-41EB-9CE7-DEA33EA2965D}" type="presOf" srcId="{7A72AD96-8E14-4B6E-AB01-F495B60E0F00}" destId="{FE3B25E6-879D-49A7-A3A3-086DF6E8B8F0}" srcOrd="0" destOrd="0" presId="urn:microsoft.com/office/officeart/2005/8/layout/venn1"/>
    <dgm:cxn modelId="{6B4C7BD4-9571-4DE9-8161-0949B0C6B1FD}" type="presParOf" srcId="{B7DD699B-736A-437E-8111-9506A06FC498}" destId="{03CB5390-EC03-4221-B673-F56379A86381}" srcOrd="0" destOrd="0" presId="urn:microsoft.com/office/officeart/2005/8/layout/venn1"/>
    <dgm:cxn modelId="{469D4E65-15BA-46CB-9124-1D7B6DE45C79}" type="presParOf" srcId="{B7DD699B-736A-437E-8111-9506A06FC498}" destId="{FE3B25E6-879D-49A7-A3A3-086DF6E8B8F0}" srcOrd="1" destOrd="0" presId="urn:microsoft.com/office/officeart/2005/8/layout/venn1"/>
    <dgm:cxn modelId="{182DE9E4-9E06-44E5-A255-0B3263B9F17C}" type="presParOf" srcId="{B7DD699B-736A-437E-8111-9506A06FC498}" destId="{115163DB-4622-4F02-A20C-4060F72DB6CE}" srcOrd="2" destOrd="0" presId="urn:microsoft.com/office/officeart/2005/8/layout/venn1"/>
    <dgm:cxn modelId="{03E36F63-B35A-4C2A-B640-4C7838312C31}" type="presParOf" srcId="{B7DD699B-736A-437E-8111-9506A06FC498}" destId="{A8FAAE7A-3053-40A2-B585-65C55F424C0D}" srcOrd="3" destOrd="0" presId="urn:microsoft.com/office/officeart/2005/8/layout/venn1"/>
    <dgm:cxn modelId="{0C59FF1A-5682-4D34-8A86-82033A0CF7C9}" type="presParOf" srcId="{B7DD699B-736A-437E-8111-9506A06FC498}" destId="{198235CD-B385-4530-B1B0-64B15F870F77}" srcOrd="4" destOrd="0" presId="urn:microsoft.com/office/officeart/2005/8/layout/venn1"/>
    <dgm:cxn modelId="{CBC148DA-F0C1-4EF1-B8C2-0BB6C85E9C3E}" type="presParOf" srcId="{B7DD699B-736A-437E-8111-9506A06FC498}" destId="{1F362C1C-F96E-4D08-92C8-3CF59008882F}" srcOrd="5" destOrd="0" presId="urn:microsoft.com/office/officeart/2005/8/layout/venn1"/>
    <dgm:cxn modelId="{E2A8A706-8310-446F-B417-B1F39691514F}" type="presParOf" srcId="{B7DD699B-736A-437E-8111-9506A06FC498}" destId="{F0D05F5E-119A-47BA-8D62-C362C73C872B}" srcOrd="6" destOrd="0" presId="urn:microsoft.com/office/officeart/2005/8/layout/venn1"/>
    <dgm:cxn modelId="{7973CFCF-EDEF-4F62-806A-DA2A149EE69D}" type="presParOf" srcId="{B7DD699B-736A-437E-8111-9506A06FC498}" destId="{6B9AF5F7-9308-4426-9146-3AE8978C3B32}" srcOrd="7" destOrd="0" presId="urn:microsoft.com/office/officeart/2005/8/layout/venn1"/>
    <dgm:cxn modelId="{1E6FF777-1C7E-4740-90BA-3D22A49326D3}" type="presParOf" srcId="{B7DD699B-736A-437E-8111-9506A06FC498}" destId="{E4CFC759-E0D2-4DC8-812A-AA9B599B58FA}" srcOrd="8" destOrd="0" presId="urn:microsoft.com/office/officeart/2005/8/layout/venn1"/>
    <dgm:cxn modelId="{F4A1EEE7-4C1C-47E9-A34F-4478A38F78AF}" type="presParOf" srcId="{B7DD699B-736A-437E-8111-9506A06FC498}" destId="{98AE5DF2-4CF1-4A43-9C45-F2946D64DED2}" srcOrd="9" destOrd="0" presId="urn:microsoft.com/office/officeart/2005/8/layout/venn1"/>
  </dgm:cxnLst>
  <dgm:bg>
    <a:solidFill>
      <a:srgbClr val="E2C549"/>
    </a:solidFill>
    <a:effectLst>
      <a:softEdge rad="0"/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21ED23-A592-4F30-9980-4EF0D41F8DD4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40513F6-A748-4283-9D45-B5F0AC3B7028}">
      <dgm:prSet custT="1"/>
      <dgm:spPr>
        <a:solidFill>
          <a:srgbClr val="202452"/>
        </a:solidFill>
      </dgm:spPr>
      <dgm:t>
        <a:bodyPr/>
        <a:lstStyle/>
        <a:p>
          <a:r>
            <a:rPr lang="en-US" sz="3200"/>
            <a:t>Finding Sponsors</a:t>
          </a:r>
          <a:endParaRPr lang="en-US" sz="3200" dirty="0"/>
        </a:p>
      </dgm:t>
    </dgm:pt>
    <dgm:pt modelId="{93E17ED4-9A3F-448C-A52D-9224C8704273}" type="parTrans" cxnId="{94F7994D-C728-44FC-A92E-4CC826E7DF5C}">
      <dgm:prSet/>
      <dgm:spPr/>
      <dgm:t>
        <a:bodyPr/>
        <a:lstStyle/>
        <a:p>
          <a:endParaRPr lang="en-US"/>
        </a:p>
      </dgm:t>
    </dgm:pt>
    <dgm:pt modelId="{A7FE8835-3625-4843-90A9-430A4BB58BE9}" type="sibTrans" cxnId="{94F7994D-C728-44FC-A92E-4CC826E7DF5C}">
      <dgm:prSet/>
      <dgm:spPr/>
      <dgm:t>
        <a:bodyPr/>
        <a:lstStyle/>
        <a:p>
          <a:endParaRPr lang="en-US"/>
        </a:p>
      </dgm:t>
    </dgm:pt>
    <dgm:pt modelId="{D8799826-45D7-4B3F-9028-9DEF8262C90F}">
      <dgm:prSet custT="1"/>
      <dgm:spPr>
        <a:solidFill>
          <a:srgbClr val="B4B7E2"/>
        </a:solidFill>
      </dgm:spPr>
      <dgm:t>
        <a:bodyPr/>
        <a:lstStyle/>
        <a:p>
          <a:r>
            <a:rPr lang="en-US" sz="3200"/>
            <a:t>Obtaining Non-monetary Donations</a:t>
          </a:r>
          <a:endParaRPr lang="en-US" sz="3200" dirty="0"/>
        </a:p>
      </dgm:t>
    </dgm:pt>
    <dgm:pt modelId="{E3053F6C-499E-494D-B33C-870F46C80DE1}" type="parTrans" cxnId="{6CF6DA73-1714-48CE-AF65-F763FF01B50D}">
      <dgm:prSet/>
      <dgm:spPr/>
      <dgm:t>
        <a:bodyPr/>
        <a:lstStyle/>
        <a:p>
          <a:endParaRPr lang="en-US"/>
        </a:p>
      </dgm:t>
    </dgm:pt>
    <dgm:pt modelId="{32209812-17EE-4554-8D1A-ED4FEBA2EDE5}" type="sibTrans" cxnId="{6CF6DA73-1714-48CE-AF65-F763FF01B50D}">
      <dgm:prSet/>
      <dgm:spPr/>
      <dgm:t>
        <a:bodyPr/>
        <a:lstStyle/>
        <a:p>
          <a:endParaRPr lang="en-US"/>
        </a:p>
      </dgm:t>
    </dgm:pt>
    <dgm:pt modelId="{F93D0997-3C8A-4876-AB4F-AFF848CFC4FE}">
      <dgm:prSet custT="1"/>
      <dgm:spPr>
        <a:solidFill>
          <a:srgbClr val="E2C549"/>
        </a:solidFill>
      </dgm:spPr>
      <dgm:t>
        <a:bodyPr/>
        <a:lstStyle/>
        <a:p>
          <a:r>
            <a:rPr lang="en-US" sz="3200"/>
            <a:t>LWDB Funding </a:t>
          </a:r>
          <a:endParaRPr lang="en-US" sz="3200" dirty="0"/>
        </a:p>
      </dgm:t>
    </dgm:pt>
    <dgm:pt modelId="{626587B2-7332-4778-B4AE-7F8E3BE0C044}" type="parTrans" cxnId="{764065B4-A840-40A8-94D2-DD816AFC4C45}">
      <dgm:prSet/>
      <dgm:spPr/>
      <dgm:t>
        <a:bodyPr/>
        <a:lstStyle/>
        <a:p>
          <a:endParaRPr lang="en-US"/>
        </a:p>
      </dgm:t>
    </dgm:pt>
    <dgm:pt modelId="{34C8CCBF-DBB2-4740-AF6A-0FFC8C69D7AD}" type="sibTrans" cxnId="{764065B4-A840-40A8-94D2-DD816AFC4C45}">
      <dgm:prSet/>
      <dgm:spPr/>
      <dgm:t>
        <a:bodyPr/>
        <a:lstStyle/>
        <a:p>
          <a:endParaRPr lang="en-US"/>
        </a:p>
      </dgm:t>
    </dgm:pt>
    <dgm:pt modelId="{CEEEE560-6020-4E18-80DC-0861AD161E52}">
      <dgm:prSet custT="1"/>
      <dgm:spPr>
        <a:solidFill>
          <a:srgbClr val="04A651"/>
        </a:solidFill>
      </dgm:spPr>
      <dgm:t>
        <a:bodyPr/>
        <a:lstStyle/>
        <a:p>
          <a:r>
            <a:rPr lang="en-US" sz="3200"/>
            <a:t>Advertising with Limited Budgets</a:t>
          </a:r>
          <a:endParaRPr lang="en-US" sz="3200" dirty="0"/>
        </a:p>
      </dgm:t>
    </dgm:pt>
    <dgm:pt modelId="{8ED32A55-95A5-4D29-8D07-9707D230E685}" type="parTrans" cxnId="{3A419417-0614-4834-AFE1-AA564210C49D}">
      <dgm:prSet/>
      <dgm:spPr/>
      <dgm:t>
        <a:bodyPr/>
        <a:lstStyle/>
        <a:p>
          <a:endParaRPr lang="en-US"/>
        </a:p>
      </dgm:t>
    </dgm:pt>
    <dgm:pt modelId="{F87103F1-D33B-4657-91FD-9EE4FB34B1D4}" type="sibTrans" cxnId="{3A419417-0614-4834-AFE1-AA564210C49D}">
      <dgm:prSet/>
      <dgm:spPr/>
      <dgm:t>
        <a:bodyPr/>
        <a:lstStyle/>
        <a:p>
          <a:endParaRPr lang="en-US"/>
        </a:p>
      </dgm:t>
    </dgm:pt>
    <dgm:pt modelId="{75AB0855-7D2B-4E5E-A7C2-CA29FB446BC3}" type="pres">
      <dgm:prSet presAssocID="{EF21ED23-A592-4F30-9980-4EF0D41F8DD4}" presName="Name0" presStyleCnt="0">
        <dgm:presLayoutVars>
          <dgm:dir/>
          <dgm:resizeHandles val="exact"/>
        </dgm:presLayoutVars>
      </dgm:prSet>
      <dgm:spPr/>
    </dgm:pt>
    <dgm:pt modelId="{71A38A0C-CF6D-44DC-B07D-F7D939554BE0}" type="pres">
      <dgm:prSet presAssocID="{940513F6-A748-4283-9D45-B5F0AC3B7028}" presName="node" presStyleLbl="node1" presStyleIdx="0" presStyleCnt="4">
        <dgm:presLayoutVars>
          <dgm:bulletEnabled val="1"/>
        </dgm:presLayoutVars>
      </dgm:prSet>
      <dgm:spPr/>
    </dgm:pt>
    <dgm:pt modelId="{C05B495E-5B4D-4E88-9F0E-72DC7707772D}" type="pres">
      <dgm:prSet presAssocID="{A7FE8835-3625-4843-90A9-430A4BB58BE9}" presName="sibTrans" presStyleCnt="0"/>
      <dgm:spPr/>
    </dgm:pt>
    <dgm:pt modelId="{B14C8766-CFF7-47C4-BCAA-2D506A3C0276}" type="pres">
      <dgm:prSet presAssocID="{D8799826-45D7-4B3F-9028-9DEF8262C90F}" presName="node" presStyleLbl="node1" presStyleIdx="1" presStyleCnt="4">
        <dgm:presLayoutVars>
          <dgm:bulletEnabled val="1"/>
        </dgm:presLayoutVars>
      </dgm:prSet>
      <dgm:spPr/>
    </dgm:pt>
    <dgm:pt modelId="{2241CB7F-E3A1-44E2-A61A-47F4537B2C26}" type="pres">
      <dgm:prSet presAssocID="{32209812-17EE-4554-8D1A-ED4FEBA2EDE5}" presName="sibTrans" presStyleCnt="0"/>
      <dgm:spPr/>
    </dgm:pt>
    <dgm:pt modelId="{3AD0EA39-6EDC-4F60-B9C6-BBDCD4D6B891}" type="pres">
      <dgm:prSet presAssocID="{F93D0997-3C8A-4876-AB4F-AFF848CFC4FE}" presName="node" presStyleLbl="node1" presStyleIdx="2" presStyleCnt="4" custLinFactNeighborX="28795">
        <dgm:presLayoutVars>
          <dgm:bulletEnabled val="1"/>
        </dgm:presLayoutVars>
      </dgm:prSet>
      <dgm:spPr/>
    </dgm:pt>
    <dgm:pt modelId="{AF1DA77B-313E-4D99-8639-6B082848F629}" type="pres">
      <dgm:prSet presAssocID="{34C8CCBF-DBB2-4740-AF6A-0FFC8C69D7AD}" presName="sibTrans" presStyleCnt="0"/>
      <dgm:spPr/>
    </dgm:pt>
    <dgm:pt modelId="{34510BFB-5939-44EA-A471-504E4FEB0EFC}" type="pres">
      <dgm:prSet presAssocID="{CEEEE560-6020-4E18-80DC-0861AD161E52}" presName="node" presStyleLbl="node1" presStyleIdx="3" presStyleCnt="4">
        <dgm:presLayoutVars>
          <dgm:bulletEnabled val="1"/>
        </dgm:presLayoutVars>
      </dgm:prSet>
      <dgm:spPr/>
    </dgm:pt>
  </dgm:ptLst>
  <dgm:cxnLst>
    <dgm:cxn modelId="{CAC1A305-F2F0-4E5D-98CE-2E7757D60B64}" type="presOf" srcId="{F93D0997-3C8A-4876-AB4F-AFF848CFC4FE}" destId="{3AD0EA39-6EDC-4F60-B9C6-BBDCD4D6B891}" srcOrd="0" destOrd="0" presId="urn:microsoft.com/office/officeart/2005/8/layout/hList6"/>
    <dgm:cxn modelId="{3A419417-0614-4834-AFE1-AA564210C49D}" srcId="{EF21ED23-A592-4F30-9980-4EF0D41F8DD4}" destId="{CEEEE560-6020-4E18-80DC-0861AD161E52}" srcOrd="3" destOrd="0" parTransId="{8ED32A55-95A5-4D29-8D07-9707D230E685}" sibTransId="{F87103F1-D33B-4657-91FD-9EE4FB34B1D4}"/>
    <dgm:cxn modelId="{E8DB1A33-AE79-412C-8216-69C96EEC4367}" type="presOf" srcId="{D8799826-45D7-4B3F-9028-9DEF8262C90F}" destId="{B14C8766-CFF7-47C4-BCAA-2D506A3C0276}" srcOrd="0" destOrd="0" presId="urn:microsoft.com/office/officeart/2005/8/layout/hList6"/>
    <dgm:cxn modelId="{94F7994D-C728-44FC-A92E-4CC826E7DF5C}" srcId="{EF21ED23-A592-4F30-9980-4EF0D41F8DD4}" destId="{940513F6-A748-4283-9D45-B5F0AC3B7028}" srcOrd="0" destOrd="0" parTransId="{93E17ED4-9A3F-448C-A52D-9224C8704273}" sibTransId="{A7FE8835-3625-4843-90A9-430A4BB58BE9}"/>
    <dgm:cxn modelId="{F5BBD050-2E93-44D7-8941-BDBC78592772}" type="presOf" srcId="{940513F6-A748-4283-9D45-B5F0AC3B7028}" destId="{71A38A0C-CF6D-44DC-B07D-F7D939554BE0}" srcOrd="0" destOrd="0" presId="urn:microsoft.com/office/officeart/2005/8/layout/hList6"/>
    <dgm:cxn modelId="{6CF6DA73-1714-48CE-AF65-F763FF01B50D}" srcId="{EF21ED23-A592-4F30-9980-4EF0D41F8DD4}" destId="{D8799826-45D7-4B3F-9028-9DEF8262C90F}" srcOrd="1" destOrd="0" parTransId="{E3053F6C-499E-494D-B33C-870F46C80DE1}" sibTransId="{32209812-17EE-4554-8D1A-ED4FEBA2EDE5}"/>
    <dgm:cxn modelId="{764065B4-A840-40A8-94D2-DD816AFC4C45}" srcId="{EF21ED23-A592-4F30-9980-4EF0D41F8DD4}" destId="{F93D0997-3C8A-4876-AB4F-AFF848CFC4FE}" srcOrd="2" destOrd="0" parTransId="{626587B2-7332-4778-B4AE-7F8E3BE0C044}" sibTransId="{34C8CCBF-DBB2-4740-AF6A-0FFC8C69D7AD}"/>
    <dgm:cxn modelId="{CBAE09CF-932F-482A-AC99-7613308A6E42}" type="presOf" srcId="{CEEEE560-6020-4E18-80DC-0861AD161E52}" destId="{34510BFB-5939-44EA-A471-504E4FEB0EFC}" srcOrd="0" destOrd="0" presId="urn:microsoft.com/office/officeart/2005/8/layout/hList6"/>
    <dgm:cxn modelId="{89052DDC-0258-4153-AC4C-05B63B9B056D}" type="presOf" srcId="{EF21ED23-A592-4F30-9980-4EF0D41F8DD4}" destId="{75AB0855-7D2B-4E5E-A7C2-CA29FB446BC3}" srcOrd="0" destOrd="0" presId="urn:microsoft.com/office/officeart/2005/8/layout/hList6"/>
    <dgm:cxn modelId="{E3446046-7A34-474B-A4E9-7EEE460CD224}" type="presParOf" srcId="{75AB0855-7D2B-4E5E-A7C2-CA29FB446BC3}" destId="{71A38A0C-CF6D-44DC-B07D-F7D939554BE0}" srcOrd="0" destOrd="0" presId="urn:microsoft.com/office/officeart/2005/8/layout/hList6"/>
    <dgm:cxn modelId="{64574487-62F3-484A-AE1D-40749674D87B}" type="presParOf" srcId="{75AB0855-7D2B-4E5E-A7C2-CA29FB446BC3}" destId="{C05B495E-5B4D-4E88-9F0E-72DC7707772D}" srcOrd="1" destOrd="0" presId="urn:microsoft.com/office/officeart/2005/8/layout/hList6"/>
    <dgm:cxn modelId="{4F0F76C6-1008-4F2F-9E22-8273CBC2ECCF}" type="presParOf" srcId="{75AB0855-7D2B-4E5E-A7C2-CA29FB446BC3}" destId="{B14C8766-CFF7-47C4-BCAA-2D506A3C0276}" srcOrd="2" destOrd="0" presId="urn:microsoft.com/office/officeart/2005/8/layout/hList6"/>
    <dgm:cxn modelId="{DCA0B8D9-C429-497C-B61D-1A70625C63EF}" type="presParOf" srcId="{75AB0855-7D2B-4E5E-A7C2-CA29FB446BC3}" destId="{2241CB7F-E3A1-44E2-A61A-47F4537B2C26}" srcOrd="3" destOrd="0" presId="urn:microsoft.com/office/officeart/2005/8/layout/hList6"/>
    <dgm:cxn modelId="{1CA6F6D2-7B20-404E-8FE6-6662E13EE5A3}" type="presParOf" srcId="{75AB0855-7D2B-4E5E-A7C2-CA29FB446BC3}" destId="{3AD0EA39-6EDC-4F60-B9C6-BBDCD4D6B891}" srcOrd="4" destOrd="0" presId="urn:microsoft.com/office/officeart/2005/8/layout/hList6"/>
    <dgm:cxn modelId="{327C640A-11FB-4750-BFB0-1CA44794EDB7}" type="presParOf" srcId="{75AB0855-7D2B-4E5E-A7C2-CA29FB446BC3}" destId="{AF1DA77B-313E-4D99-8639-6B082848F629}" srcOrd="5" destOrd="0" presId="urn:microsoft.com/office/officeart/2005/8/layout/hList6"/>
    <dgm:cxn modelId="{964DC091-10D9-4751-AE36-2A44F8BEB018}" type="presParOf" srcId="{75AB0855-7D2B-4E5E-A7C2-CA29FB446BC3}" destId="{34510BFB-5939-44EA-A471-504E4FEB0EFC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985F94-4AD3-4365-BB82-56A8F2FA1084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9755C8E-62BD-4107-BF30-D52342523CCB}">
      <dgm:prSet/>
      <dgm:spPr>
        <a:solidFill>
          <a:srgbClr val="202452"/>
        </a:solidFill>
      </dgm:spPr>
      <dgm:t>
        <a:bodyPr/>
        <a:lstStyle/>
        <a:p>
          <a:r>
            <a:rPr lang="en-US"/>
            <a:t>Setting Up and Breaking Down </a:t>
          </a:r>
          <a:endParaRPr lang="en-US" dirty="0"/>
        </a:p>
      </dgm:t>
    </dgm:pt>
    <dgm:pt modelId="{2A894E71-6868-4676-9D97-1BD1E7A213E9}" type="parTrans" cxnId="{78015507-8972-48C9-A7B9-8BAAC720A41B}">
      <dgm:prSet/>
      <dgm:spPr/>
      <dgm:t>
        <a:bodyPr/>
        <a:lstStyle/>
        <a:p>
          <a:endParaRPr lang="en-US"/>
        </a:p>
      </dgm:t>
    </dgm:pt>
    <dgm:pt modelId="{5F5001AC-EFC2-48DF-AA33-CE89CD5DAA07}" type="sibTrans" cxnId="{78015507-8972-48C9-A7B9-8BAAC720A41B}">
      <dgm:prSet/>
      <dgm:spPr/>
      <dgm:t>
        <a:bodyPr/>
        <a:lstStyle/>
        <a:p>
          <a:endParaRPr lang="en-US"/>
        </a:p>
      </dgm:t>
    </dgm:pt>
    <dgm:pt modelId="{07276A4B-4587-4C2B-AC86-076ADE2831A5}">
      <dgm:prSet/>
      <dgm:spPr>
        <a:solidFill>
          <a:srgbClr val="B4B7E2"/>
        </a:solidFill>
      </dgm:spPr>
      <dgm:t>
        <a:bodyPr/>
        <a:lstStyle/>
        <a:p>
          <a:r>
            <a:rPr lang="en-US"/>
            <a:t>Center Staff Participation </a:t>
          </a:r>
          <a:endParaRPr lang="en-US" dirty="0"/>
        </a:p>
      </dgm:t>
    </dgm:pt>
    <dgm:pt modelId="{CDC5F27D-9246-4394-B306-0267640065B2}" type="parTrans" cxnId="{7B80AB89-4FDA-44CA-9801-EC1D50259806}">
      <dgm:prSet/>
      <dgm:spPr/>
      <dgm:t>
        <a:bodyPr/>
        <a:lstStyle/>
        <a:p>
          <a:endParaRPr lang="en-US"/>
        </a:p>
      </dgm:t>
    </dgm:pt>
    <dgm:pt modelId="{BB2E058D-ECF3-416A-AA21-FB61CEE20518}" type="sibTrans" cxnId="{7B80AB89-4FDA-44CA-9801-EC1D50259806}">
      <dgm:prSet/>
      <dgm:spPr/>
      <dgm:t>
        <a:bodyPr/>
        <a:lstStyle/>
        <a:p>
          <a:endParaRPr lang="en-US"/>
        </a:p>
      </dgm:t>
    </dgm:pt>
    <dgm:pt modelId="{D6AD02EE-AEA0-483A-B669-7F9AA343A2DD}">
      <dgm:prSet/>
      <dgm:spPr>
        <a:solidFill>
          <a:srgbClr val="E2C549"/>
        </a:solidFill>
      </dgm:spPr>
      <dgm:t>
        <a:bodyPr/>
        <a:lstStyle/>
        <a:p>
          <a:r>
            <a:rPr lang="en-US"/>
            <a:t>Roles for Center Staff</a:t>
          </a:r>
          <a:endParaRPr lang="en-US" dirty="0"/>
        </a:p>
      </dgm:t>
    </dgm:pt>
    <dgm:pt modelId="{D74B15F9-F881-439C-AE5D-D44A42EA446C}" type="parTrans" cxnId="{C75A6E41-F590-4478-AC8D-4910138B46B1}">
      <dgm:prSet/>
      <dgm:spPr/>
      <dgm:t>
        <a:bodyPr/>
        <a:lstStyle/>
        <a:p>
          <a:endParaRPr lang="en-US"/>
        </a:p>
      </dgm:t>
    </dgm:pt>
    <dgm:pt modelId="{6D72399F-CD28-403A-A204-8A5FC68ABC7D}" type="sibTrans" cxnId="{C75A6E41-F590-4478-AC8D-4910138B46B1}">
      <dgm:prSet/>
      <dgm:spPr/>
      <dgm:t>
        <a:bodyPr/>
        <a:lstStyle/>
        <a:p>
          <a:endParaRPr lang="en-US"/>
        </a:p>
      </dgm:t>
    </dgm:pt>
    <dgm:pt modelId="{FDA71F63-60CF-4DBE-8C26-7F82955C5394}">
      <dgm:prSet/>
      <dgm:spPr>
        <a:solidFill>
          <a:srgbClr val="04A651"/>
        </a:solidFill>
      </dgm:spPr>
      <dgm:t>
        <a:bodyPr/>
        <a:lstStyle/>
        <a:p>
          <a:r>
            <a:rPr lang="en-US"/>
            <a:t>Employer Layout </a:t>
          </a:r>
          <a:endParaRPr lang="en-US" dirty="0"/>
        </a:p>
      </dgm:t>
    </dgm:pt>
    <dgm:pt modelId="{4DBF1D89-6BAF-4FE0-BE72-6FCC7347D812}" type="parTrans" cxnId="{682BC228-43CB-483D-A3DC-4D15C1186C2E}">
      <dgm:prSet/>
      <dgm:spPr/>
      <dgm:t>
        <a:bodyPr/>
        <a:lstStyle/>
        <a:p>
          <a:endParaRPr lang="en-US"/>
        </a:p>
      </dgm:t>
    </dgm:pt>
    <dgm:pt modelId="{847B8CFA-0F65-487A-A7C1-91382A202DBE}" type="sibTrans" cxnId="{682BC228-43CB-483D-A3DC-4D15C1186C2E}">
      <dgm:prSet/>
      <dgm:spPr/>
      <dgm:t>
        <a:bodyPr/>
        <a:lstStyle/>
        <a:p>
          <a:endParaRPr lang="en-US"/>
        </a:p>
      </dgm:t>
    </dgm:pt>
    <dgm:pt modelId="{52EDDA02-23AE-432F-8EE6-F87B500B6781}" type="pres">
      <dgm:prSet presAssocID="{3B985F94-4AD3-4365-BB82-56A8F2FA1084}" presName="Name0" presStyleCnt="0">
        <dgm:presLayoutVars>
          <dgm:dir/>
          <dgm:resizeHandles val="exact"/>
        </dgm:presLayoutVars>
      </dgm:prSet>
      <dgm:spPr/>
    </dgm:pt>
    <dgm:pt modelId="{A1A27002-3758-4770-B56B-1FFE66C0BA62}" type="pres">
      <dgm:prSet presAssocID="{3B985F94-4AD3-4365-BB82-56A8F2FA1084}" presName="fgShape" presStyleLbl="fgShp" presStyleIdx="0" presStyleCnt="1"/>
      <dgm:spPr>
        <a:solidFill>
          <a:srgbClr val="9C9E9D"/>
        </a:solidFill>
      </dgm:spPr>
    </dgm:pt>
    <dgm:pt modelId="{01D468E6-9BC4-4046-851E-49E794AAE990}" type="pres">
      <dgm:prSet presAssocID="{3B985F94-4AD3-4365-BB82-56A8F2FA1084}" presName="linComp" presStyleCnt="0"/>
      <dgm:spPr/>
    </dgm:pt>
    <dgm:pt modelId="{26D98DCB-9AA4-48DA-92FD-5F9E75D5DD69}" type="pres">
      <dgm:prSet presAssocID="{F9755C8E-62BD-4107-BF30-D52342523CCB}" presName="compNode" presStyleCnt="0"/>
      <dgm:spPr/>
    </dgm:pt>
    <dgm:pt modelId="{5D52C53D-2F7E-480D-9209-95AB33E036F5}" type="pres">
      <dgm:prSet presAssocID="{F9755C8E-62BD-4107-BF30-D52342523CCB}" presName="bkgdShape" presStyleLbl="node1" presStyleIdx="0" presStyleCnt="4"/>
      <dgm:spPr/>
    </dgm:pt>
    <dgm:pt modelId="{D72C5FDC-4D03-4A6A-85FF-677B1F1B0165}" type="pres">
      <dgm:prSet presAssocID="{F9755C8E-62BD-4107-BF30-D52342523CCB}" presName="nodeTx" presStyleLbl="node1" presStyleIdx="0" presStyleCnt="4">
        <dgm:presLayoutVars>
          <dgm:bulletEnabled val="1"/>
        </dgm:presLayoutVars>
      </dgm:prSet>
      <dgm:spPr/>
    </dgm:pt>
    <dgm:pt modelId="{45BC1A64-9B35-407B-B43C-2F2D42B26C6E}" type="pres">
      <dgm:prSet presAssocID="{F9755C8E-62BD-4107-BF30-D52342523CCB}" presName="invisiNode" presStyleLbl="node1" presStyleIdx="0" presStyleCnt="4"/>
      <dgm:spPr/>
    </dgm:pt>
    <dgm:pt modelId="{B7C4D795-C6C0-44FD-9EE7-72D03C6C676F}" type="pres">
      <dgm:prSet presAssocID="{F9755C8E-62BD-4107-BF30-D52342523CCB}" presName="imagNode" presStyleLbl="fgImgPlace1" presStyleIdx="0" presStyleCnt="4" custScaleY="100969"/>
      <dgm:spPr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2137" t="12500" r="12137" b="12500"/>
          </a:stretch>
        </a:blipFill>
      </dgm:spPr>
      <dgm:extLst>
        <a:ext uri="{E40237B7-FDA0-4F09-8148-C483321AD2D9}">
          <dgm14:cNvPr xmlns:dgm14="http://schemas.microsoft.com/office/drawing/2010/diagram" id="0" name="" descr="Tools with solid fill"/>
        </a:ext>
      </dgm:extLst>
    </dgm:pt>
    <dgm:pt modelId="{31F1E716-417B-4AB7-83C9-DA7F0B451D8C}" type="pres">
      <dgm:prSet presAssocID="{5F5001AC-EFC2-48DF-AA33-CE89CD5DAA07}" presName="sibTrans" presStyleLbl="sibTrans2D1" presStyleIdx="0" presStyleCnt="0"/>
      <dgm:spPr/>
    </dgm:pt>
    <dgm:pt modelId="{A566C33A-26CD-41CA-AE6A-239532CCC596}" type="pres">
      <dgm:prSet presAssocID="{07276A4B-4587-4C2B-AC86-076ADE2831A5}" presName="compNode" presStyleCnt="0"/>
      <dgm:spPr/>
    </dgm:pt>
    <dgm:pt modelId="{B2337D4A-411B-4DC0-A460-F061393E35BB}" type="pres">
      <dgm:prSet presAssocID="{07276A4B-4587-4C2B-AC86-076ADE2831A5}" presName="bkgdShape" presStyleLbl="node1" presStyleIdx="1" presStyleCnt="4" custLinFactNeighborX="1500"/>
      <dgm:spPr/>
    </dgm:pt>
    <dgm:pt modelId="{3E7848A2-6C89-4A79-A4B2-FD9F4B35F681}" type="pres">
      <dgm:prSet presAssocID="{07276A4B-4587-4C2B-AC86-076ADE2831A5}" presName="nodeTx" presStyleLbl="node1" presStyleIdx="1" presStyleCnt="4">
        <dgm:presLayoutVars>
          <dgm:bulletEnabled val="1"/>
        </dgm:presLayoutVars>
      </dgm:prSet>
      <dgm:spPr/>
    </dgm:pt>
    <dgm:pt modelId="{16DCECC3-69DB-4910-A859-52E2538CE2F2}" type="pres">
      <dgm:prSet presAssocID="{07276A4B-4587-4C2B-AC86-076ADE2831A5}" presName="invisiNode" presStyleLbl="node1" presStyleIdx="1" presStyleCnt="4"/>
      <dgm:spPr/>
    </dgm:pt>
    <dgm:pt modelId="{ED6F6BB5-6CD8-42D6-88CA-EA59059F242B}" type="pres">
      <dgm:prSet presAssocID="{07276A4B-4587-4C2B-AC86-076ADE2831A5}" presName="imagNode" presStyleLbl="fgImgPlac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ward ribbon with star"/>
        </a:ext>
      </dgm:extLst>
    </dgm:pt>
    <dgm:pt modelId="{98C49CF7-CFDC-49F8-82CA-891A91B14F17}" type="pres">
      <dgm:prSet presAssocID="{BB2E058D-ECF3-416A-AA21-FB61CEE20518}" presName="sibTrans" presStyleLbl="sibTrans2D1" presStyleIdx="0" presStyleCnt="0"/>
      <dgm:spPr/>
    </dgm:pt>
    <dgm:pt modelId="{039C4E36-EB73-49B4-8469-9CF35396AA28}" type="pres">
      <dgm:prSet presAssocID="{D6AD02EE-AEA0-483A-B669-7F9AA343A2DD}" presName="compNode" presStyleCnt="0"/>
      <dgm:spPr/>
    </dgm:pt>
    <dgm:pt modelId="{93CD5166-AED6-46CF-841C-0780A284F668}" type="pres">
      <dgm:prSet presAssocID="{D6AD02EE-AEA0-483A-B669-7F9AA343A2DD}" presName="bkgdShape" presStyleLbl="node1" presStyleIdx="2" presStyleCnt="4"/>
      <dgm:spPr/>
    </dgm:pt>
    <dgm:pt modelId="{37A85D6E-36D3-42A4-9976-0B8FEAB3C09A}" type="pres">
      <dgm:prSet presAssocID="{D6AD02EE-AEA0-483A-B669-7F9AA343A2DD}" presName="nodeTx" presStyleLbl="node1" presStyleIdx="2" presStyleCnt="4">
        <dgm:presLayoutVars>
          <dgm:bulletEnabled val="1"/>
        </dgm:presLayoutVars>
      </dgm:prSet>
      <dgm:spPr/>
    </dgm:pt>
    <dgm:pt modelId="{138D2B28-4BAF-4EB8-932A-93A30526FBA9}" type="pres">
      <dgm:prSet presAssocID="{D6AD02EE-AEA0-483A-B669-7F9AA343A2DD}" presName="invisiNode" presStyleLbl="node1" presStyleIdx="2" presStyleCnt="4"/>
      <dgm:spPr/>
    </dgm:pt>
    <dgm:pt modelId="{80D5D609-65C7-4DF6-B0B1-2693D38F3C44}" type="pres">
      <dgm:prSet presAssocID="{D6AD02EE-AEA0-483A-B669-7F9AA343A2DD}" presName="imagNode" presStyleLbl="fgImgPlac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ions with solid fill"/>
        </a:ext>
      </dgm:extLst>
    </dgm:pt>
    <dgm:pt modelId="{72D177D6-4042-48C1-B33B-D097865414C1}" type="pres">
      <dgm:prSet presAssocID="{6D72399F-CD28-403A-A204-8A5FC68ABC7D}" presName="sibTrans" presStyleLbl="sibTrans2D1" presStyleIdx="0" presStyleCnt="0"/>
      <dgm:spPr/>
    </dgm:pt>
    <dgm:pt modelId="{F0D5BD2E-5242-405A-B622-31354082D1B1}" type="pres">
      <dgm:prSet presAssocID="{FDA71F63-60CF-4DBE-8C26-7F82955C5394}" presName="compNode" presStyleCnt="0"/>
      <dgm:spPr/>
    </dgm:pt>
    <dgm:pt modelId="{E3F07E00-971C-4284-9DF3-3720395E3D09}" type="pres">
      <dgm:prSet presAssocID="{FDA71F63-60CF-4DBE-8C26-7F82955C5394}" presName="bkgdShape" presStyleLbl="node1" presStyleIdx="3" presStyleCnt="4"/>
      <dgm:spPr/>
    </dgm:pt>
    <dgm:pt modelId="{A9FBF24D-0263-4A01-9C1E-EDA33047A3AC}" type="pres">
      <dgm:prSet presAssocID="{FDA71F63-60CF-4DBE-8C26-7F82955C5394}" presName="nodeTx" presStyleLbl="node1" presStyleIdx="3" presStyleCnt="4">
        <dgm:presLayoutVars>
          <dgm:bulletEnabled val="1"/>
        </dgm:presLayoutVars>
      </dgm:prSet>
      <dgm:spPr/>
    </dgm:pt>
    <dgm:pt modelId="{49AF9991-B2CC-40C2-8C7B-C01B4A1451C7}" type="pres">
      <dgm:prSet presAssocID="{FDA71F63-60CF-4DBE-8C26-7F82955C5394}" presName="invisiNode" presStyleLbl="node1" presStyleIdx="3" presStyleCnt="4"/>
      <dgm:spPr/>
    </dgm:pt>
    <dgm:pt modelId="{19CE4C66-AE43-4908-9BD4-6E21A2D7BB89}" type="pres">
      <dgm:prSet presAssocID="{FDA71F63-60CF-4DBE-8C26-7F82955C5394}" presName="imagNode" presStyleLbl="fgImgPlac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orkflow with solid fill"/>
        </a:ext>
      </dgm:extLst>
    </dgm:pt>
  </dgm:ptLst>
  <dgm:cxnLst>
    <dgm:cxn modelId="{78015507-8972-48C9-A7B9-8BAAC720A41B}" srcId="{3B985F94-4AD3-4365-BB82-56A8F2FA1084}" destId="{F9755C8E-62BD-4107-BF30-D52342523CCB}" srcOrd="0" destOrd="0" parTransId="{2A894E71-6868-4676-9D97-1BD1E7A213E9}" sibTransId="{5F5001AC-EFC2-48DF-AA33-CE89CD5DAA07}"/>
    <dgm:cxn modelId="{682BC228-43CB-483D-A3DC-4D15C1186C2E}" srcId="{3B985F94-4AD3-4365-BB82-56A8F2FA1084}" destId="{FDA71F63-60CF-4DBE-8C26-7F82955C5394}" srcOrd="3" destOrd="0" parTransId="{4DBF1D89-6BAF-4FE0-BE72-6FCC7347D812}" sibTransId="{847B8CFA-0F65-487A-A7C1-91382A202DBE}"/>
    <dgm:cxn modelId="{7C8F7640-84CA-4A90-B68C-56DF34987F4A}" type="presOf" srcId="{07276A4B-4587-4C2B-AC86-076ADE2831A5}" destId="{3E7848A2-6C89-4A79-A4B2-FD9F4B35F681}" srcOrd="1" destOrd="0" presId="urn:microsoft.com/office/officeart/2005/8/layout/hList7"/>
    <dgm:cxn modelId="{C75A6E41-F590-4478-AC8D-4910138B46B1}" srcId="{3B985F94-4AD3-4365-BB82-56A8F2FA1084}" destId="{D6AD02EE-AEA0-483A-B669-7F9AA343A2DD}" srcOrd="2" destOrd="0" parTransId="{D74B15F9-F881-439C-AE5D-D44A42EA446C}" sibTransId="{6D72399F-CD28-403A-A204-8A5FC68ABC7D}"/>
    <dgm:cxn modelId="{D8E2FD58-9F1D-4950-A01B-D6276251CF83}" type="presOf" srcId="{6D72399F-CD28-403A-A204-8A5FC68ABC7D}" destId="{72D177D6-4042-48C1-B33B-D097865414C1}" srcOrd="0" destOrd="0" presId="urn:microsoft.com/office/officeart/2005/8/layout/hList7"/>
    <dgm:cxn modelId="{F5CE247C-E72F-4876-94AC-3FD2A9D2FC4C}" type="presOf" srcId="{D6AD02EE-AEA0-483A-B669-7F9AA343A2DD}" destId="{37A85D6E-36D3-42A4-9976-0B8FEAB3C09A}" srcOrd="1" destOrd="0" presId="urn:microsoft.com/office/officeart/2005/8/layout/hList7"/>
    <dgm:cxn modelId="{41956E87-21DC-432C-A8B3-4AA67B54F2F5}" type="presOf" srcId="{07276A4B-4587-4C2B-AC86-076ADE2831A5}" destId="{B2337D4A-411B-4DC0-A460-F061393E35BB}" srcOrd="0" destOrd="0" presId="urn:microsoft.com/office/officeart/2005/8/layout/hList7"/>
    <dgm:cxn modelId="{9E2D9C88-8BD6-4892-92AC-841B90C7330C}" type="presOf" srcId="{FDA71F63-60CF-4DBE-8C26-7F82955C5394}" destId="{E3F07E00-971C-4284-9DF3-3720395E3D09}" srcOrd="0" destOrd="0" presId="urn:microsoft.com/office/officeart/2005/8/layout/hList7"/>
    <dgm:cxn modelId="{7B80AB89-4FDA-44CA-9801-EC1D50259806}" srcId="{3B985F94-4AD3-4365-BB82-56A8F2FA1084}" destId="{07276A4B-4587-4C2B-AC86-076ADE2831A5}" srcOrd="1" destOrd="0" parTransId="{CDC5F27D-9246-4394-B306-0267640065B2}" sibTransId="{BB2E058D-ECF3-416A-AA21-FB61CEE20518}"/>
    <dgm:cxn modelId="{F29389B9-5688-41CD-8A8D-5E0C012F330A}" type="presOf" srcId="{3B985F94-4AD3-4365-BB82-56A8F2FA1084}" destId="{52EDDA02-23AE-432F-8EE6-F87B500B6781}" srcOrd="0" destOrd="0" presId="urn:microsoft.com/office/officeart/2005/8/layout/hList7"/>
    <dgm:cxn modelId="{1665BFBB-8F9E-4E60-BBF2-5B614DAC9F2D}" type="presOf" srcId="{F9755C8E-62BD-4107-BF30-D52342523CCB}" destId="{5D52C53D-2F7E-480D-9209-95AB33E036F5}" srcOrd="0" destOrd="0" presId="urn:microsoft.com/office/officeart/2005/8/layout/hList7"/>
    <dgm:cxn modelId="{9E1C4BD7-CF99-4993-9296-8D2B1DF6F7D3}" type="presOf" srcId="{5F5001AC-EFC2-48DF-AA33-CE89CD5DAA07}" destId="{31F1E716-417B-4AB7-83C9-DA7F0B451D8C}" srcOrd="0" destOrd="0" presId="urn:microsoft.com/office/officeart/2005/8/layout/hList7"/>
    <dgm:cxn modelId="{BE3656E4-8F0C-4006-BA0A-17E8B7FC6C9D}" type="presOf" srcId="{BB2E058D-ECF3-416A-AA21-FB61CEE20518}" destId="{98C49CF7-CFDC-49F8-82CA-891A91B14F17}" srcOrd="0" destOrd="0" presId="urn:microsoft.com/office/officeart/2005/8/layout/hList7"/>
    <dgm:cxn modelId="{FC1B88EA-94DC-464F-9231-FBA1997CC155}" type="presOf" srcId="{D6AD02EE-AEA0-483A-B669-7F9AA343A2DD}" destId="{93CD5166-AED6-46CF-841C-0780A284F668}" srcOrd="0" destOrd="0" presId="urn:microsoft.com/office/officeart/2005/8/layout/hList7"/>
    <dgm:cxn modelId="{AE213CEE-A67F-4EFD-9B55-FFF1FD1E3FC9}" type="presOf" srcId="{F9755C8E-62BD-4107-BF30-D52342523CCB}" destId="{D72C5FDC-4D03-4A6A-85FF-677B1F1B0165}" srcOrd="1" destOrd="0" presId="urn:microsoft.com/office/officeart/2005/8/layout/hList7"/>
    <dgm:cxn modelId="{2F8460F0-494F-4CA1-8B89-69602AC9A8A7}" type="presOf" srcId="{FDA71F63-60CF-4DBE-8C26-7F82955C5394}" destId="{A9FBF24D-0263-4A01-9C1E-EDA33047A3AC}" srcOrd="1" destOrd="0" presId="urn:microsoft.com/office/officeart/2005/8/layout/hList7"/>
    <dgm:cxn modelId="{117AD540-AE06-4D53-8993-A91B918005BD}" type="presParOf" srcId="{52EDDA02-23AE-432F-8EE6-F87B500B6781}" destId="{A1A27002-3758-4770-B56B-1FFE66C0BA62}" srcOrd="0" destOrd="0" presId="urn:microsoft.com/office/officeart/2005/8/layout/hList7"/>
    <dgm:cxn modelId="{E895EE2B-8628-44B0-AC87-657240C17713}" type="presParOf" srcId="{52EDDA02-23AE-432F-8EE6-F87B500B6781}" destId="{01D468E6-9BC4-4046-851E-49E794AAE990}" srcOrd="1" destOrd="0" presId="urn:microsoft.com/office/officeart/2005/8/layout/hList7"/>
    <dgm:cxn modelId="{B07D5EFC-C50E-47C4-96FA-A61A38B4D0D4}" type="presParOf" srcId="{01D468E6-9BC4-4046-851E-49E794AAE990}" destId="{26D98DCB-9AA4-48DA-92FD-5F9E75D5DD69}" srcOrd="0" destOrd="0" presId="urn:microsoft.com/office/officeart/2005/8/layout/hList7"/>
    <dgm:cxn modelId="{6BC99781-07B4-49C6-8BCB-6411AE280CA7}" type="presParOf" srcId="{26D98DCB-9AA4-48DA-92FD-5F9E75D5DD69}" destId="{5D52C53D-2F7E-480D-9209-95AB33E036F5}" srcOrd="0" destOrd="0" presId="urn:microsoft.com/office/officeart/2005/8/layout/hList7"/>
    <dgm:cxn modelId="{EFB5F48C-0BE0-4FC7-B52A-D4AF516E471B}" type="presParOf" srcId="{26D98DCB-9AA4-48DA-92FD-5F9E75D5DD69}" destId="{D72C5FDC-4D03-4A6A-85FF-677B1F1B0165}" srcOrd="1" destOrd="0" presId="urn:microsoft.com/office/officeart/2005/8/layout/hList7"/>
    <dgm:cxn modelId="{6BA41319-194E-47E0-839C-3153F0B6A874}" type="presParOf" srcId="{26D98DCB-9AA4-48DA-92FD-5F9E75D5DD69}" destId="{45BC1A64-9B35-407B-B43C-2F2D42B26C6E}" srcOrd="2" destOrd="0" presId="urn:microsoft.com/office/officeart/2005/8/layout/hList7"/>
    <dgm:cxn modelId="{FED0B84A-7732-4E2A-A410-7D14B9A748E9}" type="presParOf" srcId="{26D98DCB-9AA4-48DA-92FD-5F9E75D5DD69}" destId="{B7C4D795-C6C0-44FD-9EE7-72D03C6C676F}" srcOrd="3" destOrd="0" presId="urn:microsoft.com/office/officeart/2005/8/layout/hList7"/>
    <dgm:cxn modelId="{2631571D-78F3-4BB8-A85B-BCB94C78F608}" type="presParOf" srcId="{01D468E6-9BC4-4046-851E-49E794AAE990}" destId="{31F1E716-417B-4AB7-83C9-DA7F0B451D8C}" srcOrd="1" destOrd="0" presId="urn:microsoft.com/office/officeart/2005/8/layout/hList7"/>
    <dgm:cxn modelId="{0EB65E94-F29E-456E-A88A-6774FF54256E}" type="presParOf" srcId="{01D468E6-9BC4-4046-851E-49E794AAE990}" destId="{A566C33A-26CD-41CA-AE6A-239532CCC596}" srcOrd="2" destOrd="0" presId="urn:microsoft.com/office/officeart/2005/8/layout/hList7"/>
    <dgm:cxn modelId="{F7127D61-07B2-4A5A-823B-9E7E8621D196}" type="presParOf" srcId="{A566C33A-26CD-41CA-AE6A-239532CCC596}" destId="{B2337D4A-411B-4DC0-A460-F061393E35BB}" srcOrd="0" destOrd="0" presId="urn:microsoft.com/office/officeart/2005/8/layout/hList7"/>
    <dgm:cxn modelId="{050B5D50-8399-4F54-AAC9-E8353F9FA327}" type="presParOf" srcId="{A566C33A-26CD-41CA-AE6A-239532CCC596}" destId="{3E7848A2-6C89-4A79-A4B2-FD9F4B35F681}" srcOrd="1" destOrd="0" presId="urn:microsoft.com/office/officeart/2005/8/layout/hList7"/>
    <dgm:cxn modelId="{3F489D56-2E0A-4CA1-8352-0E34D7FBF699}" type="presParOf" srcId="{A566C33A-26CD-41CA-AE6A-239532CCC596}" destId="{16DCECC3-69DB-4910-A859-52E2538CE2F2}" srcOrd="2" destOrd="0" presId="urn:microsoft.com/office/officeart/2005/8/layout/hList7"/>
    <dgm:cxn modelId="{DF4C70FF-51EB-4BD7-B6A2-4A0DDF7D48EA}" type="presParOf" srcId="{A566C33A-26CD-41CA-AE6A-239532CCC596}" destId="{ED6F6BB5-6CD8-42D6-88CA-EA59059F242B}" srcOrd="3" destOrd="0" presId="urn:microsoft.com/office/officeart/2005/8/layout/hList7"/>
    <dgm:cxn modelId="{E21DED2A-B804-4801-AAEA-D0310F1B2F44}" type="presParOf" srcId="{01D468E6-9BC4-4046-851E-49E794AAE990}" destId="{98C49CF7-CFDC-49F8-82CA-891A91B14F17}" srcOrd="3" destOrd="0" presId="urn:microsoft.com/office/officeart/2005/8/layout/hList7"/>
    <dgm:cxn modelId="{90D58403-C1AD-4878-AABC-855AA44B24B2}" type="presParOf" srcId="{01D468E6-9BC4-4046-851E-49E794AAE990}" destId="{039C4E36-EB73-49B4-8469-9CF35396AA28}" srcOrd="4" destOrd="0" presId="urn:microsoft.com/office/officeart/2005/8/layout/hList7"/>
    <dgm:cxn modelId="{29FBF156-4514-43FE-B8DF-CADABB5525B4}" type="presParOf" srcId="{039C4E36-EB73-49B4-8469-9CF35396AA28}" destId="{93CD5166-AED6-46CF-841C-0780A284F668}" srcOrd="0" destOrd="0" presId="urn:microsoft.com/office/officeart/2005/8/layout/hList7"/>
    <dgm:cxn modelId="{CCEE3C9B-C5EF-40C5-8139-CD0D514B2420}" type="presParOf" srcId="{039C4E36-EB73-49B4-8469-9CF35396AA28}" destId="{37A85D6E-36D3-42A4-9976-0B8FEAB3C09A}" srcOrd="1" destOrd="0" presId="urn:microsoft.com/office/officeart/2005/8/layout/hList7"/>
    <dgm:cxn modelId="{8E7E6AF2-2DFE-47C8-AAC0-AE7E06B94534}" type="presParOf" srcId="{039C4E36-EB73-49B4-8469-9CF35396AA28}" destId="{138D2B28-4BAF-4EB8-932A-93A30526FBA9}" srcOrd="2" destOrd="0" presId="urn:microsoft.com/office/officeart/2005/8/layout/hList7"/>
    <dgm:cxn modelId="{AA2C6E26-DC64-4E8E-9C53-97DFC3A47AD0}" type="presParOf" srcId="{039C4E36-EB73-49B4-8469-9CF35396AA28}" destId="{80D5D609-65C7-4DF6-B0B1-2693D38F3C44}" srcOrd="3" destOrd="0" presId="urn:microsoft.com/office/officeart/2005/8/layout/hList7"/>
    <dgm:cxn modelId="{DF39DBFA-4E3E-424D-A419-FCBC952AE53C}" type="presParOf" srcId="{01D468E6-9BC4-4046-851E-49E794AAE990}" destId="{72D177D6-4042-48C1-B33B-D097865414C1}" srcOrd="5" destOrd="0" presId="urn:microsoft.com/office/officeart/2005/8/layout/hList7"/>
    <dgm:cxn modelId="{11F8DE0D-30F9-4773-BF3A-CE812B382916}" type="presParOf" srcId="{01D468E6-9BC4-4046-851E-49E794AAE990}" destId="{F0D5BD2E-5242-405A-B622-31354082D1B1}" srcOrd="6" destOrd="0" presId="urn:microsoft.com/office/officeart/2005/8/layout/hList7"/>
    <dgm:cxn modelId="{82144911-2902-4DB2-9F53-048575D7CD16}" type="presParOf" srcId="{F0D5BD2E-5242-405A-B622-31354082D1B1}" destId="{E3F07E00-971C-4284-9DF3-3720395E3D09}" srcOrd="0" destOrd="0" presId="urn:microsoft.com/office/officeart/2005/8/layout/hList7"/>
    <dgm:cxn modelId="{D6B59651-30D8-4977-AB8B-39651299E18F}" type="presParOf" srcId="{F0D5BD2E-5242-405A-B622-31354082D1B1}" destId="{A9FBF24D-0263-4A01-9C1E-EDA33047A3AC}" srcOrd="1" destOrd="0" presId="urn:microsoft.com/office/officeart/2005/8/layout/hList7"/>
    <dgm:cxn modelId="{689413DE-9140-48B0-9CCA-98674D68D7EF}" type="presParOf" srcId="{F0D5BD2E-5242-405A-B622-31354082D1B1}" destId="{49AF9991-B2CC-40C2-8C7B-C01B4A1451C7}" srcOrd="2" destOrd="0" presId="urn:microsoft.com/office/officeart/2005/8/layout/hList7"/>
    <dgm:cxn modelId="{E010B864-EE15-4947-8611-288E38B6586D}" type="presParOf" srcId="{F0D5BD2E-5242-405A-B622-31354082D1B1}" destId="{19CE4C66-AE43-4908-9BD4-6E21A2D7BB8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28AC8F-CAE8-4ADD-97DD-49F4473C0F2A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F2B4AEF-F5E6-4249-9531-1B27309815C7}">
      <dgm:prSet/>
      <dgm:spPr>
        <a:solidFill>
          <a:srgbClr val="202452"/>
        </a:solidFill>
      </dgm:spPr>
      <dgm:t>
        <a:bodyPr/>
        <a:lstStyle/>
        <a:p>
          <a:r>
            <a:rPr lang="en-US"/>
            <a:t>Veteran Identification</a:t>
          </a:r>
          <a:endParaRPr lang="en-US" dirty="0"/>
        </a:p>
      </dgm:t>
    </dgm:pt>
    <dgm:pt modelId="{02418F2C-4249-4EAA-B09C-994546A5155A}" type="parTrans" cxnId="{598291C7-AF47-463F-82C5-4D8361F0196E}">
      <dgm:prSet/>
      <dgm:spPr/>
      <dgm:t>
        <a:bodyPr/>
        <a:lstStyle/>
        <a:p>
          <a:endParaRPr lang="en-US"/>
        </a:p>
      </dgm:t>
    </dgm:pt>
    <dgm:pt modelId="{0994CFC6-3EE1-432E-9908-FF6ACB74B03B}" type="sibTrans" cxnId="{598291C7-AF47-463F-82C5-4D8361F0196E}">
      <dgm:prSet/>
      <dgm:spPr/>
      <dgm:t>
        <a:bodyPr/>
        <a:lstStyle/>
        <a:p>
          <a:endParaRPr lang="en-US"/>
        </a:p>
      </dgm:t>
    </dgm:pt>
    <dgm:pt modelId="{22ADE24B-EA73-403C-972D-C324E8C23599}">
      <dgm:prSet/>
      <dgm:spPr>
        <a:solidFill>
          <a:srgbClr val="04A651"/>
        </a:solidFill>
      </dgm:spPr>
      <dgm:t>
        <a:bodyPr/>
        <a:lstStyle/>
        <a:p>
          <a:r>
            <a:rPr lang="en-US"/>
            <a:t>Command and Control</a:t>
          </a:r>
          <a:endParaRPr lang="en-US" dirty="0"/>
        </a:p>
      </dgm:t>
    </dgm:pt>
    <dgm:pt modelId="{D1E67AC7-8144-4134-933B-E1B652558577}" type="parTrans" cxnId="{062C168E-23D7-4775-BCE3-A06394941A5A}">
      <dgm:prSet/>
      <dgm:spPr/>
      <dgm:t>
        <a:bodyPr/>
        <a:lstStyle/>
        <a:p>
          <a:endParaRPr lang="en-US"/>
        </a:p>
      </dgm:t>
    </dgm:pt>
    <dgm:pt modelId="{FAFE6942-FC32-43AE-B96D-84C80B136EC0}" type="sibTrans" cxnId="{062C168E-23D7-4775-BCE3-A06394941A5A}">
      <dgm:prSet/>
      <dgm:spPr/>
      <dgm:t>
        <a:bodyPr/>
        <a:lstStyle/>
        <a:p>
          <a:endParaRPr lang="en-US"/>
        </a:p>
      </dgm:t>
    </dgm:pt>
    <dgm:pt modelId="{FF04D15E-516F-47C7-93C0-824EE183D008}">
      <dgm:prSet/>
      <dgm:spPr>
        <a:solidFill>
          <a:srgbClr val="99FDC9"/>
        </a:solidFill>
      </dgm:spPr>
      <dgm:t>
        <a:bodyPr/>
        <a:lstStyle/>
        <a:p>
          <a:r>
            <a:rPr lang="en-US"/>
            <a:t>Opening the Job Fair</a:t>
          </a:r>
          <a:endParaRPr lang="en-US" dirty="0"/>
        </a:p>
      </dgm:t>
    </dgm:pt>
    <dgm:pt modelId="{2D4E345B-EBF2-4EBB-9D34-8EDA9527A602}" type="parTrans" cxnId="{965BB623-8F89-4602-BD9F-D42B035EE632}">
      <dgm:prSet/>
      <dgm:spPr/>
      <dgm:t>
        <a:bodyPr/>
        <a:lstStyle/>
        <a:p>
          <a:endParaRPr lang="en-US"/>
        </a:p>
      </dgm:t>
    </dgm:pt>
    <dgm:pt modelId="{0259D3AF-09B2-4D3B-A969-026B852FD512}" type="sibTrans" cxnId="{965BB623-8F89-4602-BD9F-D42B035EE632}">
      <dgm:prSet/>
      <dgm:spPr/>
      <dgm:t>
        <a:bodyPr/>
        <a:lstStyle/>
        <a:p>
          <a:endParaRPr lang="en-US"/>
        </a:p>
      </dgm:t>
    </dgm:pt>
    <dgm:pt modelId="{77E8D385-3A1C-48E7-94F8-BFF507751EA4}">
      <dgm:prSet/>
      <dgm:spPr>
        <a:solidFill>
          <a:srgbClr val="E2C549"/>
        </a:solidFill>
      </dgm:spPr>
      <dgm:t>
        <a:bodyPr/>
        <a:lstStyle/>
        <a:p>
          <a:r>
            <a:rPr lang="en-US"/>
            <a:t>Closing the Job Fair</a:t>
          </a:r>
          <a:endParaRPr lang="en-US" dirty="0"/>
        </a:p>
      </dgm:t>
    </dgm:pt>
    <dgm:pt modelId="{F820AC34-8889-4B0B-B45E-D82FF2841E03}" type="parTrans" cxnId="{FF7B4AE7-9362-4275-8C40-E43F3D14A56B}">
      <dgm:prSet/>
      <dgm:spPr/>
      <dgm:t>
        <a:bodyPr/>
        <a:lstStyle/>
        <a:p>
          <a:endParaRPr lang="en-US"/>
        </a:p>
      </dgm:t>
    </dgm:pt>
    <dgm:pt modelId="{9CAB06ED-CD97-4DBE-A56D-5794E96EEC81}" type="sibTrans" cxnId="{FF7B4AE7-9362-4275-8C40-E43F3D14A56B}">
      <dgm:prSet/>
      <dgm:spPr/>
      <dgm:t>
        <a:bodyPr/>
        <a:lstStyle/>
        <a:p>
          <a:endParaRPr lang="en-US"/>
        </a:p>
      </dgm:t>
    </dgm:pt>
    <dgm:pt modelId="{BE8B02C4-0743-41D8-81B0-1B10DB410891}">
      <dgm:prSet/>
      <dgm:spPr>
        <a:solidFill>
          <a:srgbClr val="202452"/>
        </a:solidFill>
      </dgm:spPr>
      <dgm:t>
        <a:bodyPr/>
        <a:lstStyle/>
        <a:p>
          <a:r>
            <a:rPr lang="en-US"/>
            <a:t>Crowd Control </a:t>
          </a:r>
          <a:endParaRPr lang="en-US" dirty="0"/>
        </a:p>
      </dgm:t>
    </dgm:pt>
    <dgm:pt modelId="{DFA98E41-9B05-4ABE-92B1-46E71A350BEA}" type="parTrans" cxnId="{60DDFA32-F76A-4ECD-946F-1E84E7B18B1D}">
      <dgm:prSet/>
      <dgm:spPr/>
      <dgm:t>
        <a:bodyPr/>
        <a:lstStyle/>
        <a:p>
          <a:endParaRPr lang="en-US"/>
        </a:p>
      </dgm:t>
    </dgm:pt>
    <dgm:pt modelId="{69053532-CACA-4C32-86B6-873388CBB992}" type="sibTrans" cxnId="{60DDFA32-F76A-4ECD-946F-1E84E7B18B1D}">
      <dgm:prSet/>
      <dgm:spPr/>
      <dgm:t>
        <a:bodyPr/>
        <a:lstStyle/>
        <a:p>
          <a:endParaRPr lang="en-US"/>
        </a:p>
      </dgm:t>
    </dgm:pt>
    <dgm:pt modelId="{4CC161A1-2DE1-4A14-937E-4BB7DDD3D4D1}" type="pres">
      <dgm:prSet presAssocID="{5228AC8F-CAE8-4ADD-97DD-49F4473C0F2A}" presName="CompostProcess" presStyleCnt="0">
        <dgm:presLayoutVars>
          <dgm:dir/>
          <dgm:resizeHandles val="exact"/>
        </dgm:presLayoutVars>
      </dgm:prSet>
      <dgm:spPr/>
    </dgm:pt>
    <dgm:pt modelId="{BDF0534E-B320-4705-8A6A-956D984BC399}" type="pres">
      <dgm:prSet presAssocID="{5228AC8F-CAE8-4ADD-97DD-49F4473C0F2A}" presName="arrow" presStyleLbl="bgShp" presStyleIdx="0" presStyleCnt="1" custScaleX="117647" custLinFactNeighborX="-12672" custLinFactNeighborY="-1656"/>
      <dgm:spPr>
        <a:solidFill>
          <a:srgbClr val="B4B7E2"/>
        </a:solidFill>
      </dgm:spPr>
    </dgm:pt>
    <dgm:pt modelId="{705E0C33-5839-46BF-A3F1-29F8966FEE27}" type="pres">
      <dgm:prSet presAssocID="{5228AC8F-CAE8-4ADD-97DD-49F4473C0F2A}" presName="linearProcess" presStyleCnt="0"/>
      <dgm:spPr/>
    </dgm:pt>
    <dgm:pt modelId="{AEE0603E-A7D1-4034-A46B-95D455B1B5C7}" type="pres">
      <dgm:prSet presAssocID="{2F2B4AEF-F5E6-4249-9531-1B27309815C7}" presName="textNode" presStyleLbl="node1" presStyleIdx="0" presStyleCnt="5">
        <dgm:presLayoutVars>
          <dgm:bulletEnabled val="1"/>
        </dgm:presLayoutVars>
      </dgm:prSet>
      <dgm:spPr/>
    </dgm:pt>
    <dgm:pt modelId="{0E25E82E-2EA1-4A65-83F3-CC69F62433A2}" type="pres">
      <dgm:prSet presAssocID="{0994CFC6-3EE1-432E-9908-FF6ACB74B03B}" presName="sibTrans" presStyleCnt="0"/>
      <dgm:spPr/>
    </dgm:pt>
    <dgm:pt modelId="{1764A4FF-B4D4-4CEE-B110-784E69C4BAA8}" type="pres">
      <dgm:prSet presAssocID="{22ADE24B-EA73-403C-972D-C324E8C23599}" presName="textNode" presStyleLbl="node1" presStyleIdx="1" presStyleCnt="5">
        <dgm:presLayoutVars>
          <dgm:bulletEnabled val="1"/>
        </dgm:presLayoutVars>
      </dgm:prSet>
      <dgm:spPr/>
    </dgm:pt>
    <dgm:pt modelId="{9CD4B658-9687-43A3-A130-FC4A85A031D6}" type="pres">
      <dgm:prSet presAssocID="{FAFE6942-FC32-43AE-B96D-84C80B136EC0}" presName="sibTrans" presStyleCnt="0"/>
      <dgm:spPr/>
    </dgm:pt>
    <dgm:pt modelId="{C9377076-70DD-4A57-8352-317EF889E24D}" type="pres">
      <dgm:prSet presAssocID="{FF04D15E-516F-47C7-93C0-824EE183D008}" presName="textNode" presStyleLbl="node1" presStyleIdx="2" presStyleCnt="5">
        <dgm:presLayoutVars>
          <dgm:bulletEnabled val="1"/>
        </dgm:presLayoutVars>
      </dgm:prSet>
      <dgm:spPr/>
    </dgm:pt>
    <dgm:pt modelId="{218BB172-5E65-4E53-8499-8648D3A9F90C}" type="pres">
      <dgm:prSet presAssocID="{0259D3AF-09B2-4D3B-A969-026B852FD512}" presName="sibTrans" presStyleCnt="0"/>
      <dgm:spPr/>
    </dgm:pt>
    <dgm:pt modelId="{7BF91C2E-FC82-4EBF-8B75-C627242DD243}" type="pres">
      <dgm:prSet presAssocID="{77E8D385-3A1C-48E7-94F8-BFF507751EA4}" presName="textNode" presStyleLbl="node1" presStyleIdx="3" presStyleCnt="5">
        <dgm:presLayoutVars>
          <dgm:bulletEnabled val="1"/>
        </dgm:presLayoutVars>
      </dgm:prSet>
      <dgm:spPr/>
    </dgm:pt>
    <dgm:pt modelId="{8EF2420E-13ED-4981-B2B4-B1430DD35A60}" type="pres">
      <dgm:prSet presAssocID="{9CAB06ED-CD97-4DBE-A56D-5794E96EEC81}" presName="sibTrans" presStyleCnt="0"/>
      <dgm:spPr/>
    </dgm:pt>
    <dgm:pt modelId="{352B25A1-8F8B-4D3C-92F1-5C2CD57CCC6A}" type="pres">
      <dgm:prSet presAssocID="{BE8B02C4-0743-41D8-81B0-1B10DB410891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965BB623-8F89-4602-BD9F-D42B035EE632}" srcId="{5228AC8F-CAE8-4ADD-97DD-49F4473C0F2A}" destId="{FF04D15E-516F-47C7-93C0-824EE183D008}" srcOrd="2" destOrd="0" parTransId="{2D4E345B-EBF2-4EBB-9D34-8EDA9527A602}" sibTransId="{0259D3AF-09B2-4D3B-A969-026B852FD512}"/>
    <dgm:cxn modelId="{60DDFA32-F76A-4ECD-946F-1E84E7B18B1D}" srcId="{5228AC8F-CAE8-4ADD-97DD-49F4473C0F2A}" destId="{BE8B02C4-0743-41D8-81B0-1B10DB410891}" srcOrd="4" destOrd="0" parTransId="{DFA98E41-9B05-4ABE-92B1-46E71A350BEA}" sibTransId="{69053532-CACA-4C32-86B6-873388CBB992}"/>
    <dgm:cxn modelId="{4687CE68-9CF6-44D1-823A-0DC4391CC989}" type="presOf" srcId="{77E8D385-3A1C-48E7-94F8-BFF507751EA4}" destId="{7BF91C2E-FC82-4EBF-8B75-C627242DD243}" srcOrd="0" destOrd="0" presId="urn:microsoft.com/office/officeart/2005/8/layout/hProcess9"/>
    <dgm:cxn modelId="{062C168E-23D7-4775-BCE3-A06394941A5A}" srcId="{5228AC8F-CAE8-4ADD-97DD-49F4473C0F2A}" destId="{22ADE24B-EA73-403C-972D-C324E8C23599}" srcOrd="1" destOrd="0" parTransId="{D1E67AC7-8144-4134-933B-E1B652558577}" sibTransId="{FAFE6942-FC32-43AE-B96D-84C80B136EC0}"/>
    <dgm:cxn modelId="{1CBBB2B6-EE26-4899-849F-D1C104EE0A40}" type="presOf" srcId="{22ADE24B-EA73-403C-972D-C324E8C23599}" destId="{1764A4FF-B4D4-4CEE-B110-784E69C4BAA8}" srcOrd="0" destOrd="0" presId="urn:microsoft.com/office/officeart/2005/8/layout/hProcess9"/>
    <dgm:cxn modelId="{1BFCC2BE-8A47-4A94-AAE9-7D93696835D9}" type="presOf" srcId="{FF04D15E-516F-47C7-93C0-824EE183D008}" destId="{C9377076-70DD-4A57-8352-317EF889E24D}" srcOrd="0" destOrd="0" presId="urn:microsoft.com/office/officeart/2005/8/layout/hProcess9"/>
    <dgm:cxn modelId="{598291C7-AF47-463F-82C5-4D8361F0196E}" srcId="{5228AC8F-CAE8-4ADD-97DD-49F4473C0F2A}" destId="{2F2B4AEF-F5E6-4249-9531-1B27309815C7}" srcOrd="0" destOrd="0" parTransId="{02418F2C-4249-4EAA-B09C-994546A5155A}" sibTransId="{0994CFC6-3EE1-432E-9908-FF6ACB74B03B}"/>
    <dgm:cxn modelId="{D2C022DE-F098-4FED-89D1-C376919B230A}" type="presOf" srcId="{5228AC8F-CAE8-4ADD-97DD-49F4473C0F2A}" destId="{4CC161A1-2DE1-4A14-937E-4BB7DDD3D4D1}" srcOrd="0" destOrd="0" presId="urn:microsoft.com/office/officeart/2005/8/layout/hProcess9"/>
    <dgm:cxn modelId="{FDD178E0-4594-45E9-8692-5B951DB43AB2}" type="presOf" srcId="{2F2B4AEF-F5E6-4249-9531-1B27309815C7}" destId="{AEE0603E-A7D1-4034-A46B-95D455B1B5C7}" srcOrd="0" destOrd="0" presId="urn:microsoft.com/office/officeart/2005/8/layout/hProcess9"/>
    <dgm:cxn modelId="{FF7B4AE7-9362-4275-8C40-E43F3D14A56B}" srcId="{5228AC8F-CAE8-4ADD-97DD-49F4473C0F2A}" destId="{77E8D385-3A1C-48E7-94F8-BFF507751EA4}" srcOrd="3" destOrd="0" parTransId="{F820AC34-8889-4B0B-B45E-D82FF2841E03}" sibTransId="{9CAB06ED-CD97-4DBE-A56D-5794E96EEC81}"/>
    <dgm:cxn modelId="{F9C75FEB-D665-4375-97AF-F132510B1829}" type="presOf" srcId="{BE8B02C4-0743-41D8-81B0-1B10DB410891}" destId="{352B25A1-8F8B-4D3C-92F1-5C2CD57CCC6A}" srcOrd="0" destOrd="0" presId="urn:microsoft.com/office/officeart/2005/8/layout/hProcess9"/>
    <dgm:cxn modelId="{21DE394F-4141-4879-ADAD-2B3377B8DA0F}" type="presParOf" srcId="{4CC161A1-2DE1-4A14-937E-4BB7DDD3D4D1}" destId="{BDF0534E-B320-4705-8A6A-956D984BC399}" srcOrd="0" destOrd="0" presId="urn:microsoft.com/office/officeart/2005/8/layout/hProcess9"/>
    <dgm:cxn modelId="{3050121D-557C-44B5-95F2-B80CF3D35B95}" type="presParOf" srcId="{4CC161A1-2DE1-4A14-937E-4BB7DDD3D4D1}" destId="{705E0C33-5839-46BF-A3F1-29F8966FEE27}" srcOrd="1" destOrd="0" presId="urn:microsoft.com/office/officeart/2005/8/layout/hProcess9"/>
    <dgm:cxn modelId="{33CD4A8F-9F99-45F3-B762-7D4115AD95ED}" type="presParOf" srcId="{705E0C33-5839-46BF-A3F1-29F8966FEE27}" destId="{AEE0603E-A7D1-4034-A46B-95D455B1B5C7}" srcOrd="0" destOrd="0" presId="urn:microsoft.com/office/officeart/2005/8/layout/hProcess9"/>
    <dgm:cxn modelId="{BCD3F68E-E797-47EC-A1A6-270D860639FA}" type="presParOf" srcId="{705E0C33-5839-46BF-A3F1-29F8966FEE27}" destId="{0E25E82E-2EA1-4A65-83F3-CC69F62433A2}" srcOrd="1" destOrd="0" presId="urn:microsoft.com/office/officeart/2005/8/layout/hProcess9"/>
    <dgm:cxn modelId="{43562949-8F95-43CB-925C-B6902E649693}" type="presParOf" srcId="{705E0C33-5839-46BF-A3F1-29F8966FEE27}" destId="{1764A4FF-B4D4-4CEE-B110-784E69C4BAA8}" srcOrd="2" destOrd="0" presId="urn:microsoft.com/office/officeart/2005/8/layout/hProcess9"/>
    <dgm:cxn modelId="{10815CCC-BD9F-4E7A-8CF6-E69DF2A814B2}" type="presParOf" srcId="{705E0C33-5839-46BF-A3F1-29F8966FEE27}" destId="{9CD4B658-9687-43A3-A130-FC4A85A031D6}" srcOrd="3" destOrd="0" presId="urn:microsoft.com/office/officeart/2005/8/layout/hProcess9"/>
    <dgm:cxn modelId="{2063FF9E-78AE-4159-A8D1-109631A06867}" type="presParOf" srcId="{705E0C33-5839-46BF-A3F1-29F8966FEE27}" destId="{C9377076-70DD-4A57-8352-317EF889E24D}" srcOrd="4" destOrd="0" presId="urn:microsoft.com/office/officeart/2005/8/layout/hProcess9"/>
    <dgm:cxn modelId="{0A349E31-ED6A-4DC1-9134-597A1036AA24}" type="presParOf" srcId="{705E0C33-5839-46BF-A3F1-29F8966FEE27}" destId="{218BB172-5E65-4E53-8499-8648D3A9F90C}" srcOrd="5" destOrd="0" presId="urn:microsoft.com/office/officeart/2005/8/layout/hProcess9"/>
    <dgm:cxn modelId="{98847956-AF07-4B21-B6BE-074EF50759D5}" type="presParOf" srcId="{705E0C33-5839-46BF-A3F1-29F8966FEE27}" destId="{7BF91C2E-FC82-4EBF-8B75-C627242DD243}" srcOrd="6" destOrd="0" presId="urn:microsoft.com/office/officeart/2005/8/layout/hProcess9"/>
    <dgm:cxn modelId="{9E1688B4-DD01-4A5D-8904-A511386089BA}" type="presParOf" srcId="{705E0C33-5839-46BF-A3F1-29F8966FEE27}" destId="{8EF2420E-13ED-4981-B2B4-B1430DD35A60}" srcOrd="7" destOrd="0" presId="urn:microsoft.com/office/officeart/2005/8/layout/hProcess9"/>
    <dgm:cxn modelId="{CB5F7339-D673-4738-B696-34DB20C1CA78}" type="presParOf" srcId="{705E0C33-5839-46BF-A3F1-29F8966FEE27}" destId="{352B25A1-8F8B-4D3C-92F1-5C2CD57CCC6A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6C2E85-FD90-47B8-826B-A290109D746E}" type="doc">
      <dgm:prSet loTypeId="urn:microsoft.com/office/officeart/2005/8/layout/hProcess1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FD5A041-A8EB-4470-83E8-81A006B69478}">
      <dgm:prSet/>
      <dgm:spPr/>
      <dgm:t>
        <a:bodyPr/>
        <a:lstStyle/>
        <a:p>
          <a:r>
            <a:rPr lang="en-US" dirty="0">
              <a:solidFill>
                <a:srgbClr val="202452"/>
              </a:solidFill>
            </a:rPr>
            <a:t>Consolidating the Numbers</a:t>
          </a:r>
        </a:p>
      </dgm:t>
    </dgm:pt>
    <dgm:pt modelId="{9F46EE0A-E2FA-44C2-8628-A6C9108AC991}" type="parTrans" cxnId="{7257D8C2-ACF4-4316-A971-D8B8CA92B475}">
      <dgm:prSet/>
      <dgm:spPr/>
      <dgm:t>
        <a:bodyPr/>
        <a:lstStyle/>
        <a:p>
          <a:endParaRPr lang="en-US"/>
        </a:p>
      </dgm:t>
    </dgm:pt>
    <dgm:pt modelId="{D66A3407-DAE9-4A06-994A-82A4DB0CDA3F}" type="sibTrans" cxnId="{7257D8C2-ACF4-4316-A971-D8B8CA92B475}">
      <dgm:prSet/>
      <dgm:spPr/>
      <dgm:t>
        <a:bodyPr/>
        <a:lstStyle/>
        <a:p>
          <a:endParaRPr lang="en-US"/>
        </a:p>
      </dgm:t>
    </dgm:pt>
    <dgm:pt modelId="{05DE0DD9-726F-4EC6-BA95-F155B4FAC8BD}">
      <dgm:prSet/>
      <dgm:spPr/>
      <dgm:t>
        <a:bodyPr/>
        <a:lstStyle/>
        <a:p>
          <a:r>
            <a:rPr lang="en-US" dirty="0">
              <a:solidFill>
                <a:srgbClr val="202452"/>
              </a:solidFill>
            </a:rPr>
            <a:t>Follow Up with Staff Referrals</a:t>
          </a:r>
        </a:p>
      </dgm:t>
    </dgm:pt>
    <dgm:pt modelId="{D8E529FA-4C05-4321-8DF1-531FCFB0F071}" type="parTrans" cxnId="{E45DA970-AEF6-45E3-B269-7D8EFA532185}">
      <dgm:prSet/>
      <dgm:spPr/>
      <dgm:t>
        <a:bodyPr/>
        <a:lstStyle/>
        <a:p>
          <a:endParaRPr lang="en-US"/>
        </a:p>
      </dgm:t>
    </dgm:pt>
    <dgm:pt modelId="{CDE8BCA3-FBEE-4D6B-8DB3-8F7B76D22A21}" type="sibTrans" cxnId="{E45DA970-AEF6-45E3-B269-7D8EFA532185}">
      <dgm:prSet/>
      <dgm:spPr/>
      <dgm:t>
        <a:bodyPr/>
        <a:lstStyle/>
        <a:p>
          <a:endParaRPr lang="en-US"/>
        </a:p>
      </dgm:t>
    </dgm:pt>
    <dgm:pt modelId="{44D8EB1F-C3A6-434D-89C4-1BB804276320}">
      <dgm:prSet/>
      <dgm:spPr/>
      <dgm:t>
        <a:bodyPr/>
        <a:lstStyle/>
        <a:p>
          <a:r>
            <a:rPr lang="en-US" dirty="0">
              <a:solidFill>
                <a:srgbClr val="202452"/>
              </a:solidFill>
            </a:rPr>
            <a:t>Follow Up with Employers</a:t>
          </a:r>
        </a:p>
      </dgm:t>
    </dgm:pt>
    <dgm:pt modelId="{8F3DCD18-9795-4646-8C40-E75CC4846EC2}" type="parTrans" cxnId="{ECE172A5-20CF-4291-B43F-E7BA4F4D56D2}">
      <dgm:prSet/>
      <dgm:spPr/>
      <dgm:t>
        <a:bodyPr/>
        <a:lstStyle/>
        <a:p>
          <a:endParaRPr lang="en-US"/>
        </a:p>
      </dgm:t>
    </dgm:pt>
    <dgm:pt modelId="{B7B8B77F-7989-40E4-9117-2877D48C16EE}" type="sibTrans" cxnId="{ECE172A5-20CF-4291-B43F-E7BA4F4D56D2}">
      <dgm:prSet/>
      <dgm:spPr/>
      <dgm:t>
        <a:bodyPr/>
        <a:lstStyle/>
        <a:p>
          <a:endParaRPr lang="en-US"/>
        </a:p>
      </dgm:t>
    </dgm:pt>
    <dgm:pt modelId="{5BA15395-F697-4C78-9D75-4B1CBF898A9A}">
      <dgm:prSet/>
      <dgm:spPr/>
      <dgm:t>
        <a:bodyPr/>
        <a:lstStyle/>
        <a:p>
          <a:r>
            <a:rPr lang="en-US" dirty="0">
              <a:solidFill>
                <a:srgbClr val="202452"/>
              </a:solidFill>
            </a:rPr>
            <a:t>Reporting to Leadership </a:t>
          </a:r>
        </a:p>
      </dgm:t>
    </dgm:pt>
    <dgm:pt modelId="{B5075386-AB74-43E2-8112-308882D51D00}" type="parTrans" cxnId="{6C620966-77C4-491B-9470-F27A2DADFE21}">
      <dgm:prSet/>
      <dgm:spPr/>
      <dgm:t>
        <a:bodyPr/>
        <a:lstStyle/>
        <a:p>
          <a:endParaRPr lang="en-US"/>
        </a:p>
      </dgm:t>
    </dgm:pt>
    <dgm:pt modelId="{2410ACCD-D011-473F-947E-81BC67414BE9}" type="sibTrans" cxnId="{6C620966-77C4-491B-9470-F27A2DADFE21}">
      <dgm:prSet/>
      <dgm:spPr/>
      <dgm:t>
        <a:bodyPr/>
        <a:lstStyle/>
        <a:p>
          <a:endParaRPr lang="en-US"/>
        </a:p>
      </dgm:t>
    </dgm:pt>
    <dgm:pt modelId="{3084860B-9E52-4C52-83FF-C9753C76872F}">
      <dgm:prSet/>
      <dgm:spPr/>
      <dgm:t>
        <a:bodyPr/>
        <a:lstStyle/>
        <a:p>
          <a:r>
            <a:rPr lang="en-US" dirty="0">
              <a:solidFill>
                <a:srgbClr val="202452"/>
              </a:solidFill>
            </a:rPr>
            <a:t>After Action Review </a:t>
          </a:r>
        </a:p>
      </dgm:t>
    </dgm:pt>
    <dgm:pt modelId="{357DD340-4C99-4C13-9E67-14B624681B50}" type="parTrans" cxnId="{A27C6F4E-62FC-45DE-BC37-9A5B3D6C3FBB}">
      <dgm:prSet/>
      <dgm:spPr/>
      <dgm:t>
        <a:bodyPr/>
        <a:lstStyle/>
        <a:p>
          <a:endParaRPr lang="en-US"/>
        </a:p>
      </dgm:t>
    </dgm:pt>
    <dgm:pt modelId="{A01ABD5A-8BB4-49A5-B4D6-3A49B1307F48}" type="sibTrans" cxnId="{A27C6F4E-62FC-45DE-BC37-9A5B3D6C3FBB}">
      <dgm:prSet/>
      <dgm:spPr/>
      <dgm:t>
        <a:bodyPr/>
        <a:lstStyle/>
        <a:p>
          <a:endParaRPr lang="en-US"/>
        </a:p>
      </dgm:t>
    </dgm:pt>
    <dgm:pt modelId="{BD28F3CD-0075-4E43-8245-4EEC67771332}" type="pres">
      <dgm:prSet presAssocID="{AC6C2E85-FD90-47B8-826B-A290109D746E}" presName="Name0" presStyleCnt="0">
        <dgm:presLayoutVars>
          <dgm:dir/>
          <dgm:resizeHandles val="exact"/>
        </dgm:presLayoutVars>
      </dgm:prSet>
      <dgm:spPr/>
    </dgm:pt>
    <dgm:pt modelId="{93474A56-6596-454B-A3EE-E900C6A8A362}" type="pres">
      <dgm:prSet presAssocID="{AC6C2E85-FD90-47B8-826B-A290109D746E}" presName="arrow" presStyleLbl="bgShp" presStyleIdx="0" presStyleCnt="1"/>
      <dgm:spPr>
        <a:solidFill>
          <a:srgbClr val="B4B7E2"/>
        </a:solidFill>
      </dgm:spPr>
    </dgm:pt>
    <dgm:pt modelId="{8C4A3365-83BB-4F37-91F8-C8E88C8D2E0D}" type="pres">
      <dgm:prSet presAssocID="{AC6C2E85-FD90-47B8-826B-A290109D746E}" presName="points" presStyleCnt="0"/>
      <dgm:spPr/>
    </dgm:pt>
    <dgm:pt modelId="{9F2DC8F4-4E06-4C21-9EE1-E0BEBFAE33DD}" type="pres">
      <dgm:prSet presAssocID="{4FD5A041-A8EB-4470-83E8-81A006B69478}" presName="compositeA" presStyleCnt="0"/>
      <dgm:spPr/>
    </dgm:pt>
    <dgm:pt modelId="{965457F8-E655-45C6-830D-0098C4B43ABB}" type="pres">
      <dgm:prSet presAssocID="{4FD5A041-A8EB-4470-83E8-81A006B69478}" presName="textA" presStyleLbl="revTx" presStyleIdx="0" presStyleCnt="5">
        <dgm:presLayoutVars>
          <dgm:bulletEnabled val="1"/>
        </dgm:presLayoutVars>
      </dgm:prSet>
      <dgm:spPr/>
    </dgm:pt>
    <dgm:pt modelId="{8F30B541-B712-4DAE-B549-DBFF59D5D49B}" type="pres">
      <dgm:prSet presAssocID="{4FD5A041-A8EB-4470-83E8-81A006B69478}" presName="circleA" presStyleLbl="node1" presStyleIdx="0" presStyleCnt="5"/>
      <dgm:spPr>
        <a:solidFill>
          <a:srgbClr val="202452"/>
        </a:solidFill>
      </dgm:spPr>
    </dgm:pt>
    <dgm:pt modelId="{77DCF375-A267-4A19-BF89-9D188C35D1AD}" type="pres">
      <dgm:prSet presAssocID="{4FD5A041-A8EB-4470-83E8-81A006B69478}" presName="spaceA" presStyleCnt="0"/>
      <dgm:spPr/>
    </dgm:pt>
    <dgm:pt modelId="{B74CEF94-5607-4091-BC79-47C6FDA8F20E}" type="pres">
      <dgm:prSet presAssocID="{D66A3407-DAE9-4A06-994A-82A4DB0CDA3F}" presName="space" presStyleCnt="0"/>
      <dgm:spPr/>
    </dgm:pt>
    <dgm:pt modelId="{176B8D00-608F-4FE2-A5B2-71A4A0243018}" type="pres">
      <dgm:prSet presAssocID="{05DE0DD9-726F-4EC6-BA95-F155B4FAC8BD}" presName="compositeB" presStyleCnt="0"/>
      <dgm:spPr/>
    </dgm:pt>
    <dgm:pt modelId="{B5E6A9AA-4752-4354-8B95-36D89F71D545}" type="pres">
      <dgm:prSet presAssocID="{05DE0DD9-726F-4EC6-BA95-F155B4FAC8BD}" presName="textB" presStyleLbl="revTx" presStyleIdx="1" presStyleCnt="5">
        <dgm:presLayoutVars>
          <dgm:bulletEnabled val="1"/>
        </dgm:presLayoutVars>
      </dgm:prSet>
      <dgm:spPr/>
    </dgm:pt>
    <dgm:pt modelId="{886A2379-30FA-411C-8F2D-A020881D82A7}" type="pres">
      <dgm:prSet presAssocID="{05DE0DD9-726F-4EC6-BA95-F155B4FAC8BD}" presName="circleB" presStyleLbl="node1" presStyleIdx="1" presStyleCnt="5"/>
      <dgm:spPr>
        <a:solidFill>
          <a:srgbClr val="04A651"/>
        </a:solidFill>
      </dgm:spPr>
    </dgm:pt>
    <dgm:pt modelId="{5CD3F86D-7F63-4D77-AB88-8E17B7E59649}" type="pres">
      <dgm:prSet presAssocID="{05DE0DD9-726F-4EC6-BA95-F155B4FAC8BD}" presName="spaceB" presStyleCnt="0"/>
      <dgm:spPr/>
    </dgm:pt>
    <dgm:pt modelId="{EDFB431C-6A16-4BC7-8393-ED9376BAD960}" type="pres">
      <dgm:prSet presAssocID="{CDE8BCA3-FBEE-4D6B-8DB3-8F7B76D22A21}" presName="space" presStyleCnt="0"/>
      <dgm:spPr/>
    </dgm:pt>
    <dgm:pt modelId="{69665A60-CF0D-434E-B389-AF75E36C2315}" type="pres">
      <dgm:prSet presAssocID="{44D8EB1F-C3A6-434D-89C4-1BB804276320}" presName="compositeA" presStyleCnt="0"/>
      <dgm:spPr/>
    </dgm:pt>
    <dgm:pt modelId="{8EB9ED75-45AC-48F3-AD8A-DAAD698801CD}" type="pres">
      <dgm:prSet presAssocID="{44D8EB1F-C3A6-434D-89C4-1BB804276320}" presName="textA" presStyleLbl="revTx" presStyleIdx="2" presStyleCnt="5">
        <dgm:presLayoutVars>
          <dgm:bulletEnabled val="1"/>
        </dgm:presLayoutVars>
      </dgm:prSet>
      <dgm:spPr/>
    </dgm:pt>
    <dgm:pt modelId="{D9C2FC5F-48AE-4D5E-8069-416A7566F8EB}" type="pres">
      <dgm:prSet presAssocID="{44D8EB1F-C3A6-434D-89C4-1BB804276320}" presName="circleA" presStyleLbl="node1" presStyleIdx="2" presStyleCnt="5"/>
      <dgm:spPr>
        <a:solidFill>
          <a:srgbClr val="99FDC9"/>
        </a:solidFill>
      </dgm:spPr>
    </dgm:pt>
    <dgm:pt modelId="{F4AB85CF-2F0B-449B-9262-C0872531441B}" type="pres">
      <dgm:prSet presAssocID="{44D8EB1F-C3A6-434D-89C4-1BB804276320}" presName="spaceA" presStyleCnt="0"/>
      <dgm:spPr/>
    </dgm:pt>
    <dgm:pt modelId="{4E062C39-01E2-4F65-8D61-AE84A5D7F29A}" type="pres">
      <dgm:prSet presAssocID="{B7B8B77F-7989-40E4-9117-2877D48C16EE}" presName="space" presStyleCnt="0"/>
      <dgm:spPr/>
    </dgm:pt>
    <dgm:pt modelId="{943E5786-0D87-4A17-A7E1-D981D06F6817}" type="pres">
      <dgm:prSet presAssocID="{5BA15395-F697-4C78-9D75-4B1CBF898A9A}" presName="compositeB" presStyleCnt="0"/>
      <dgm:spPr/>
    </dgm:pt>
    <dgm:pt modelId="{A2292CEF-B165-4194-9584-DEC7CFFD8953}" type="pres">
      <dgm:prSet presAssocID="{5BA15395-F697-4C78-9D75-4B1CBF898A9A}" presName="textB" presStyleLbl="revTx" presStyleIdx="3" presStyleCnt="5">
        <dgm:presLayoutVars>
          <dgm:bulletEnabled val="1"/>
        </dgm:presLayoutVars>
      </dgm:prSet>
      <dgm:spPr/>
    </dgm:pt>
    <dgm:pt modelId="{E12487D1-DDBB-48F7-9C71-E2AB43F57C27}" type="pres">
      <dgm:prSet presAssocID="{5BA15395-F697-4C78-9D75-4B1CBF898A9A}" presName="circleB" presStyleLbl="node1" presStyleIdx="3" presStyleCnt="5"/>
      <dgm:spPr>
        <a:solidFill>
          <a:srgbClr val="E2C549"/>
        </a:solidFill>
      </dgm:spPr>
    </dgm:pt>
    <dgm:pt modelId="{FC3875DF-D4DA-4650-9CB1-01C668AFA35B}" type="pres">
      <dgm:prSet presAssocID="{5BA15395-F697-4C78-9D75-4B1CBF898A9A}" presName="spaceB" presStyleCnt="0"/>
      <dgm:spPr/>
    </dgm:pt>
    <dgm:pt modelId="{82F0AD4A-8E5D-4D6E-A4B9-1304B64FC171}" type="pres">
      <dgm:prSet presAssocID="{2410ACCD-D011-473F-947E-81BC67414BE9}" presName="space" presStyleCnt="0"/>
      <dgm:spPr/>
    </dgm:pt>
    <dgm:pt modelId="{89D0BFED-D7B0-4CC9-94EB-ACBE7461083E}" type="pres">
      <dgm:prSet presAssocID="{3084860B-9E52-4C52-83FF-C9753C76872F}" presName="compositeA" presStyleCnt="0"/>
      <dgm:spPr/>
    </dgm:pt>
    <dgm:pt modelId="{B81C47F9-E57A-48C2-BCAC-17972A97985B}" type="pres">
      <dgm:prSet presAssocID="{3084860B-9E52-4C52-83FF-C9753C76872F}" presName="textA" presStyleLbl="revTx" presStyleIdx="4" presStyleCnt="5">
        <dgm:presLayoutVars>
          <dgm:bulletEnabled val="1"/>
        </dgm:presLayoutVars>
      </dgm:prSet>
      <dgm:spPr/>
    </dgm:pt>
    <dgm:pt modelId="{3FB538A2-8BF6-4408-97BA-B56819334DCC}" type="pres">
      <dgm:prSet presAssocID="{3084860B-9E52-4C52-83FF-C9753C76872F}" presName="circleA" presStyleLbl="node1" presStyleIdx="4" presStyleCnt="5"/>
      <dgm:spPr>
        <a:solidFill>
          <a:srgbClr val="9C9E9D"/>
        </a:solidFill>
      </dgm:spPr>
    </dgm:pt>
    <dgm:pt modelId="{4F992A91-CF06-47EA-8D69-E354037078AE}" type="pres">
      <dgm:prSet presAssocID="{3084860B-9E52-4C52-83FF-C9753C76872F}" presName="spaceA" presStyleCnt="0"/>
      <dgm:spPr/>
    </dgm:pt>
  </dgm:ptLst>
  <dgm:cxnLst>
    <dgm:cxn modelId="{9E883418-A416-422D-A009-6FC79E3731DE}" type="presOf" srcId="{3084860B-9E52-4C52-83FF-C9753C76872F}" destId="{B81C47F9-E57A-48C2-BCAC-17972A97985B}" srcOrd="0" destOrd="0" presId="urn:microsoft.com/office/officeart/2005/8/layout/hProcess11"/>
    <dgm:cxn modelId="{B9C5702F-502D-4C61-8093-BCEE8C93263C}" type="presOf" srcId="{05DE0DD9-726F-4EC6-BA95-F155B4FAC8BD}" destId="{B5E6A9AA-4752-4354-8B95-36D89F71D545}" srcOrd="0" destOrd="0" presId="urn:microsoft.com/office/officeart/2005/8/layout/hProcess11"/>
    <dgm:cxn modelId="{6C620966-77C4-491B-9470-F27A2DADFE21}" srcId="{AC6C2E85-FD90-47B8-826B-A290109D746E}" destId="{5BA15395-F697-4C78-9D75-4B1CBF898A9A}" srcOrd="3" destOrd="0" parTransId="{B5075386-AB74-43E2-8112-308882D51D00}" sibTransId="{2410ACCD-D011-473F-947E-81BC67414BE9}"/>
    <dgm:cxn modelId="{665D4E4D-69AA-47D0-B733-666DD8C5BD45}" type="presOf" srcId="{4FD5A041-A8EB-4470-83E8-81A006B69478}" destId="{965457F8-E655-45C6-830D-0098C4B43ABB}" srcOrd="0" destOrd="0" presId="urn:microsoft.com/office/officeart/2005/8/layout/hProcess11"/>
    <dgm:cxn modelId="{A27C6F4E-62FC-45DE-BC37-9A5B3D6C3FBB}" srcId="{AC6C2E85-FD90-47B8-826B-A290109D746E}" destId="{3084860B-9E52-4C52-83FF-C9753C76872F}" srcOrd="4" destOrd="0" parTransId="{357DD340-4C99-4C13-9E67-14B624681B50}" sibTransId="{A01ABD5A-8BB4-49A5-B4D6-3A49B1307F48}"/>
    <dgm:cxn modelId="{E45DA970-AEF6-45E3-B269-7D8EFA532185}" srcId="{AC6C2E85-FD90-47B8-826B-A290109D746E}" destId="{05DE0DD9-726F-4EC6-BA95-F155B4FAC8BD}" srcOrd="1" destOrd="0" parTransId="{D8E529FA-4C05-4321-8DF1-531FCFB0F071}" sibTransId="{CDE8BCA3-FBEE-4D6B-8DB3-8F7B76D22A21}"/>
    <dgm:cxn modelId="{0097679B-093B-4D80-A612-21EFBC34980F}" type="presOf" srcId="{44D8EB1F-C3A6-434D-89C4-1BB804276320}" destId="{8EB9ED75-45AC-48F3-AD8A-DAAD698801CD}" srcOrd="0" destOrd="0" presId="urn:microsoft.com/office/officeart/2005/8/layout/hProcess11"/>
    <dgm:cxn modelId="{ECE172A5-20CF-4291-B43F-E7BA4F4D56D2}" srcId="{AC6C2E85-FD90-47B8-826B-A290109D746E}" destId="{44D8EB1F-C3A6-434D-89C4-1BB804276320}" srcOrd="2" destOrd="0" parTransId="{8F3DCD18-9795-4646-8C40-E75CC4846EC2}" sibTransId="{B7B8B77F-7989-40E4-9117-2877D48C16EE}"/>
    <dgm:cxn modelId="{F8939FAD-2101-479E-AE83-442973C83DD0}" type="presOf" srcId="{AC6C2E85-FD90-47B8-826B-A290109D746E}" destId="{BD28F3CD-0075-4E43-8245-4EEC67771332}" srcOrd="0" destOrd="0" presId="urn:microsoft.com/office/officeart/2005/8/layout/hProcess11"/>
    <dgm:cxn modelId="{7257D8C2-ACF4-4316-A971-D8B8CA92B475}" srcId="{AC6C2E85-FD90-47B8-826B-A290109D746E}" destId="{4FD5A041-A8EB-4470-83E8-81A006B69478}" srcOrd="0" destOrd="0" parTransId="{9F46EE0A-E2FA-44C2-8628-A6C9108AC991}" sibTransId="{D66A3407-DAE9-4A06-994A-82A4DB0CDA3F}"/>
    <dgm:cxn modelId="{84CA65E9-305C-4EC6-8BBE-ECC244E11E87}" type="presOf" srcId="{5BA15395-F697-4C78-9D75-4B1CBF898A9A}" destId="{A2292CEF-B165-4194-9584-DEC7CFFD8953}" srcOrd="0" destOrd="0" presId="urn:microsoft.com/office/officeart/2005/8/layout/hProcess11"/>
    <dgm:cxn modelId="{27B80BCF-81D1-4D8D-AB6F-B4CBC580597C}" type="presParOf" srcId="{BD28F3CD-0075-4E43-8245-4EEC67771332}" destId="{93474A56-6596-454B-A3EE-E900C6A8A362}" srcOrd="0" destOrd="0" presId="urn:microsoft.com/office/officeart/2005/8/layout/hProcess11"/>
    <dgm:cxn modelId="{3D4DCC74-9B62-4C38-89F7-4123A558B292}" type="presParOf" srcId="{BD28F3CD-0075-4E43-8245-4EEC67771332}" destId="{8C4A3365-83BB-4F37-91F8-C8E88C8D2E0D}" srcOrd="1" destOrd="0" presId="urn:microsoft.com/office/officeart/2005/8/layout/hProcess11"/>
    <dgm:cxn modelId="{54B54133-386B-4A43-85C7-01E2F7582446}" type="presParOf" srcId="{8C4A3365-83BB-4F37-91F8-C8E88C8D2E0D}" destId="{9F2DC8F4-4E06-4C21-9EE1-E0BEBFAE33DD}" srcOrd="0" destOrd="0" presId="urn:microsoft.com/office/officeart/2005/8/layout/hProcess11"/>
    <dgm:cxn modelId="{AF878B61-E7FE-4DE1-8BC0-01375EEA002C}" type="presParOf" srcId="{9F2DC8F4-4E06-4C21-9EE1-E0BEBFAE33DD}" destId="{965457F8-E655-45C6-830D-0098C4B43ABB}" srcOrd="0" destOrd="0" presId="urn:microsoft.com/office/officeart/2005/8/layout/hProcess11"/>
    <dgm:cxn modelId="{462A9A04-D8C1-4B0E-A012-1A52581A9B10}" type="presParOf" srcId="{9F2DC8F4-4E06-4C21-9EE1-E0BEBFAE33DD}" destId="{8F30B541-B712-4DAE-B549-DBFF59D5D49B}" srcOrd="1" destOrd="0" presId="urn:microsoft.com/office/officeart/2005/8/layout/hProcess11"/>
    <dgm:cxn modelId="{FCB64196-94BA-4908-AF64-5409517E4BD2}" type="presParOf" srcId="{9F2DC8F4-4E06-4C21-9EE1-E0BEBFAE33DD}" destId="{77DCF375-A267-4A19-BF89-9D188C35D1AD}" srcOrd="2" destOrd="0" presId="urn:microsoft.com/office/officeart/2005/8/layout/hProcess11"/>
    <dgm:cxn modelId="{359A8ED2-06FA-4C27-97BE-51842196D657}" type="presParOf" srcId="{8C4A3365-83BB-4F37-91F8-C8E88C8D2E0D}" destId="{B74CEF94-5607-4091-BC79-47C6FDA8F20E}" srcOrd="1" destOrd="0" presId="urn:microsoft.com/office/officeart/2005/8/layout/hProcess11"/>
    <dgm:cxn modelId="{39DF51D0-1499-476F-9E53-B1158B65340A}" type="presParOf" srcId="{8C4A3365-83BB-4F37-91F8-C8E88C8D2E0D}" destId="{176B8D00-608F-4FE2-A5B2-71A4A0243018}" srcOrd="2" destOrd="0" presId="urn:microsoft.com/office/officeart/2005/8/layout/hProcess11"/>
    <dgm:cxn modelId="{CEA900D4-A772-48E5-951A-2DCBD66EC0C6}" type="presParOf" srcId="{176B8D00-608F-4FE2-A5B2-71A4A0243018}" destId="{B5E6A9AA-4752-4354-8B95-36D89F71D545}" srcOrd="0" destOrd="0" presId="urn:microsoft.com/office/officeart/2005/8/layout/hProcess11"/>
    <dgm:cxn modelId="{AB14C6CB-CB00-4FD3-8856-198F99854E25}" type="presParOf" srcId="{176B8D00-608F-4FE2-A5B2-71A4A0243018}" destId="{886A2379-30FA-411C-8F2D-A020881D82A7}" srcOrd="1" destOrd="0" presId="urn:microsoft.com/office/officeart/2005/8/layout/hProcess11"/>
    <dgm:cxn modelId="{04703AD5-CDA7-471B-825E-B2E9F8FBC606}" type="presParOf" srcId="{176B8D00-608F-4FE2-A5B2-71A4A0243018}" destId="{5CD3F86D-7F63-4D77-AB88-8E17B7E59649}" srcOrd="2" destOrd="0" presId="urn:microsoft.com/office/officeart/2005/8/layout/hProcess11"/>
    <dgm:cxn modelId="{6B235110-172F-4F80-BB2D-A1B614F1B706}" type="presParOf" srcId="{8C4A3365-83BB-4F37-91F8-C8E88C8D2E0D}" destId="{EDFB431C-6A16-4BC7-8393-ED9376BAD960}" srcOrd="3" destOrd="0" presId="urn:microsoft.com/office/officeart/2005/8/layout/hProcess11"/>
    <dgm:cxn modelId="{82150DF1-F1DA-4ED7-B916-B3AB4126439B}" type="presParOf" srcId="{8C4A3365-83BB-4F37-91F8-C8E88C8D2E0D}" destId="{69665A60-CF0D-434E-B389-AF75E36C2315}" srcOrd="4" destOrd="0" presId="urn:microsoft.com/office/officeart/2005/8/layout/hProcess11"/>
    <dgm:cxn modelId="{7DAAF52D-426D-4FD8-806E-ED468091A39D}" type="presParOf" srcId="{69665A60-CF0D-434E-B389-AF75E36C2315}" destId="{8EB9ED75-45AC-48F3-AD8A-DAAD698801CD}" srcOrd="0" destOrd="0" presId="urn:microsoft.com/office/officeart/2005/8/layout/hProcess11"/>
    <dgm:cxn modelId="{9FB6DB7C-D353-45FD-B970-22BEC7B2A3A6}" type="presParOf" srcId="{69665A60-CF0D-434E-B389-AF75E36C2315}" destId="{D9C2FC5F-48AE-4D5E-8069-416A7566F8EB}" srcOrd="1" destOrd="0" presId="urn:microsoft.com/office/officeart/2005/8/layout/hProcess11"/>
    <dgm:cxn modelId="{8E2E09BF-56FE-4E5C-BDF7-DF447A06B721}" type="presParOf" srcId="{69665A60-CF0D-434E-B389-AF75E36C2315}" destId="{F4AB85CF-2F0B-449B-9262-C0872531441B}" srcOrd="2" destOrd="0" presId="urn:microsoft.com/office/officeart/2005/8/layout/hProcess11"/>
    <dgm:cxn modelId="{0DB51E0A-7D15-4069-A507-5CD37F597406}" type="presParOf" srcId="{8C4A3365-83BB-4F37-91F8-C8E88C8D2E0D}" destId="{4E062C39-01E2-4F65-8D61-AE84A5D7F29A}" srcOrd="5" destOrd="0" presId="urn:microsoft.com/office/officeart/2005/8/layout/hProcess11"/>
    <dgm:cxn modelId="{50ED22BE-79B0-4E45-A2D8-7DDE161DAE01}" type="presParOf" srcId="{8C4A3365-83BB-4F37-91F8-C8E88C8D2E0D}" destId="{943E5786-0D87-4A17-A7E1-D981D06F6817}" srcOrd="6" destOrd="0" presId="urn:microsoft.com/office/officeart/2005/8/layout/hProcess11"/>
    <dgm:cxn modelId="{38AA06CA-ECB1-4F4D-A496-BD5A58AE8854}" type="presParOf" srcId="{943E5786-0D87-4A17-A7E1-D981D06F6817}" destId="{A2292CEF-B165-4194-9584-DEC7CFFD8953}" srcOrd="0" destOrd="0" presId="urn:microsoft.com/office/officeart/2005/8/layout/hProcess11"/>
    <dgm:cxn modelId="{9729FBD0-37AD-4614-B30E-E3A598581C8D}" type="presParOf" srcId="{943E5786-0D87-4A17-A7E1-D981D06F6817}" destId="{E12487D1-DDBB-48F7-9C71-E2AB43F57C27}" srcOrd="1" destOrd="0" presId="urn:microsoft.com/office/officeart/2005/8/layout/hProcess11"/>
    <dgm:cxn modelId="{8010B592-136E-4B6F-B3F7-14DC7B5188B3}" type="presParOf" srcId="{943E5786-0D87-4A17-A7E1-D981D06F6817}" destId="{FC3875DF-D4DA-4650-9CB1-01C668AFA35B}" srcOrd="2" destOrd="0" presId="urn:microsoft.com/office/officeart/2005/8/layout/hProcess11"/>
    <dgm:cxn modelId="{3459C126-D49A-48C3-A165-A1FDD82DE924}" type="presParOf" srcId="{8C4A3365-83BB-4F37-91F8-C8E88C8D2E0D}" destId="{82F0AD4A-8E5D-4D6E-A4B9-1304B64FC171}" srcOrd="7" destOrd="0" presId="urn:microsoft.com/office/officeart/2005/8/layout/hProcess11"/>
    <dgm:cxn modelId="{DE812891-C218-40D0-940D-6C79CB90DC08}" type="presParOf" srcId="{8C4A3365-83BB-4F37-91F8-C8E88C8D2E0D}" destId="{89D0BFED-D7B0-4CC9-94EB-ACBE7461083E}" srcOrd="8" destOrd="0" presId="urn:microsoft.com/office/officeart/2005/8/layout/hProcess11"/>
    <dgm:cxn modelId="{5BE2990E-82CF-42B6-98D4-F86A0292C9B3}" type="presParOf" srcId="{89D0BFED-D7B0-4CC9-94EB-ACBE7461083E}" destId="{B81C47F9-E57A-48C2-BCAC-17972A97985B}" srcOrd="0" destOrd="0" presId="urn:microsoft.com/office/officeart/2005/8/layout/hProcess11"/>
    <dgm:cxn modelId="{25A5E801-1688-45F8-B6BE-3DD65B4723AC}" type="presParOf" srcId="{89D0BFED-D7B0-4CC9-94EB-ACBE7461083E}" destId="{3FB538A2-8BF6-4408-97BA-B56819334DCC}" srcOrd="1" destOrd="0" presId="urn:microsoft.com/office/officeart/2005/8/layout/hProcess11"/>
    <dgm:cxn modelId="{341378FB-5F4A-44EE-A771-A1CDC99E38D8}" type="presParOf" srcId="{89D0BFED-D7B0-4CC9-94EB-ACBE7461083E}" destId="{4F992A91-CF06-47EA-8D69-E354037078A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C42B46-9CB5-47BA-88C8-38401399DAA2}">
      <dsp:nvSpPr>
        <dsp:cNvPr id="0" name=""/>
        <dsp:cNvSpPr/>
      </dsp:nvSpPr>
      <dsp:spPr>
        <a:xfrm>
          <a:off x="-5459078" y="-828504"/>
          <a:ext cx="6442499" cy="6442499"/>
        </a:xfrm>
        <a:prstGeom prst="blockArc">
          <a:avLst>
            <a:gd name="adj1" fmla="val 18900000"/>
            <a:gd name="adj2" fmla="val 2700000"/>
            <a:gd name="adj3" fmla="val 335"/>
          </a:avLst>
        </a:prstGeom>
        <a:solidFill>
          <a:srgbClr val="202452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75F9A0-D638-43F6-99AF-3D9AF0FC1A8B}">
      <dsp:nvSpPr>
        <dsp:cNvPr id="0" name=""/>
        <dsp:cNvSpPr/>
      </dsp:nvSpPr>
      <dsp:spPr>
        <a:xfrm>
          <a:off x="402747" y="298997"/>
          <a:ext cx="9546547" cy="598377"/>
        </a:xfrm>
        <a:prstGeom prst="rect">
          <a:avLst/>
        </a:prstGeom>
        <a:solidFill>
          <a:srgbClr val="20245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4962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This is a roundtable discussion</a:t>
          </a:r>
          <a:endParaRPr lang="en-US" sz="2600" kern="1200" dirty="0"/>
        </a:p>
      </dsp:txBody>
      <dsp:txXfrm>
        <a:off x="402747" y="298997"/>
        <a:ext cx="9546547" cy="598377"/>
      </dsp:txXfrm>
    </dsp:sp>
    <dsp:sp modelId="{0573E6E0-B498-4B58-9D1D-D1213DBBD324}">
      <dsp:nvSpPr>
        <dsp:cNvPr id="0" name=""/>
        <dsp:cNvSpPr/>
      </dsp:nvSpPr>
      <dsp:spPr>
        <a:xfrm>
          <a:off x="28761" y="224200"/>
          <a:ext cx="747972" cy="747972"/>
        </a:xfrm>
        <a:prstGeom prst="ellipse">
          <a:avLst/>
        </a:prstGeom>
        <a:solidFill>
          <a:srgbClr val="04A651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87A9C40-11BB-485F-9AE2-63DC63DA3F80}">
      <dsp:nvSpPr>
        <dsp:cNvPr id="0" name=""/>
        <dsp:cNvSpPr/>
      </dsp:nvSpPr>
      <dsp:spPr>
        <a:xfrm>
          <a:off x="642971" y="1200633"/>
          <a:ext cx="9311611" cy="598377"/>
        </a:xfrm>
        <a:prstGeom prst="rect">
          <a:avLst/>
        </a:prstGeom>
        <a:solidFill>
          <a:srgbClr val="B4B7E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4962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Respect others' opinions and right to speak</a:t>
          </a:r>
        </a:p>
      </dsp:txBody>
      <dsp:txXfrm>
        <a:off x="642971" y="1200633"/>
        <a:ext cx="9311611" cy="598377"/>
      </dsp:txXfrm>
    </dsp:sp>
    <dsp:sp modelId="{EDFE877A-930B-47B0-9CB8-E7D28C444B0D}">
      <dsp:nvSpPr>
        <dsp:cNvPr id="0" name=""/>
        <dsp:cNvSpPr/>
      </dsp:nvSpPr>
      <dsp:spPr>
        <a:xfrm>
          <a:off x="285724" y="1121479"/>
          <a:ext cx="747972" cy="747972"/>
        </a:xfrm>
        <a:prstGeom prst="ellipse">
          <a:avLst/>
        </a:prstGeom>
        <a:solidFill>
          <a:srgbClr val="04A651"/>
        </a:solidFill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B96E77-C606-48C7-A4D3-F549C2BE1715}">
      <dsp:nvSpPr>
        <dsp:cNvPr id="0" name=""/>
        <dsp:cNvSpPr/>
      </dsp:nvSpPr>
      <dsp:spPr>
        <a:xfrm>
          <a:off x="963128" y="2093556"/>
          <a:ext cx="8986166" cy="598377"/>
        </a:xfrm>
        <a:prstGeom prst="rect">
          <a:avLst/>
        </a:prstGeom>
        <a:solidFill>
          <a:srgbClr val="E2C54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4962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Do not interrupt the facilitators or other members of the group</a:t>
          </a:r>
          <a:endParaRPr lang="en-US" sz="2600" kern="1200" dirty="0"/>
        </a:p>
      </dsp:txBody>
      <dsp:txXfrm>
        <a:off x="963128" y="2093556"/>
        <a:ext cx="8986166" cy="598377"/>
      </dsp:txXfrm>
    </dsp:sp>
    <dsp:sp modelId="{86A0D2B2-8982-4980-AAAC-C6850DEDBD0C}">
      <dsp:nvSpPr>
        <dsp:cNvPr id="0" name=""/>
        <dsp:cNvSpPr/>
      </dsp:nvSpPr>
      <dsp:spPr>
        <a:xfrm>
          <a:off x="589142" y="2018759"/>
          <a:ext cx="747972" cy="747972"/>
        </a:xfrm>
        <a:prstGeom prst="ellipse">
          <a:avLst/>
        </a:prstGeom>
        <a:solidFill>
          <a:srgbClr val="04A651"/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26A0D4-9214-458E-9599-68CFCD21032D}">
      <dsp:nvSpPr>
        <dsp:cNvPr id="0" name=""/>
        <dsp:cNvSpPr/>
      </dsp:nvSpPr>
      <dsp:spPr>
        <a:xfrm>
          <a:off x="831527" y="2990836"/>
          <a:ext cx="9117767" cy="598377"/>
        </a:xfrm>
        <a:prstGeom prst="rect">
          <a:avLst/>
        </a:prstGeom>
        <a:solidFill>
          <a:srgbClr val="99FDC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4962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Be your best you.  </a:t>
          </a:r>
        </a:p>
      </dsp:txBody>
      <dsp:txXfrm>
        <a:off x="831527" y="2990836"/>
        <a:ext cx="9117767" cy="598377"/>
      </dsp:txXfrm>
    </dsp:sp>
    <dsp:sp modelId="{1B0807DD-9FC0-4C41-88D9-2C55C5BC81E4}">
      <dsp:nvSpPr>
        <dsp:cNvPr id="0" name=""/>
        <dsp:cNvSpPr/>
      </dsp:nvSpPr>
      <dsp:spPr>
        <a:xfrm>
          <a:off x="457541" y="2916038"/>
          <a:ext cx="747972" cy="747972"/>
        </a:xfrm>
        <a:prstGeom prst="ellipse">
          <a:avLst/>
        </a:prstGeom>
        <a:solidFill>
          <a:srgbClr val="04A651"/>
        </a:solidFill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77A5BC-9C33-4AAC-B809-B5F962FB3243}">
      <dsp:nvSpPr>
        <dsp:cNvPr id="0" name=""/>
        <dsp:cNvSpPr/>
      </dsp:nvSpPr>
      <dsp:spPr>
        <a:xfrm>
          <a:off x="402747" y="3888115"/>
          <a:ext cx="9546547" cy="598377"/>
        </a:xfrm>
        <a:prstGeom prst="rect">
          <a:avLst/>
        </a:prstGeom>
        <a:solidFill>
          <a:srgbClr val="04A65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4962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The idea is to foster best practices and learn from one another </a:t>
          </a:r>
          <a:endParaRPr lang="en-US" sz="2600" kern="1200" dirty="0"/>
        </a:p>
      </dsp:txBody>
      <dsp:txXfrm>
        <a:off x="402747" y="3888115"/>
        <a:ext cx="9546547" cy="598377"/>
      </dsp:txXfrm>
    </dsp:sp>
    <dsp:sp modelId="{A91DA154-A07C-43CC-A25A-73A59B6990B5}">
      <dsp:nvSpPr>
        <dsp:cNvPr id="0" name=""/>
        <dsp:cNvSpPr/>
      </dsp:nvSpPr>
      <dsp:spPr>
        <a:xfrm>
          <a:off x="28761" y="3813318"/>
          <a:ext cx="747972" cy="747972"/>
        </a:xfrm>
        <a:prstGeom prst="ellipse">
          <a:avLst/>
        </a:prstGeom>
        <a:solidFill>
          <a:srgbClr val="04A651"/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B5390-EC03-4221-B673-F56379A86381}">
      <dsp:nvSpPr>
        <dsp:cNvPr id="0" name=""/>
        <dsp:cNvSpPr/>
      </dsp:nvSpPr>
      <dsp:spPr>
        <a:xfrm>
          <a:off x="4277526" y="1282768"/>
          <a:ext cx="1575330" cy="1575330"/>
        </a:xfrm>
        <a:prstGeom prst="ellipse">
          <a:avLst/>
        </a:prstGeom>
        <a:solidFill>
          <a:srgbClr val="9C9E9D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E3B25E6-879D-49A7-A3A3-086DF6E8B8F0}">
      <dsp:nvSpPr>
        <dsp:cNvPr id="0" name=""/>
        <dsp:cNvSpPr/>
      </dsp:nvSpPr>
      <dsp:spPr>
        <a:xfrm>
          <a:off x="4151500" y="0"/>
          <a:ext cx="1827382" cy="105772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202452"/>
              </a:solidFill>
            </a:rPr>
            <a:t>Selecting Dates</a:t>
          </a:r>
        </a:p>
      </dsp:txBody>
      <dsp:txXfrm>
        <a:off x="4151500" y="0"/>
        <a:ext cx="1827382" cy="1057721"/>
      </dsp:txXfrm>
    </dsp:sp>
    <dsp:sp modelId="{115163DB-4622-4F02-A20C-4060F72DB6CE}">
      <dsp:nvSpPr>
        <dsp:cNvPr id="0" name=""/>
        <dsp:cNvSpPr/>
      </dsp:nvSpPr>
      <dsp:spPr>
        <a:xfrm>
          <a:off x="4876782" y="1718009"/>
          <a:ext cx="1575330" cy="1575330"/>
        </a:xfrm>
        <a:prstGeom prst="ellipse">
          <a:avLst/>
        </a:prstGeom>
        <a:solidFill>
          <a:srgbClr val="202452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8FAAE7A-3053-40A2-B585-65C55F424C0D}">
      <dsp:nvSpPr>
        <dsp:cNvPr id="0" name=""/>
        <dsp:cNvSpPr/>
      </dsp:nvSpPr>
      <dsp:spPr>
        <a:xfrm>
          <a:off x="6955703" y="1209897"/>
          <a:ext cx="1638343" cy="114774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202452"/>
              </a:solidFill>
            </a:rPr>
            <a:t>Selecting Locations</a:t>
          </a:r>
        </a:p>
      </dsp:txBody>
      <dsp:txXfrm>
        <a:off x="6955703" y="1209897"/>
        <a:ext cx="1638343" cy="1147740"/>
      </dsp:txXfrm>
    </dsp:sp>
    <dsp:sp modelId="{198235CD-B385-4530-B1B0-64B15F870F77}">
      <dsp:nvSpPr>
        <dsp:cNvPr id="0" name=""/>
        <dsp:cNvSpPr/>
      </dsp:nvSpPr>
      <dsp:spPr>
        <a:xfrm>
          <a:off x="4648044" y="2422857"/>
          <a:ext cx="1575330" cy="1575330"/>
        </a:xfrm>
        <a:prstGeom prst="ellipse">
          <a:avLst/>
        </a:prstGeom>
        <a:solidFill>
          <a:srgbClr val="04A651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F362C1C-F96E-4D08-92C8-3CF59008882F}">
      <dsp:nvSpPr>
        <dsp:cNvPr id="0" name=""/>
        <dsp:cNvSpPr/>
      </dsp:nvSpPr>
      <dsp:spPr>
        <a:xfrm>
          <a:off x="5997934" y="3353202"/>
          <a:ext cx="2293385" cy="114774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202452"/>
              </a:solidFill>
            </a:rPr>
            <a:t>Selecting Employers</a:t>
          </a:r>
        </a:p>
      </dsp:txBody>
      <dsp:txXfrm>
        <a:off x="5997934" y="3353202"/>
        <a:ext cx="2293385" cy="1147740"/>
      </dsp:txXfrm>
    </dsp:sp>
    <dsp:sp modelId="{F0D05F5E-119A-47BA-8D62-C362C73C872B}">
      <dsp:nvSpPr>
        <dsp:cNvPr id="0" name=""/>
        <dsp:cNvSpPr/>
      </dsp:nvSpPr>
      <dsp:spPr>
        <a:xfrm>
          <a:off x="3907009" y="2422857"/>
          <a:ext cx="1575330" cy="1575330"/>
        </a:xfrm>
        <a:prstGeom prst="ellipse">
          <a:avLst/>
        </a:prstGeom>
        <a:solidFill>
          <a:srgbClr val="04A651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B9AF5F7-9308-4426-9146-3AE8978C3B32}">
      <dsp:nvSpPr>
        <dsp:cNvPr id="0" name=""/>
        <dsp:cNvSpPr/>
      </dsp:nvSpPr>
      <dsp:spPr>
        <a:xfrm>
          <a:off x="2166584" y="3353202"/>
          <a:ext cx="1638343" cy="114774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202452"/>
              </a:solidFill>
            </a:rPr>
            <a:t>Reverse Planning </a:t>
          </a:r>
        </a:p>
      </dsp:txBody>
      <dsp:txXfrm>
        <a:off x="2166584" y="3353202"/>
        <a:ext cx="1638343" cy="1147740"/>
      </dsp:txXfrm>
    </dsp:sp>
    <dsp:sp modelId="{E4CFC759-E0D2-4DC8-812A-AA9B599B58FA}">
      <dsp:nvSpPr>
        <dsp:cNvPr id="0" name=""/>
        <dsp:cNvSpPr/>
      </dsp:nvSpPr>
      <dsp:spPr>
        <a:xfrm>
          <a:off x="3678271" y="1718009"/>
          <a:ext cx="1575330" cy="1575330"/>
        </a:xfrm>
        <a:prstGeom prst="ellipse">
          <a:avLst/>
        </a:prstGeom>
        <a:solidFill>
          <a:srgbClr val="04A651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8AE5DF2-4CF1-4A43-9C45-F2946D64DED2}">
      <dsp:nvSpPr>
        <dsp:cNvPr id="0" name=""/>
        <dsp:cNvSpPr/>
      </dsp:nvSpPr>
      <dsp:spPr>
        <a:xfrm>
          <a:off x="1914531" y="1395292"/>
          <a:ext cx="1638343" cy="114774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202452"/>
              </a:solidFill>
            </a:rPr>
            <a:t>Job Listings</a:t>
          </a:r>
        </a:p>
      </dsp:txBody>
      <dsp:txXfrm>
        <a:off x="1914531" y="1395292"/>
        <a:ext cx="1638343" cy="11477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38A0C-CF6D-44DC-B07D-F7D939554BE0}">
      <dsp:nvSpPr>
        <dsp:cNvPr id="0" name=""/>
        <dsp:cNvSpPr/>
      </dsp:nvSpPr>
      <dsp:spPr>
        <a:xfrm rot="16200000">
          <a:off x="-929284" y="931819"/>
          <a:ext cx="4351338" cy="2487699"/>
        </a:xfrm>
        <a:prstGeom prst="flowChartManualOperation">
          <a:avLst/>
        </a:prstGeom>
        <a:solidFill>
          <a:srgbClr val="2024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Finding Sponsors</a:t>
          </a:r>
          <a:endParaRPr lang="en-US" sz="3200" kern="1200" dirty="0"/>
        </a:p>
      </dsp:txBody>
      <dsp:txXfrm rot="5400000">
        <a:off x="2535" y="870268"/>
        <a:ext cx="2487699" cy="2610802"/>
      </dsp:txXfrm>
    </dsp:sp>
    <dsp:sp modelId="{B14C8766-CFF7-47C4-BCAA-2D506A3C0276}">
      <dsp:nvSpPr>
        <dsp:cNvPr id="0" name=""/>
        <dsp:cNvSpPr/>
      </dsp:nvSpPr>
      <dsp:spPr>
        <a:xfrm rot="16200000">
          <a:off x="1744992" y="931819"/>
          <a:ext cx="4351338" cy="2487699"/>
        </a:xfrm>
        <a:prstGeom prst="flowChartManualOperation">
          <a:avLst/>
        </a:prstGeom>
        <a:solidFill>
          <a:srgbClr val="B4B7E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Obtaining Non-monetary Donations</a:t>
          </a:r>
          <a:endParaRPr lang="en-US" sz="3200" kern="1200" dirty="0"/>
        </a:p>
      </dsp:txBody>
      <dsp:txXfrm rot="5400000">
        <a:off x="2676811" y="870268"/>
        <a:ext cx="2487699" cy="2610802"/>
      </dsp:txXfrm>
    </dsp:sp>
    <dsp:sp modelId="{3AD0EA39-6EDC-4F60-B9C6-BBDCD4D6B891}">
      <dsp:nvSpPr>
        <dsp:cNvPr id="0" name=""/>
        <dsp:cNvSpPr/>
      </dsp:nvSpPr>
      <dsp:spPr>
        <a:xfrm rot="16200000">
          <a:off x="4472994" y="931819"/>
          <a:ext cx="4351338" cy="2487699"/>
        </a:xfrm>
        <a:prstGeom prst="flowChartManualOperation">
          <a:avLst/>
        </a:prstGeom>
        <a:solidFill>
          <a:srgbClr val="E2C54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LWDB Funding </a:t>
          </a:r>
          <a:endParaRPr lang="en-US" sz="3200" kern="1200" dirty="0"/>
        </a:p>
      </dsp:txBody>
      <dsp:txXfrm rot="5400000">
        <a:off x="5404813" y="870268"/>
        <a:ext cx="2487699" cy="2610802"/>
      </dsp:txXfrm>
    </dsp:sp>
    <dsp:sp modelId="{34510BFB-5939-44EA-A471-504E4FEB0EFC}">
      <dsp:nvSpPr>
        <dsp:cNvPr id="0" name=""/>
        <dsp:cNvSpPr/>
      </dsp:nvSpPr>
      <dsp:spPr>
        <a:xfrm rot="16200000">
          <a:off x="7093546" y="931819"/>
          <a:ext cx="4351338" cy="2487699"/>
        </a:xfrm>
        <a:prstGeom prst="flowChartManualOperation">
          <a:avLst/>
        </a:prstGeom>
        <a:solidFill>
          <a:srgbClr val="04A6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Advertising with Limited Budgets</a:t>
          </a:r>
          <a:endParaRPr lang="en-US" sz="3200" kern="1200" dirty="0"/>
        </a:p>
      </dsp:txBody>
      <dsp:txXfrm rot="5400000">
        <a:off x="8025365" y="870268"/>
        <a:ext cx="2487699" cy="26108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52C53D-2F7E-480D-9209-95AB33E036F5}">
      <dsp:nvSpPr>
        <dsp:cNvPr id="0" name=""/>
        <dsp:cNvSpPr/>
      </dsp:nvSpPr>
      <dsp:spPr>
        <a:xfrm>
          <a:off x="2451" y="0"/>
          <a:ext cx="2569852" cy="4351338"/>
        </a:xfrm>
        <a:prstGeom prst="roundRect">
          <a:avLst>
            <a:gd name="adj" fmla="val 10000"/>
          </a:avLst>
        </a:prstGeom>
        <a:solidFill>
          <a:srgbClr val="2024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Setting Up and Breaking Down </a:t>
          </a:r>
          <a:endParaRPr lang="en-US" sz="3100" kern="1200" dirty="0"/>
        </a:p>
      </dsp:txBody>
      <dsp:txXfrm>
        <a:off x="2451" y="1740535"/>
        <a:ext cx="2569852" cy="1740535"/>
      </dsp:txXfrm>
    </dsp:sp>
    <dsp:sp modelId="{B7C4D795-C6C0-44FD-9EE7-72D03C6C676F}">
      <dsp:nvSpPr>
        <dsp:cNvPr id="0" name=""/>
        <dsp:cNvSpPr/>
      </dsp:nvSpPr>
      <dsp:spPr>
        <a:xfrm>
          <a:off x="562880" y="254059"/>
          <a:ext cx="1448995" cy="1463036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12137" t="12500" r="12137" b="125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337D4A-411B-4DC0-A460-F061393E35BB}">
      <dsp:nvSpPr>
        <dsp:cNvPr id="0" name=""/>
        <dsp:cNvSpPr/>
      </dsp:nvSpPr>
      <dsp:spPr>
        <a:xfrm>
          <a:off x="2687947" y="0"/>
          <a:ext cx="2569852" cy="4351338"/>
        </a:xfrm>
        <a:prstGeom prst="roundRect">
          <a:avLst>
            <a:gd name="adj" fmla="val 10000"/>
          </a:avLst>
        </a:prstGeom>
        <a:solidFill>
          <a:srgbClr val="B4B7E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Center Staff Participation </a:t>
          </a:r>
          <a:endParaRPr lang="en-US" sz="3100" kern="1200" dirty="0"/>
        </a:p>
      </dsp:txBody>
      <dsp:txXfrm>
        <a:off x="2687947" y="1740535"/>
        <a:ext cx="2569852" cy="1740535"/>
      </dsp:txXfrm>
    </dsp:sp>
    <dsp:sp modelId="{ED6F6BB5-6CD8-42D6-88CA-EA59059F242B}">
      <dsp:nvSpPr>
        <dsp:cNvPr id="0" name=""/>
        <dsp:cNvSpPr/>
      </dsp:nvSpPr>
      <dsp:spPr>
        <a:xfrm>
          <a:off x="3209828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CD5166-AED6-46CF-841C-0780A284F668}">
      <dsp:nvSpPr>
        <dsp:cNvPr id="0" name=""/>
        <dsp:cNvSpPr/>
      </dsp:nvSpPr>
      <dsp:spPr>
        <a:xfrm>
          <a:off x="5296347" y="0"/>
          <a:ext cx="2569852" cy="4351338"/>
        </a:xfrm>
        <a:prstGeom prst="roundRect">
          <a:avLst>
            <a:gd name="adj" fmla="val 10000"/>
          </a:avLst>
        </a:prstGeom>
        <a:solidFill>
          <a:srgbClr val="E2C54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Roles for Center Staff</a:t>
          </a:r>
          <a:endParaRPr lang="en-US" sz="3100" kern="1200" dirty="0"/>
        </a:p>
      </dsp:txBody>
      <dsp:txXfrm>
        <a:off x="5296347" y="1740535"/>
        <a:ext cx="2569852" cy="1740535"/>
      </dsp:txXfrm>
    </dsp:sp>
    <dsp:sp modelId="{80D5D609-65C7-4DF6-B0B1-2693D38F3C44}">
      <dsp:nvSpPr>
        <dsp:cNvPr id="0" name=""/>
        <dsp:cNvSpPr/>
      </dsp:nvSpPr>
      <dsp:spPr>
        <a:xfrm>
          <a:off x="5856776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07E00-971C-4284-9DF3-3720395E3D09}">
      <dsp:nvSpPr>
        <dsp:cNvPr id="0" name=""/>
        <dsp:cNvSpPr/>
      </dsp:nvSpPr>
      <dsp:spPr>
        <a:xfrm>
          <a:off x="7943295" y="0"/>
          <a:ext cx="2569852" cy="4351338"/>
        </a:xfrm>
        <a:prstGeom prst="roundRect">
          <a:avLst>
            <a:gd name="adj" fmla="val 10000"/>
          </a:avLst>
        </a:prstGeom>
        <a:solidFill>
          <a:srgbClr val="04A6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Employer Layout </a:t>
          </a:r>
          <a:endParaRPr lang="en-US" sz="3100" kern="1200" dirty="0"/>
        </a:p>
      </dsp:txBody>
      <dsp:txXfrm>
        <a:off x="7943295" y="1740535"/>
        <a:ext cx="2569852" cy="1740535"/>
      </dsp:txXfrm>
    </dsp:sp>
    <dsp:sp modelId="{19CE4C66-AE43-4908-9BD4-6E21A2D7BB89}">
      <dsp:nvSpPr>
        <dsp:cNvPr id="0" name=""/>
        <dsp:cNvSpPr/>
      </dsp:nvSpPr>
      <dsp:spPr>
        <a:xfrm>
          <a:off x="8503724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A27002-3758-4770-B56B-1FFE66C0BA62}">
      <dsp:nvSpPr>
        <dsp:cNvPr id="0" name=""/>
        <dsp:cNvSpPr/>
      </dsp:nvSpPr>
      <dsp:spPr>
        <a:xfrm>
          <a:off x="420623" y="3481070"/>
          <a:ext cx="9674352" cy="652700"/>
        </a:xfrm>
        <a:prstGeom prst="leftRightArrow">
          <a:avLst/>
        </a:prstGeom>
        <a:solidFill>
          <a:srgbClr val="9C9E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0534E-B320-4705-8A6A-956D984BC399}">
      <dsp:nvSpPr>
        <dsp:cNvPr id="0" name=""/>
        <dsp:cNvSpPr/>
      </dsp:nvSpPr>
      <dsp:spPr>
        <a:xfrm>
          <a:off x="0" y="0"/>
          <a:ext cx="10938254" cy="4351338"/>
        </a:xfrm>
        <a:prstGeom prst="rightArrow">
          <a:avLst/>
        </a:prstGeom>
        <a:solidFill>
          <a:srgbClr val="B4B7E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E0603E-A7D1-4034-A46B-95D455B1B5C7}">
      <dsp:nvSpPr>
        <dsp:cNvPr id="0" name=""/>
        <dsp:cNvSpPr/>
      </dsp:nvSpPr>
      <dsp:spPr>
        <a:xfrm>
          <a:off x="9857" y="1305401"/>
          <a:ext cx="2073685" cy="1740535"/>
        </a:xfrm>
        <a:prstGeom prst="roundRect">
          <a:avLst/>
        </a:prstGeom>
        <a:solidFill>
          <a:srgbClr val="2024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Veteran Identification</a:t>
          </a:r>
          <a:endParaRPr lang="en-US" sz="2500" kern="1200" dirty="0"/>
        </a:p>
      </dsp:txBody>
      <dsp:txXfrm>
        <a:off x="94823" y="1390367"/>
        <a:ext cx="1903753" cy="1570603"/>
      </dsp:txXfrm>
    </dsp:sp>
    <dsp:sp modelId="{1764A4FF-B4D4-4CEE-B110-784E69C4BAA8}">
      <dsp:nvSpPr>
        <dsp:cNvPr id="0" name=""/>
        <dsp:cNvSpPr/>
      </dsp:nvSpPr>
      <dsp:spPr>
        <a:xfrm>
          <a:off x="2221072" y="1305401"/>
          <a:ext cx="2073685" cy="1740535"/>
        </a:xfrm>
        <a:prstGeom prst="roundRect">
          <a:avLst/>
        </a:prstGeom>
        <a:solidFill>
          <a:srgbClr val="04A6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Command and Control</a:t>
          </a:r>
          <a:endParaRPr lang="en-US" sz="2500" kern="1200" dirty="0"/>
        </a:p>
      </dsp:txBody>
      <dsp:txXfrm>
        <a:off x="2306038" y="1390367"/>
        <a:ext cx="1903753" cy="1570603"/>
      </dsp:txXfrm>
    </dsp:sp>
    <dsp:sp modelId="{C9377076-70DD-4A57-8352-317EF889E24D}">
      <dsp:nvSpPr>
        <dsp:cNvPr id="0" name=""/>
        <dsp:cNvSpPr/>
      </dsp:nvSpPr>
      <dsp:spPr>
        <a:xfrm>
          <a:off x="4432287" y="1305401"/>
          <a:ext cx="2073685" cy="1740535"/>
        </a:xfrm>
        <a:prstGeom prst="roundRect">
          <a:avLst/>
        </a:prstGeom>
        <a:solidFill>
          <a:srgbClr val="99FDC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Opening the Job Fair</a:t>
          </a:r>
          <a:endParaRPr lang="en-US" sz="2500" kern="1200" dirty="0"/>
        </a:p>
      </dsp:txBody>
      <dsp:txXfrm>
        <a:off x="4517253" y="1390367"/>
        <a:ext cx="1903753" cy="1570603"/>
      </dsp:txXfrm>
    </dsp:sp>
    <dsp:sp modelId="{7BF91C2E-FC82-4EBF-8B75-C627242DD243}">
      <dsp:nvSpPr>
        <dsp:cNvPr id="0" name=""/>
        <dsp:cNvSpPr/>
      </dsp:nvSpPr>
      <dsp:spPr>
        <a:xfrm>
          <a:off x="6643502" y="1305401"/>
          <a:ext cx="2073685" cy="1740535"/>
        </a:xfrm>
        <a:prstGeom prst="roundRect">
          <a:avLst/>
        </a:prstGeom>
        <a:solidFill>
          <a:srgbClr val="E2C54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Closing the Job Fair</a:t>
          </a:r>
          <a:endParaRPr lang="en-US" sz="2500" kern="1200" dirty="0"/>
        </a:p>
      </dsp:txBody>
      <dsp:txXfrm>
        <a:off x="6728468" y="1390367"/>
        <a:ext cx="1903753" cy="1570603"/>
      </dsp:txXfrm>
    </dsp:sp>
    <dsp:sp modelId="{352B25A1-8F8B-4D3C-92F1-5C2CD57CCC6A}">
      <dsp:nvSpPr>
        <dsp:cNvPr id="0" name=""/>
        <dsp:cNvSpPr/>
      </dsp:nvSpPr>
      <dsp:spPr>
        <a:xfrm>
          <a:off x="8854716" y="1305401"/>
          <a:ext cx="2073685" cy="1740535"/>
        </a:xfrm>
        <a:prstGeom prst="roundRect">
          <a:avLst/>
        </a:prstGeom>
        <a:solidFill>
          <a:srgbClr val="2024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Crowd Control </a:t>
          </a:r>
          <a:endParaRPr lang="en-US" sz="2500" kern="1200" dirty="0"/>
        </a:p>
      </dsp:txBody>
      <dsp:txXfrm>
        <a:off x="8939682" y="1390367"/>
        <a:ext cx="1903753" cy="15706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74A56-6596-454B-A3EE-E900C6A8A362}">
      <dsp:nvSpPr>
        <dsp:cNvPr id="0" name=""/>
        <dsp:cNvSpPr/>
      </dsp:nvSpPr>
      <dsp:spPr>
        <a:xfrm>
          <a:off x="0" y="1436667"/>
          <a:ext cx="11307452" cy="1915556"/>
        </a:xfrm>
        <a:prstGeom prst="notchedRightArrow">
          <a:avLst/>
        </a:prstGeom>
        <a:solidFill>
          <a:srgbClr val="B4B7E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5457F8-E655-45C6-830D-0098C4B43ABB}">
      <dsp:nvSpPr>
        <dsp:cNvPr id="0" name=""/>
        <dsp:cNvSpPr/>
      </dsp:nvSpPr>
      <dsp:spPr>
        <a:xfrm>
          <a:off x="4472" y="0"/>
          <a:ext cx="1955338" cy="1915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b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202452"/>
              </a:solidFill>
            </a:rPr>
            <a:t>Consolidating the Numbers</a:t>
          </a:r>
        </a:p>
      </dsp:txBody>
      <dsp:txXfrm>
        <a:off x="4472" y="0"/>
        <a:ext cx="1955338" cy="1915556"/>
      </dsp:txXfrm>
    </dsp:sp>
    <dsp:sp modelId="{8F30B541-B712-4DAE-B549-DBFF59D5D49B}">
      <dsp:nvSpPr>
        <dsp:cNvPr id="0" name=""/>
        <dsp:cNvSpPr/>
      </dsp:nvSpPr>
      <dsp:spPr>
        <a:xfrm>
          <a:off x="742697" y="2155001"/>
          <a:ext cx="478889" cy="478889"/>
        </a:xfrm>
        <a:prstGeom prst="ellipse">
          <a:avLst/>
        </a:prstGeom>
        <a:solidFill>
          <a:srgbClr val="20245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E6A9AA-4752-4354-8B95-36D89F71D545}">
      <dsp:nvSpPr>
        <dsp:cNvPr id="0" name=""/>
        <dsp:cNvSpPr/>
      </dsp:nvSpPr>
      <dsp:spPr>
        <a:xfrm>
          <a:off x="2057578" y="2873335"/>
          <a:ext cx="1955338" cy="1915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202452"/>
              </a:solidFill>
            </a:rPr>
            <a:t>Follow Up with Staff Referrals</a:t>
          </a:r>
        </a:p>
      </dsp:txBody>
      <dsp:txXfrm>
        <a:off x="2057578" y="2873335"/>
        <a:ext cx="1955338" cy="1915556"/>
      </dsp:txXfrm>
    </dsp:sp>
    <dsp:sp modelId="{886A2379-30FA-411C-8F2D-A020881D82A7}">
      <dsp:nvSpPr>
        <dsp:cNvPr id="0" name=""/>
        <dsp:cNvSpPr/>
      </dsp:nvSpPr>
      <dsp:spPr>
        <a:xfrm>
          <a:off x="2795802" y="2155001"/>
          <a:ext cx="478889" cy="478889"/>
        </a:xfrm>
        <a:prstGeom prst="ellipse">
          <a:avLst/>
        </a:prstGeom>
        <a:solidFill>
          <a:srgbClr val="04A65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9ED75-45AC-48F3-AD8A-DAAD698801CD}">
      <dsp:nvSpPr>
        <dsp:cNvPr id="0" name=""/>
        <dsp:cNvSpPr/>
      </dsp:nvSpPr>
      <dsp:spPr>
        <a:xfrm>
          <a:off x="4110683" y="0"/>
          <a:ext cx="1955338" cy="1915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b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202452"/>
              </a:solidFill>
            </a:rPr>
            <a:t>Follow Up with Employers</a:t>
          </a:r>
        </a:p>
      </dsp:txBody>
      <dsp:txXfrm>
        <a:off x="4110683" y="0"/>
        <a:ext cx="1955338" cy="1915556"/>
      </dsp:txXfrm>
    </dsp:sp>
    <dsp:sp modelId="{D9C2FC5F-48AE-4D5E-8069-416A7566F8EB}">
      <dsp:nvSpPr>
        <dsp:cNvPr id="0" name=""/>
        <dsp:cNvSpPr/>
      </dsp:nvSpPr>
      <dsp:spPr>
        <a:xfrm>
          <a:off x="4848908" y="2155001"/>
          <a:ext cx="478889" cy="478889"/>
        </a:xfrm>
        <a:prstGeom prst="ellipse">
          <a:avLst/>
        </a:prstGeom>
        <a:solidFill>
          <a:srgbClr val="99FDC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92CEF-B165-4194-9584-DEC7CFFD8953}">
      <dsp:nvSpPr>
        <dsp:cNvPr id="0" name=""/>
        <dsp:cNvSpPr/>
      </dsp:nvSpPr>
      <dsp:spPr>
        <a:xfrm>
          <a:off x="6163789" y="2873335"/>
          <a:ext cx="1955338" cy="1915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202452"/>
              </a:solidFill>
            </a:rPr>
            <a:t>Reporting to Leadership </a:t>
          </a:r>
        </a:p>
      </dsp:txBody>
      <dsp:txXfrm>
        <a:off x="6163789" y="2873335"/>
        <a:ext cx="1955338" cy="1915556"/>
      </dsp:txXfrm>
    </dsp:sp>
    <dsp:sp modelId="{E12487D1-DDBB-48F7-9C71-E2AB43F57C27}">
      <dsp:nvSpPr>
        <dsp:cNvPr id="0" name=""/>
        <dsp:cNvSpPr/>
      </dsp:nvSpPr>
      <dsp:spPr>
        <a:xfrm>
          <a:off x="6902014" y="2155001"/>
          <a:ext cx="478889" cy="478889"/>
        </a:xfrm>
        <a:prstGeom prst="ellipse">
          <a:avLst/>
        </a:prstGeom>
        <a:solidFill>
          <a:srgbClr val="E2C54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C47F9-E57A-48C2-BCAC-17972A97985B}">
      <dsp:nvSpPr>
        <dsp:cNvPr id="0" name=""/>
        <dsp:cNvSpPr/>
      </dsp:nvSpPr>
      <dsp:spPr>
        <a:xfrm>
          <a:off x="8216895" y="0"/>
          <a:ext cx="1955338" cy="19155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b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rgbClr val="202452"/>
              </a:solidFill>
            </a:rPr>
            <a:t>After Action Review </a:t>
          </a:r>
        </a:p>
      </dsp:txBody>
      <dsp:txXfrm>
        <a:off x="8216895" y="0"/>
        <a:ext cx="1955338" cy="1915556"/>
      </dsp:txXfrm>
    </dsp:sp>
    <dsp:sp modelId="{3FB538A2-8BF6-4408-97BA-B56819334DCC}">
      <dsp:nvSpPr>
        <dsp:cNvPr id="0" name=""/>
        <dsp:cNvSpPr/>
      </dsp:nvSpPr>
      <dsp:spPr>
        <a:xfrm>
          <a:off x="8955120" y="2155001"/>
          <a:ext cx="478889" cy="478889"/>
        </a:xfrm>
        <a:prstGeom prst="ellipse">
          <a:avLst/>
        </a:prstGeom>
        <a:solidFill>
          <a:srgbClr val="9C9E9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13B6D-728D-490A-AC63-CD65EE5068DF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C95AC-A3AE-480C-9ADF-C7206673A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02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C95AC-A3AE-480C-9ADF-C7206673AE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4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C95AC-A3AE-480C-9ADF-C7206673AE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74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C95AC-A3AE-480C-9ADF-C7206673AE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17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C95AC-A3AE-480C-9ADF-C7206673AE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16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64E23-4CB6-7816-6FCE-840FB3806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71AC1E-BE95-3C84-4DEF-AE6AA1712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1A67E-67A8-5633-0ED4-ADE890CDF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43BB4-6240-4C3F-66F3-4AE76BB8C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E7D70-A769-EA5C-9D62-6DFF750A3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9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A5ADE-5CBA-1B75-10F2-56349574C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5AD0CF-9733-32D0-A0C7-4CEA06D5C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B038F-8FCA-810B-997D-1BE77F00F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948AE-97C2-B22A-E50D-CC8273193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53857-459B-74F5-A271-986BDD999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20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AD3C82-87D4-E3ED-8D3D-B1A71E8EB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967294-982D-33C9-D3DB-9E47A7372D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CCD54-AF99-1832-279F-CFCC96158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F6406-DEB6-DBA9-CD11-03A811795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81E25-EDD2-358B-78B0-4B98E24F2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3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EDEFD-E517-5A37-7163-486E378C2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6CE0A-0772-A7F1-F0E1-EAB02AA5F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DC1C6-3DEE-E715-C4F1-A9386D5C7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353E6-B0F9-EB8D-14B4-A7BB23D9E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F3823-A859-018F-8D57-E42659128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301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113BA-42E2-5A91-59E3-404447C75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75562-75A9-64DB-255A-8613A27C7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F896E-EFB0-10F0-5528-E4AF844C4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F74AB-42E2-0828-AA1B-D9E832304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BD4D7-DD1F-4334-DD93-C7603863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9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3BAA4-F598-89F4-6FDF-D53EA2248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0E0A5-D63D-BF48-CB71-2F74C4D49B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38AE4C-B218-D6F6-157A-F03D1E8E9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EDDA2-BAE3-45A6-1100-41021149A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D220D-3D2A-5815-83AE-DC197F48C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1D11C0-CD3B-5E8B-5FA7-4168BE12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8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9CE2E-9DC0-8550-0367-13EDC2919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CBD52-C12D-4BFE-875F-8712EB350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C1880-CA19-4910-069A-5F6065174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A33C3F-F294-FCA8-5496-BC301A36EF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64D20D-00B3-1D2A-51E8-3650DEBE9A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CB2B1A-A62D-2892-C02B-A38C02EF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B3613A-6BB4-9EBA-0CC5-69D11FD94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14FBDF-028E-689B-5052-21430E30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9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AAA4E-02CD-427A-7DA6-24DA810CB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8AC2D-5F8E-96A0-1193-EBCD8EC03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F57071-A154-1A0C-CF7D-D1F8C1D53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C7762-398B-0006-2BDD-7B351CFB6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92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CC7581-1C8A-3F14-0422-EB98E189E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CAF1F3-1716-63A2-D84D-6068A9AEB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D3E25-2583-AD9D-C298-D3A188A06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65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4CCE1-8B5E-A0BF-4567-296E5798A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7E449-FFEB-71CB-DB43-48389A4AD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99111E-5B2D-C507-DE8B-410045C21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7488A-AA58-CACE-6E39-EA322B0D8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61C95-0773-7D76-3D6D-31004F5ED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EACCD0-B23C-2520-E16C-1CC3E70D2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5A1D9-04C8-91DC-253F-49492AD61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316650-830B-C798-C6F8-2E467FC01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048306-9358-0053-658E-765D6130E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858AA9-D262-CB4A-8B47-869076994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D7FF3-2EEC-07EB-B86A-AD7910402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C80B6C-6BFC-24AF-B040-659B1E4E2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09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237BDE-F9E0-C596-0B2E-C3A4DCE58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E1D13-FA3C-B3A3-BD00-2D41DCDFB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1D1B4-6476-F9CE-28F5-E91F5DC7B8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FA6E4-5CDE-414D-BC8B-F807461B2BA2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EADFB-E14D-8D7A-3AF6-ADD1B5EAA7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F25EB-9929-E691-BB58-852354510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2D185-12EC-1345-84C6-F37B919F9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1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holidays/4th-of-july-independence-day/sunset-beyond-the-american-flag-celebrating-4th-of-july-independence-day.jpg.ph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sky, grass, clouds&#10;&#10;Description automatically generated">
            <a:extLst>
              <a:ext uri="{FF2B5EF4-FFF2-40B4-BE49-F238E27FC236}">
                <a16:creationId xmlns:a16="http://schemas.microsoft.com/office/drawing/2014/main" id="{CDD64C5C-1D8C-6643-EC37-1EAC4223D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18046" y="-538001"/>
            <a:ext cx="10960788" cy="6857068"/>
          </a:xfrm>
          <a:prstGeom prst="rect">
            <a:avLst/>
          </a:prstGeom>
        </p:spPr>
      </p:pic>
      <p:pic>
        <p:nvPicPr>
          <p:cNvPr id="13" name="Picture 12" descr="A picture containing graphics, clipart, design&#10;&#10;Description automatically generated">
            <a:extLst>
              <a:ext uri="{FF2B5EF4-FFF2-40B4-BE49-F238E27FC236}">
                <a16:creationId xmlns:a16="http://schemas.microsoft.com/office/drawing/2014/main" id="{BC74ECEE-E099-87AA-7E6C-BFCB4246D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12193473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2DC671E-C487-D62B-02B1-31761F595824}"/>
              </a:ext>
            </a:extLst>
          </p:cNvPr>
          <p:cNvSpPr txBox="1">
            <a:spLocks/>
          </p:cNvSpPr>
          <p:nvPr/>
        </p:nvSpPr>
        <p:spPr>
          <a:xfrm>
            <a:off x="951469" y="3630673"/>
            <a:ext cx="5758249" cy="1174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202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Veteran Employment Representative: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2499B39-DC55-EDF6-AB5D-66138D2220B9}"/>
              </a:ext>
            </a:extLst>
          </p:cNvPr>
          <p:cNvSpPr txBox="1">
            <a:spLocks/>
          </p:cNvSpPr>
          <p:nvPr/>
        </p:nvSpPr>
        <p:spPr>
          <a:xfrm>
            <a:off x="951470" y="4535741"/>
            <a:ext cx="5758249" cy="538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4A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Fair Round Table Discussion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50C2FB0A-0AA2-E3FA-63C8-19B26F7ED915}"/>
              </a:ext>
            </a:extLst>
          </p:cNvPr>
          <p:cNvSpPr txBox="1">
            <a:spLocks/>
          </p:cNvSpPr>
          <p:nvPr/>
        </p:nvSpPr>
        <p:spPr>
          <a:xfrm>
            <a:off x="951470" y="5466451"/>
            <a:ext cx="5758249" cy="538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2024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Veterans’ Program Team</a:t>
            </a:r>
          </a:p>
        </p:txBody>
      </p:sp>
    </p:spTree>
    <p:extLst>
      <p:ext uri="{BB962C8B-B14F-4D97-AF65-F5344CB8AC3E}">
        <p14:creationId xmlns:p14="http://schemas.microsoft.com/office/powerpoint/2010/main" val="2428166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C4B73-80C3-3ED4-CC82-56C50ACC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Rules of Engagement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E5A0F19-EBDC-82AF-3EA8-E9EF5FA73E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966F5DD-DED1-5FA9-B7AB-C006B68DD9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6827553"/>
              </p:ext>
            </p:extLst>
          </p:nvPr>
        </p:nvGraphicFramePr>
        <p:xfrm>
          <a:off x="1063831" y="1450018"/>
          <a:ext cx="10064338" cy="4785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26900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Planning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8D89D731-FB9D-912A-8A4A-C0A1589FB4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410926"/>
              </p:ext>
            </p:extLst>
          </p:nvPr>
        </p:nvGraphicFramePr>
        <p:xfrm>
          <a:off x="993074" y="1358958"/>
          <a:ext cx="10205852" cy="4500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6029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Sponsors and Funding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18911EE0-FE5C-B7F5-A004-20CECF8CA5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797241"/>
              </p:ext>
            </p:extLst>
          </p:nvPr>
        </p:nvGraphicFramePr>
        <p:xfrm>
          <a:off x="838200" y="139790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16619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Logistics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DE0EBF2A-C831-6C2F-3E65-C2574DD05A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7796519"/>
              </p:ext>
            </p:extLst>
          </p:nvPr>
        </p:nvGraphicFramePr>
        <p:xfrm>
          <a:off x="838200" y="150856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67212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Execution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F512806C-BFE1-8130-5E41-0C2423FDF4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9768203"/>
              </p:ext>
            </p:extLst>
          </p:nvPr>
        </p:nvGraphicFramePr>
        <p:xfrm>
          <a:off x="582959" y="1373793"/>
          <a:ext cx="1093826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28096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BD60-1096-62A4-E9E1-70DF6D01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Follow-Up</a:t>
            </a:r>
            <a:endParaRPr lang="en-U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2ADE1-5313-29B9-B44D-DF53ACBBB0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069FC983-B610-843F-8DCB-455C991F23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166958"/>
              </p:ext>
            </p:extLst>
          </p:nvPr>
        </p:nvGraphicFramePr>
        <p:xfrm>
          <a:off x="442274" y="1071009"/>
          <a:ext cx="11307452" cy="478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94662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C4B73-80C3-3ED4-CC82-56C50ACC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4A651"/>
                </a:solidFill>
                <a:latin typeface="Franklin Gothic Book" panose="020B0503020102020204" pitchFamily="34" charset="0"/>
              </a:rPr>
              <a:t>Questions &amp; Answers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E5A0F19-EBDC-82AF-3EA8-E9EF5FA73E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1182350" y="5859901"/>
            <a:ext cx="882130" cy="89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00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141</Words>
  <Application>Microsoft Office PowerPoint</Application>
  <PresentationFormat>Widescreen</PresentationFormat>
  <Paragraphs>42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Franklin Gothic Book</vt:lpstr>
      <vt:lpstr>Office Theme</vt:lpstr>
      <vt:lpstr>PowerPoint Presentation</vt:lpstr>
      <vt:lpstr>Rules of Engagement</vt:lpstr>
      <vt:lpstr>Planning</vt:lpstr>
      <vt:lpstr>Sponsors and Funding</vt:lpstr>
      <vt:lpstr>Logistics</vt:lpstr>
      <vt:lpstr>Execution</vt:lpstr>
      <vt:lpstr>Follow-Up</vt:lpstr>
      <vt:lpstr>Questions &amp; 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Jose Santos</dc:creator>
  <cp:lastModifiedBy>Thomas, Jewelisia</cp:lastModifiedBy>
  <cp:revision>7</cp:revision>
  <dcterms:created xsi:type="dcterms:W3CDTF">2023-06-29T18:41:40Z</dcterms:created>
  <dcterms:modified xsi:type="dcterms:W3CDTF">2024-04-03T19:33:22Z</dcterms:modified>
</cp:coreProperties>
</file>