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6" r:id="rId2"/>
  </p:sldMasterIdLst>
  <p:notesMasterIdLst>
    <p:notesMasterId r:id="rId16"/>
  </p:notesMasterIdLst>
  <p:handoutMasterIdLst>
    <p:handoutMasterId r:id="rId17"/>
  </p:handoutMasterIdLst>
  <p:sldIdLst>
    <p:sldId id="278" r:id="rId3"/>
    <p:sldId id="257" r:id="rId4"/>
    <p:sldId id="259" r:id="rId5"/>
    <p:sldId id="272" r:id="rId6"/>
    <p:sldId id="271" r:id="rId7"/>
    <p:sldId id="274" r:id="rId8"/>
    <p:sldId id="265" r:id="rId9"/>
    <p:sldId id="275" r:id="rId10"/>
    <p:sldId id="262" r:id="rId11"/>
    <p:sldId id="261" r:id="rId12"/>
    <p:sldId id="273" r:id="rId13"/>
    <p:sldId id="277" r:id="rId14"/>
    <p:sldId id="276" r:id="rId15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72209" autoAdjust="0"/>
  </p:normalViewPr>
  <p:slideViewPr>
    <p:cSldViewPr>
      <p:cViewPr varScale="1">
        <p:scale>
          <a:sx n="71" d="100"/>
          <a:sy n="71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44D3A-8AE8-4FCA-A50D-9C3BDBCC9E46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805EA-F1E2-431C-94DF-1623D2E23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154CF-2ECA-4727-A8E0-165D131C4751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82E06-1DD7-42FB-9F0A-98BB63047B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E06-1DD7-42FB-9F0A-98BB63047B9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E06-1DD7-42FB-9F0A-98BB63047B9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E06-1DD7-42FB-9F0A-98BB63047B9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E06-1DD7-42FB-9F0A-98BB63047B9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E06-1DD7-42FB-9F0A-98BB63047B9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E06-1DD7-42FB-9F0A-98BB63047B9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E06-1DD7-42FB-9F0A-98BB63047B9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E06-1DD7-42FB-9F0A-98BB63047B9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82E06-1DD7-42FB-9F0A-98BB63047B9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FB7EF4-BB08-409B-BAB8-419C00AC824B}" type="datetimeFigureOut">
              <a:rPr lang="en-US" smtClean="0"/>
              <a:pPr/>
              <a:t>12/10/2010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453608-9A06-48B2-9BD8-3D99D35BC3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arro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9144000" cy="4953000"/>
          </a:xfrm>
          <a:prstGeom prst="rect">
            <a:avLst/>
          </a:prstGeom>
          <a:noFill/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85344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100" b="1" baseline="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" charset="0"/>
              </a:rPr>
              <a:t>SOUTH FLORIDA WORKFORCE</a:t>
            </a:r>
            <a:endParaRPr lang="en-US" sz="4400" baseline="0" dirty="0">
              <a:latin typeface="Tw Cen MT" pitchFamily="1" charset="-18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5105400"/>
            <a:ext cx="6629400" cy="199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" charset="2"/>
              <a:buNone/>
            </a:pPr>
            <a:r>
              <a:rPr lang="en-US" sz="4400" baseline="0" dirty="0">
                <a:latin typeface="Tw Cen MT" pitchFamily="1" charset="-18"/>
              </a:rPr>
              <a:t>Welfare Transition </a:t>
            </a:r>
          </a:p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" charset="2"/>
              <a:buNone/>
            </a:pPr>
            <a:r>
              <a:rPr lang="en-US" sz="4400" baseline="0" dirty="0" smtClean="0">
                <a:latin typeface="Tw Cen MT" pitchFamily="1" charset="-18"/>
              </a:rPr>
              <a:t>Review </a:t>
            </a:r>
            <a:r>
              <a:rPr lang="en-US" sz="4400" baseline="0" dirty="0">
                <a:latin typeface="Tw Cen MT" pitchFamily="1" charset="-18"/>
              </a:rPr>
              <a:t>Tool</a:t>
            </a:r>
            <a:endParaRPr lang="en-US" sz="2000" b="1" baseline="0" dirty="0">
              <a:latin typeface="Book Antiqua" pitchFamily="1" charset="0"/>
            </a:endParaRPr>
          </a:p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8" name="Picture 3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4800"/>
            <a:ext cx="2209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248400" y="2133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" charset="2"/>
              <a:buNone/>
            </a:pPr>
            <a:r>
              <a:rPr lang="en-US" sz="4400" baseline="0" dirty="0">
                <a:latin typeface="Tw Cen MT" pitchFamily="1" charset="-18"/>
              </a:rPr>
              <a:t>Region 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VIEW THE DATA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0800000">
            <a:off x="381000" y="3352800"/>
            <a:ext cx="4800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029200" y="3581400"/>
            <a:ext cx="1981200" cy="1295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Career Advisor’s Caseload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57200" y="1143000"/>
            <a:ext cx="13716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View</a:t>
            </a:r>
          </a:p>
          <a:p>
            <a:pPr algn="ctr"/>
            <a:r>
              <a:rPr lang="en-US" dirty="0" smtClean="0"/>
              <a:t>by</a:t>
            </a:r>
          </a:p>
          <a:p>
            <a:pPr algn="ctr"/>
            <a:r>
              <a:rPr lang="en-US" dirty="0" smtClean="0"/>
              <a:t>Career Advisor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rot="5400000">
            <a:off x="310379" y="2166914"/>
            <a:ext cx="265909" cy="4294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04800" y="3505200"/>
            <a:ext cx="13716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676400" y="4114800"/>
            <a:ext cx="2133600" cy="11430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OSST Case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OSST CASE DETAILS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5715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EARLY BIRD SPECIAL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 descr="http://ts2.mm.bing.net/images/thumbnail.aspx?q=311330872813&amp;id=2a4b9dd5f824ebd957cff1e6d0550525&amp;url=http%3a%2f%2fwisconsin.sierraclub.org%2fimages%2fVisa_Mastercard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495800"/>
            <a:ext cx="1451610" cy="18288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2362200"/>
            <a:ext cx="495300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$999.99</a:t>
            </a:r>
            <a:endParaRPr lang="en-US" sz="6000" dirty="0"/>
          </a:p>
        </p:txBody>
      </p:sp>
      <p:pic>
        <p:nvPicPr>
          <p:cNvPr id="6" name="Picture 3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334000"/>
            <a:ext cx="2209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524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For Questions Contact:  Theresa Chester </a:t>
            </a:r>
          </a:p>
          <a:p>
            <a:pPr algn="ctr"/>
            <a:r>
              <a:rPr lang="en-US" sz="3200" dirty="0" smtClean="0"/>
              <a:t>tchester@southfloridaworkforce.com 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To Request a Demonstration</a:t>
            </a:r>
          </a:p>
          <a:p>
            <a:pPr algn="ctr"/>
            <a:r>
              <a:rPr lang="en-US" sz="3200" dirty="0" smtClean="0"/>
              <a:t>Contact: Juan Hernandez</a:t>
            </a:r>
          </a:p>
          <a:p>
            <a:pPr algn="ctr"/>
            <a:r>
              <a:rPr lang="en-US" sz="3200" dirty="0" smtClean="0"/>
              <a:t>jhernandez02@southfloridaworkforce.com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t="11583" b="30502"/>
          <a:stretch>
            <a:fillRect/>
          </a:stretch>
        </p:blipFill>
        <p:spPr bwMode="auto">
          <a:xfrm>
            <a:off x="152400" y="1600200"/>
            <a:ext cx="8839200" cy="4572000"/>
          </a:xfrm>
          <a:prstGeom prst="rect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Rectangular Callout 5"/>
          <p:cNvSpPr/>
          <p:nvPr/>
        </p:nvSpPr>
        <p:spPr>
          <a:xfrm>
            <a:off x="172048" y="184450"/>
            <a:ext cx="1266238" cy="796279"/>
          </a:xfrm>
          <a:prstGeom prst="wedgeRectCallout">
            <a:avLst>
              <a:gd name="adj1" fmla="val 25184"/>
              <a:gd name="adj2" fmla="val 5064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the program TYPE 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6" idx="4"/>
          </p:cNvCxnSpPr>
          <p:nvPr/>
        </p:nvCxnSpPr>
        <p:spPr>
          <a:xfrm rot="16200000" flipH="1">
            <a:off x="1054948" y="1054948"/>
            <a:ext cx="690558" cy="552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447800" y="685800"/>
            <a:ext cx="19050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the Month to Review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52800" y="1219198"/>
            <a:ext cx="533400" cy="457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953000" y="914400"/>
            <a:ext cx="16002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To Export</a:t>
            </a:r>
            <a:endParaRPr lang="en-US" dirty="0"/>
          </a:p>
        </p:txBody>
      </p:sp>
      <p:sp>
        <p:nvSpPr>
          <p:cNvPr id="49" name="Rectangular Callout 48"/>
          <p:cNvSpPr/>
          <p:nvPr/>
        </p:nvSpPr>
        <p:spPr>
          <a:xfrm>
            <a:off x="6629400" y="304800"/>
            <a:ext cx="2209800" cy="304800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Definitions</a:t>
            </a:r>
            <a:endParaRPr lang="en-US" dirty="0"/>
          </a:p>
        </p:txBody>
      </p:sp>
      <p:cxnSp>
        <p:nvCxnSpPr>
          <p:cNvPr id="57" name="Straight Arrow Connector 56"/>
          <p:cNvCxnSpPr>
            <a:stCxn id="49" idx="4"/>
          </p:cNvCxnSpPr>
          <p:nvPr/>
        </p:nvCxnSpPr>
        <p:spPr>
          <a:xfrm rot="5400000">
            <a:off x="5789616" y="877884"/>
            <a:ext cx="1714500" cy="1254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4648200" y="1676400"/>
            <a:ext cx="615344" cy="304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315200" y="914400"/>
            <a:ext cx="152400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Topics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1" idx="2"/>
          </p:cNvCxnSpPr>
          <p:nvPr/>
        </p:nvCxnSpPr>
        <p:spPr>
          <a:xfrm rot="5400000">
            <a:off x="6934200" y="1752600"/>
            <a:ext cx="1447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295400" y="3657600"/>
            <a:ext cx="1828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ound Single Corner Rectangle 45"/>
          <p:cNvSpPr/>
          <p:nvPr/>
        </p:nvSpPr>
        <p:spPr>
          <a:xfrm>
            <a:off x="3124200" y="3810000"/>
            <a:ext cx="2667000" cy="533400"/>
          </a:xfrm>
          <a:prstGeom prst="round1Rect">
            <a:avLst>
              <a:gd name="adj" fmla="val 383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See the Region’s Total Mandatory Caseload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Trapezoid 55"/>
          <p:cNvSpPr/>
          <p:nvPr/>
        </p:nvSpPr>
        <p:spPr>
          <a:xfrm>
            <a:off x="3429000" y="4724400"/>
            <a:ext cx="2362200" cy="838200"/>
          </a:xfrm>
          <a:prstGeom prst="trapezoi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by Career Center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rot="16200000" flipV="1">
            <a:off x="2590800" y="39624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2514600" y="40386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2590800" y="42672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2667000" y="44958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2590800" y="4648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2819400" y="4876800"/>
            <a:ext cx="762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2590800" y="495300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0800000" flipV="1">
            <a:off x="2667000" y="49530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 flipV="1">
            <a:off x="2743200" y="49530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 flipV="1">
            <a:off x="2667000" y="49530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>
            <a:off x="2667000" y="4953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2552700" y="50673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Parallelogram 134"/>
          <p:cNvSpPr/>
          <p:nvPr/>
        </p:nvSpPr>
        <p:spPr>
          <a:xfrm>
            <a:off x="3505200" y="6248400"/>
            <a:ext cx="4495800" cy="533400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See the # of Mandatory Participants per Career Center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7" name="Straight Arrow Connector 136"/>
          <p:cNvCxnSpPr>
            <a:stCxn id="135" idx="5"/>
          </p:cNvCxnSpPr>
          <p:nvPr/>
        </p:nvCxnSpPr>
        <p:spPr>
          <a:xfrm rot="10800000">
            <a:off x="2514601" y="6019800"/>
            <a:ext cx="1057275" cy="495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533400" y="6248400"/>
            <a:ext cx="236220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Drill Down to Career Advisor’s Caseload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5" name="Straight Arrow Connector 144"/>
          <p:cNvCxnSpPr>
            <a:stCxn id="143" idx="1"/>
          </p:cNvCxnSpPr>
          <p:nvPr/>
        </p:nvCxnSpPr>
        <p:spPr>
          <a:xfrm rot="10800000">
            <a:off x="228600" y="6096000"/>
            <a:ext cx="3048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Oval Callout 148"/>
          <p:cNvSpPr/>
          <p:nvPr/>
        </p:nvSpPr>
        <p:spPr>
          <a:xfrm>
            <a:off x="7543800" y="3581400"/>
            <a:ext cx="1600200" cy="990600"/>
          </a:xfrm>
          <a:prstGeom prst="wedgeEllipseCallout">
            <a:avLst>
              <a:gd name="adj1" fmla="val -9796"/>
              <a:gd name="adj2" fmla="val -47732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to View the Report</a:t>
            </a:r>
            <a:endParaRPr lang="en-US" dirty="0"/>
          </a:p>
        </p:txBody>
      </p:sp>
      <p:cxnSp>
        <p:nvCxnSpPr>
          <p:cNvPr id="151" name="Straight Arrow Connector 150"/>
          <p:cNvCxnSpPr>
            <a:stCxn id="149" idx="8"/>
          </p:cNvCxnSpPr>
          <p:nvPr/>
        </p:nvCxnSpPr>
        <p:spPr>
          <a:xfrm rot="5400000" flipH="1" flipV="1">
            <a:off x="7553569" y="2458280"/>
            <a:ext cx="1762712" cy="5037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6" name="Rounded Rectangle 165"/>
          <p:cNvSpPr/>
          <p:nvPr/>
        </p:nvSpPr>
        <p:spPr>
          <a:xfrm>
            <a:off x="0" y="1981200"/>
            <a:ext cx="22098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Strengths &amp; Weaknesses</a:t>
            </a:r>
            <a:endParaRPr lang="en-US" dirty="0"/>
          </a:p>
        </p:txBody>
      </p:sp>
      <p:cxnSp>
        <p:nvCxnSpPr>
          <p:cNvPr id="169" name="Straight Arrow Connector 168"/>
          <p:cNvCxnSpPr>
            <a:stCxn id="166" idx="3"/>
          </p:cNvCxnSpPr>
          <p:nvPr/>
        </p:nvCxnSpPr>
        <p:spPr>
          <a:xfrm>
            <a:off x="2209800" y="2324100"/>
            <a:ext cx="7620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>
            <a:stCxn id="166" idx="3"/>
          </p:cNvCxnSpPr>
          <p:nvPr/>
        </p:nvCxnSpPr>
        <p:spPr>
          <a:xfrm>
            <a:off x="2209800" y="2324100"/>
            <a:ext cx="1219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66" idx="3"/>
          </p:cNvCxnSpPr>
          <p:nvPr/>
        </p:nvCxnSpPr>
        <p:spPr>
          <a:xfrm>
            <a:off x="2209800" y="2324100"/>
            <a:ext cx="15240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66" idx="3"/>
          </p:cNvCxnSpPr>
          <p:nvPr/>
        </p:nvCxnSpPr>
        <p:spPr>
          <a:xfrm>
            <a:off x="2209800" y="2324100"/>
            <a:ext cx="23622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66" idx="3"/>
          </p:cNvCxnSpPr>
          <p:nvPr/>
        </p:nvCxnSpPr>
        <p:spPr>
          <a:xfrm>
            <a:off x="2209800" y="2324100"/>
            <a:ext cx="26670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66" idx="3"/>
          </p:cNvCxnSpPr>
          <p:nvPr/>
        </p:nvCxnSpPr>
        <p:spPr>
          <a:xfrm>
            <a:off x="2209800" y="2324100"/>
            <a:ext cx="29718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166" idx="3"/>
          </p:cNvCxnSpPr>
          <p:nvPr/>
        </p:nvCxnSpPr>
        <p:spPr>
          <a:xfrm>
            <a:off x="2209800" y="2324100"/>
            <a:ext cx="4572000" cy="13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PROGRAM TYPE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524000"/>
            <a:ext cx="82296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1066800" y="609600"/>
            <a:ext cx="1266238" cy="826059"/>
          </a:xfrm>
          <a:prstGeom prst="wedgeRectCallout">
            <a:avLst>
              <a:gd name="adj1" fmla="val 74917"/>
              <a:gd name="adj2" fmla="val 8047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the program TYPE 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7239000" y="685800"/>
            <a:ext cx="1371600" cy="762000"/>
          </a:xfrm>
          <a:prstGeom prst="wedgeRectCallout">
            <a:avLst>
              <a:gd name="adj1" fmla="val 40196"/>
              <a:gd name="adj2" fmla="val 7326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View Report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0" y="2667000"/>
            <a:ext cx="2438400" cy="1371600"/>
          </a:xfrm>
          <a:prstGeom prst="wedgeEllipseCallout">
            <a:avLst>
              <a:gd name="adj1" fmla="val 26267"/>
              <a:gd name="adj2" fmla="val -8167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UP = Two Parent</a:t>
            </a:r>
          </a:p>
          <a:p>
            <a:r>
              <a:rPr lang="en-US" sz="1400" dirty="0" smtClean="0"/>
              <a:t>PA = Single Parent</a:t>
            </a:r>
          </a:p>
          <a:p>
            <a:r>
              <a:rPr lang="en-US" sz="1400" dirty="0" smtClean="0"/>
              <a:t>TP = Teen Parent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MONTHLY DATA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574" r="11541" b="30556"/>
          <a:stretch>
            <a:fillRect/>
          </a:stretch>
        </p:blipFill>
        <p:spPr bwMode="auto">
          <a:xfrm>
            <a:off x="457200" y="1447800"/>
            <a:ext cx="8229600" cy="518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" name="Rectangular Callout 16"/>
          <p:cNvSpPr/>
          <p:nvPr/>
        </p:nvSpPr>
        <p:spPr>
          <a:xfrm>
            <a:off x="1447800" y="1752600"/>
            <a:ext cx="2057400" cy="990600"/>
          </a:xfrm>
          <a:prstGeom prst="wedgeRectCallout">
            <a:avLst>
              <a:gd name="adj1" fmla="val 73136"/>
              <a:gd name="adj2" fmla="val -2388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data that is stored from previous months</a:t>
            </a:r>
            <a:endParaRPr lang="en-US" dirty="0"/>
          </a:p>
        </p:txBody>
      </p:sp>
      <p:sp>
        <p:nvSpPr>
          <p:cNvPr id="29" name="Oval Callout 28"/>
          <p:cNvSpPr/>
          <p:nvPr/>
        </p:nvSpPr>
        <p:spPr>
          <a:xfrm>
            <a:off x="5105400" y="1066800"/>
            <a:ext cx="1752600" cy="1066800"/>
          </a:xfrm>
          <a:prstGeom prst="wedgeEllipseCallout">
            <a:avLst>
              <a:gd name="adj1" fmla="val -62369"/>
              <a:gd name="adj2" fmla="val 508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the Month to 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EXPORT DATA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261" r="11927" b="30180"/>
          <a:stretch>
            <a:fillRect/>
          </a:stretch>
        </p:blipFill>
        <p:spPr bwMode="auto">
          <a:xfrm>
            <a:off x="457200" y="1327149"/>
            <a:ext cx="8229600" cy="537845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248400" y="914400"/>
            <a:ext cx="1600200" cy="914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Choose To Export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rot="10800000" flipV="1">
            <a:off x="5334000" y="13716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 t="11583" r="12029" b="30502"/>
          <a:stretch>
            <a:fillRect/>
          </a:stretch>
        </p:blipFill>
        <p:spPr bwMode="auto">
          <a:xfrm>
            <a:off x="457200" y="1447800"/>
            <a:ext cx="8229600" cy="5181600"/>
          </a:xfrm>
          <a:prstGeom prst="rect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itle 1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DEFINITIONS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lt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248400" y="1676400"/>
            <a:ext cx="2209800" cy="304800"/>
          </a:xfrm>
          <a:prstGeom prst="wedgeRectCallout">
            <a:avLst>
              <a:gd name="adj1" fmla="val -32081"/>
              <a:gd name="adj2" fmla="val 15279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Definitions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835" r="917" b="4412"/>
          <a:stretch>
            <a:fillRect/>
          </a:stretch>
        </p:blipFill>
        <p:spPr bwMode="auto">
          <a:xfrm>
            <a:off x="457200" y="1447800"/>
            <a:ext cx="8229600" cy="525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TOPICS DEFINED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STRENGTHS &amp; WEAKNESSES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chemeClr val="lt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t="11583" r="12029" b="30502"/>
          <a:stretch>
            <a:fillRect/>
          </a:stretch>
        </p:blipFill>
        <p:spPr bwMode="auto">
          <a:xfrm>
            <a:off x="457200" y="1447800"/>
            <a:ext cx="8229600" cy="5181600"/>
          </a:xfrm>
          <a:prstGeom prst="rect">
            <a:avLst/>
          </a:prstGeom>
          <a:ln w="12700">
            <a:solidFill>
              <a:srgbClr val="FF0000"/>
            </a:solidFill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Oval 4"/>
          <p:cNvSpPr/>
          <p:nvPr/>
        </p:nvSpPr>
        <p:spPr>
          <a:xfrm>
            <a:off x="685800" y="4038600"/>
            <a:ext cx="2438400" cy="1905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Percentages Indicate  how Program is performing AT A GLANCE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7"/>
          </p:cNvCxnSpPr>
          <p:nvPr/>
        </p:nvCxnSpPr>
        <p:spPr>
          <a:xfrm rot="5400000" flipH="1" flipV="1">
            <a:off x="3834862" y="2742243"/>
            <a:ext cx="507581" cy="2643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7"/>
          </p:cNvCxnSpPr>
          <p:nvPr/>
        </p:nvCxnSpPr>
        <p:spPr>
          <a:xfrm rot="5400000" flipH="1" flipV="1">
            <a:off x="3644362" y="2932743"/>
            <a:ext cx="507581" cy="2262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7"/>
          </p:cNvCxnSpPr>
          <p:nvPr/>
        </p:nvCxnSpPr>
        <p:spPr>
          <a:xfrm rot="5400000" flipH="1" flipV="1">
            <a:off x="3225262" y="3351843"/>
            <a:ext cx="507581" cy="1423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7"/>
          </p:cNvCxnSpPr>
          <p:nvPr/>
        </p:nvCxnSpPr>
        <p:spPr>
          <a:xfrm rot="5400000" flipH="1" flipV="1">
            <a:off x="2844262" y="3732843"/>
            <a:ext cx="507581" cy="661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7"/>
          </p:cNvCxnSpPr>
          <p:nvPr/>
        </p:nvCxnSpPr>
        <p:spPr>
          <a:xfrm rot="5400000" flipH="1" flipV="1">
            <a:off x="3034762" y="3542343"/>
            <a:ext cx="507581" cy="10428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" idx="7"/>
          </p:cNvCxnSpPr>
          <p:nvPr/>
        </p:nvCxnSpPr>
        <p:spPr>
          <a:xfrm rot="5400000" flipH="1" flipV="1">
            <a:off x="4025362" y="2551743"/>
            <a:ext cx="507581" cy="302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" idx="7"/>
          </p:cNvCxnSpPr>
          <p:nvPr/>
        </p:nvCxnSpPr>
        <p:spPr>
          <a:xfrm rot="5400000" flipH="1" flipV="1">
            <a:off x="4863562" y="1713543"/>
            <a:ext cx="507581" cy="4700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" idx="7"/>
          </p:cNvCxnSpPr>
          <p:nvPr/>
        </p:nvCxnSpPr>
        <p:spPr>
          <a:xfrm rot="5400000" flipH="1" flipV="1">
            <a:off x="5054062" y="1523041"/>
            <a:ext cx="507583" cy="5081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VIEW THE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67000"/>
            <a:ext cx="8229600" cy="391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10800000" flipV="1">
            <a:off x="1143000" y="3581399"/>
            <a:ext cx="990600" cy="606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276600" y="1600200"/>
            <a:ext cx="2209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View the Region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rot="10800000" flipV="1">
            <a:off x="1676400" y="1866900"/>
            <a:ext cx="16002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057400" y="2895600"/>
            <a:ext cx="2133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by the Career Center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177</Words>
  <Application>Microsoft Office PowerPoint</Application>
  <PresentationFormat>Letter Paper (8.5x11 in)</PresentationFormat>
  <Paragraphs>59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Custom Design</vt:lpstr>
      <vt:lpstr>Apex</vt:lpstr>
      <vt:lpstr>Slide 1</vt:lpstr>
      <vt:lpstr>FEATURES</vt:lpstr>
      <vt:lpstr>PROGRAM TYPE</vt:lpstr>
      <vt:lpstr>MONTHLY DATA</vt:lpstr>
      <vt:lpstr>EXPORT DATA</vt:lpstr>
      <vt:lpstr>Slide 6</vt:lpstr>
      <vt:lpstr>TOPICS DEFINED</vt:lpstr>
      <vt:lpstr>Slide 8</vt:lpstr>
      <vt:lpstr>VIEW THE DATA</vt:lpstr>
      <vt:lpstr>VIEW THE DATA</vt:lpstr>
      <vt:lpstr>OSST CASE DETAILS</vt:lpstr>
      <vt:lpstr>EARLY BIRD SPECIAL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theresac</dc:creator>
  <cp:lastModifiedBy>alice</cp:lastModifiedBy>
  <cp:revision>108</cp:revision>
  <dcterms:created xsi:type="dcterms:W3CDTF">2010-12-03T19:22:51Z</dcterms:created>
  <dcterms:modified xsi:type="dcterms:W3CDTF">2010-12-10T15:14:59Z</dcterms:modified>
</cp:coreProperties>
</file>