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79B89-80B4-47B1-9E89-5D6E4B4AF7E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6B686-6F81-4349-A425-EED3B9651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6B686-6F81-4349-A425-EED3B96513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6B686-6F81-4349-A425-EED3B96513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ABD908-BFC7-481F-824D-DDAF4B5F25FD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7C672D-4E7B-457D-934D-6CEB50F5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BD908-BFC7-481F-824D-DDAF4B5F25FD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C672D-4E7B-457D-934D-6CEB50F5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BD908-BFC7-481F-824D-DDAF4B5F25FD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C672D-4E7B-457D-934D-6CEB50F5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BD908-BFC7-481F-824D-DDAF4B5F25FD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C672D-4E7B-457D-934D-6CEB50F5C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BD908-BFC7-481F-824D-DDAF4B5F25FD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C672D-4E7B-457D-934D-6CEB50F5C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BD908-BFC7-481F-824D-DDAF4B5F25FD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C672D-4E7B-457D-934D-6CEB50F5C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BD908-BFC7-481F-824D-DDAF4B5F25FD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C672D-4E7B-457D-934D-6CEB50F5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BD908-BFC7-481F-824D-DDAF4B5F25FD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C672D-4E7B-457D-934D-6CEB50F5C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ABD908-BFC7-481F-824D-DDAF4B5F25FD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C672D-4E7B-457D-934D-6CEB50F5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ABD908-BFC7-481F-824D-DDAF4B5F25FD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C672D-4E7B-457D-934D-6CEB50F5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ABD908-BFC7-481F-824D-DDAF4B5F25FD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7C672D-4E7B-457D-934D-6CEB50F5C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ABD908-BFC7-481F-824D-DDAF4B5F25FD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7C672D-4E7B-457D-934D-6CEB50F5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South Florida Workforce</a:t>
            </a:r>
            <a:br>
              <a:rPr lang="en-US" dirty="0" smtClean="0"/>
            </a:br>
            <a:r>
              <a:rPr lang="en-US" dirty="0" smtClean="0"/>
              <a:t>REGION 23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DEVELOPING CAREER PLANS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5600" b="1" dirty="0" smtClean="0"/>
              <a:t>KEY POINTS</a:t>
            </a:r>
          </a:p>
          <a:p>
            <a:pPr lvl="1"/>
            <a:endParaRPr lang="en-US" sz="5600" dirty="0" smtClean="0"/>
          </a:p>
          <a:p>
            <a:pPr lvl="1"/>
            <a:r>
              <a:rPr lang="en-US" sz="5600" dirty="0" smtClean="0"/>
              <a:t>A blank IRP is given to the participant upon completion of work registration or it is mailed to the participant along with the 1</a:t>
            </a:r>
            <a:r>
              <a:rPr lang="en-US" sz="5600" baseline="30000" dirty="0" smtClean="0"/>
              <a:t>st</a:t>
            </a:r>
            <a:r>
              <a:rPr lang="en-US" sz="5600" dirty="0" smtClean="0"/>
              <a:t> appointment letter</a:t>
            </a:r>
          </a:p>
          <a:p>
            <a:pPr lvl="1"/>
            <a:endParaRPr lang="en-US" sz="5600" dirty="0" smtClean="0"/>
          </a:p>
          <a:p>
            <a:pPr lvl="1"/>
            <a:r>
              <a:rPr lang="en-US" sz="5600" dirty="0"/>
              <a:t>The IRP is initiated - the initial assessment and the participant goals are discussed with the participant within 1 week after the completion of work registration, or within 10 days of becoming a mandatory participant (whichever is sooner</a:t>
            </a:r>
            <a:r>
              <a:rPr lang="en-US" sz="5600" dirty="0" smtClean="0"/>
              <a:t>). </a:t>
            </a:r>
          </a:p>
          <a:p>
            <a:pPr lvl="1"/>
            <a:endParaRPr lang="en-US" sz="5600" dirty="0" smtClean="0"/>
          </a:p>
          <a:p>
            <a:pPr lvl="1"/>
            <a:r>
              <a:rPr lang="en-US" sz="5600" dirty="0" smtClean="0"/>
              <a:t>Ensure that both long and short term employment goals are identified on the IRP</a:t>
            </a:r>
          </a:p>
          <a:p>
            <a:pPr lvl="1"/>
            <a:endParaRPr lang="en-US" sz="5600" dirty="0" smtClean="0"/>
          </a:p>
          <a:p>
            <a:pPr lvl="1"/>
            <a:r>
              <a:rPr lang="en-US" sz="5600" dirty="0" smtClean="0"/>
              <a:t>Discuss educational goals – encourage educational goal, but this is not a requirement</a:t>
            </a:r>
          </a:p>
          <a:p>
            <a:pPr lvl="1"/>
            <a:endParaRPr lang="en-US" sz="5600" dirty="0" smtClean="0"/>
          </a:p>
          <a:p>
            <a:pPr lvl="1"/>
            <a:r>
              <a:rPr lang="en-US" sz="5600" dirty="0" smtClean="0"/>
              <a:t>Barriers that are identified should mirror the goals –indicating that the barrier is preventing achievement of the goal that the individual is working towards</a:t>
            </a:r>
          </a:p>
          <a:p>
            <a:pPr lvl="1"/>
            <a:endParaRPr lang="en-US" sz="5600" dirty="0" smtClean="0"/>
          </a:p>
          <a:p>
            <a:pPr lvl="1"/>
            <a:r>
              <a:rPr lang="en-US" sz="5600" dirty="0" smtClean="0"/>
              <a:t>Identify the Countable Work Activity that the participant will be engaged in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IRP DEVELOPMENT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5600" b="1" dirty="0" smtClean="0"/>
              <a:t>KEY POINTS</a:t>
            </a:r>
          </a:p>
          <a:p>
            <a:pPr lvl="1"/>
            <a:endParaRPr lang="en-US" sz="5600" dirty="0" smtClean="0"/>
          </a:p>
          <a:p>
            <a:pPr lvl="1"/>
            <a:r>
              <a:rPr lang="en-US" sz="5600" dirty="0" smtClean="0"/>
              <a:t>Write </a:t>
            </a:r>
            <a:r>
              <a:rPr lang="en-US" sz="5600" b="1" dirty="0" smtClean="0"/>
              <a:t>Clear Steps </a:t>
            </a:r>
            <a:r>
              <a:rPr lang="en-US" sz="5600" dirty="0" smtClean="0"/>
              <a:t>to Self Sufficiency that address the following: (WHO, WHAT, WHEN, BEGIN and END)</a:t>
            </a:r>
          </a:p>
          <a:p>
            <a:pPr lvl="4"/>
            <a:r>
              <a:rPr lang="en-US" sz="5600" dirty="0" smtClean="0"/>
              <a:t>Removal of barriers as appropriate</a:t>
            </a:r>
          </a:p>
          <a:p>
            <a:pPr lvl="4"/>
            <a:r>
              <a:rPr lang="en-US" sz="5600" dirty="0" smtClean="0"/>
              <a:t>How the participant will be engaged into the required work activity</a:t>
            </a:r>
          </a:p>
          <a:p>
            <a:pPr lvl="4"/>
            <a:r>
              <a:rPr lang="en-US" sz="5600" dirty="0" smtClean="0"/>
              <a:t>What activity the participant will be engaged in</a:t>
            </a:r>
          </a:p>
          <a:p>
            <a:pPr lvl="4"/>
            <a:r>
              <a:rPr lang="en-US" sz="5600" dirty="0" smtClean="0"/>
              <a:t>When the participant is required to start the activity</a:t>
            </a:r>
          </a:p>
          <a:p>
            <a:pPr lvl="4"/>
            <a:r>
              <a:rPr lang="en-US" sz="5600" dirty="0" smtClean="0"/>
              <a:t>When the participant is required to submit documentation</a:t>
            </a:r>
          </a:p>
          <a:p>
            <a:pPr lvl="4"/>
            <a:r>
              <a:rPr lang="en-US" sz="5600" dirty="0" smtClean="0"/>
              <a:t>The duration of the activity/step</a:t>
            </a:r>
          </a:p>
          <a:p>
            <a:pPr lvl="4"/>
            <a:r>
              <a:rPr lang="en-US" sz="5600" dirty="0" smtClean="0"/>
              <a:t>How often will the step be reassessed - bi-weekly during the scheduled appointment is recommended, but no less than quarterly</a:t>
            </a:r>
          </a:p>
          <a:p>
            <a:pPr lvl="4"/>
            <a:r>
              <a:rPr lang="en-US" sz="5600" dirty="0" smtClean="0"/>
              <a:t>The IRP must be completed within 30 days from the date the individual becomes a mandatory </a:t>
            </a:r>
          </a:p>
          <a:p>
            <a:pPr lvl="1"/>
            <a:r>
              <a:rPr lang="en-US" sz="5600" dirty="0" smtClean="0"/>
              <a:t>Set personal alerts to indicate the expiration of goals and/or steps</a:t>
            </a:r>
          </a:p>
          <a:p>
            <a:pPr lvl="1"/>
            <a:endParaRPr lang="en-US" sz="5600" dirty="0" smtClean="0"/>
          </a:p>
          <a:p>
            <a:pPr lvl="1"/>
            <a:r>
              <a:rPr lang="en-US" sz="5600" dirty="0" smtClean="0"/>
              <a:t>The IRP must be completed and signed by both the participant and staff within 30 days from the date the case opens as mandatory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IRP DEVELOPMENT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1600" b="1" dirty="0"/>
              <a:t>KEY POINTS</a:t>
            </a:r>
          </a:p>
          <a:p>
            <a:pPr lvl="1"/>
            <a:r>
              <a:rPr lang="en-US" sz="1600" dirty="0"/>
              <a:t>Work activity is assigned using the participant’s prior work history, skills and employment goals as identified on the initial assessment and IRP development</a:t>
            </a:r>
          </a:p>
          <a:p>
            <a:pPr lvl="1">
              <a:buFont typeface="Arial" pitchFamily="34" charset="0"/>
              <a:buNone/>
            </a:pPr>
            <a:endParaRPr lang="en-US" sz="1600" dirty="0"/>
          </a:p>
          <a:p>
            <a:pPr lvl="1"/>
            <a:r>
              <a:rPr lang="en-US" sz="1600" dirty="0"/>
              <a:t>Program engagement is documented in steps to self sufficiency and are signed by both career advisor and the </a:t>
            </a:r>
            <a:r>
              <a:rPr lang="en-US" sz="1600" dirty="0" smtClean="0"/>
              <a:t>participant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The steps to self sufficiency are reviewed with the participant at least bi-weekly </a:t>
            </a:r>
          </a:p>
          <a:p>
            <a:pPr lvl="1">
              <a:buFont typeface="Arial" pitchFamily="34" charset="0"/>
              <a:buNone/>
            </a:pPr>
            <a:endParaRPr lang="en-US" sz="1600" dirty="0"/>
          </a:p>
          <a:p>
            <a:pPr lvl="1"/>
            <a:r>
              <a:rPr lang="en-US" sz="1600" dirty="0"/>
              <a:t>Documentation to support program engagement is submitted on a weekly basis to the career advisor or as outlined in the </a:t>
            </a:r>
            <a:r>
              <a:rPr lang="en-US" sz="1600" dirty="0" smtClean="0"/>
              <a:t>IRP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JPR’s are updated immediately upon receipt of </a:t>
            </a:r>
            <a:r>
              <a:rPr lang="en-US" sz="1600" dirty="0" smtClean="0"/>
              <a:t>documentation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Penalties are imposed timely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THE ENGAGEMENT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379</Words>
  <Application>Microsoft Office PowerPoint</Application>
  <PresentationFormat>On-screen Show (4:3)</PresentationFormat>
  <Paragraphs>46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South Florida Workforce REGION 23  DEVELOPING CAREER PLANS</vt:lpstr>
      <vt:lpstr>IRP DEVELOPMENT</vt:lpstr>
      <vt:lpstr>IRP DEVELOPMENT</vt:lpstr>
      <vt:lpstr>TRACKING THE ENGAGEMENT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theresac</dc:creator>
  <cp:lastModifiedBy>alice</cp:lastModifiedBy>
  <cp:revision>5</cp:revision>
  <dcterms:created xsi:type="dcterms:W3CDTF">2010-12-09T18:33:24Z</dcterms:created>
  <dcterms:modified xsi:type="dcterms:W3CDTF">2010-12-10T15:15:51Z</dcterms:modified>
</cp:coreProperties>
</file>