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3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4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5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6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7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6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2452"/>
    <a:srgbClr val="E2C549"/>
    <a:srgbClr val="04A651"/>
    <a:srgbClr val="B7BAE3"/>
    <a:srgbClr val="7B8898"/>
    <a:srgbClr val="9C9E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76868" autoAdjust="0"/>
  </p:normalViewPr>
  <p:slideViewPr>
    <p:cSldViewPr snapToGrid="0">
      <p:cViewPr varScale="1">
        <p:scale>
          <a:sx n="83" d="100"/>
          <a:sy n="83" d="100"/>
        </p:scale>
        <p:origin x="15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hyperlink" Target="https://www.healthgrad.com/topics/jobs-careers-healthcare/" TargetMode="External"/><Relationship Id="rId1" Type="http://schemas.openxmlformats.org/officeDocument/2006/relationships/image" Target="../media/image26.jpg"/><Relationship Id="rId4" Type="http://schemas.openxmlformats.org/officeDocument/2006/relationships/hyperlink" Target="http://www.removingchains.org/team/54-i-want-to-be-a-helper" TargetMode="Externa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hyperlink" Target="https://www.wallpaperflare.com/careers-different-career-paths-being-on-the-fast-track-leadership-wallpaper-agmtg" TargetMode="External"/><Relationship Id="rId1" Type="http://schemas.openxmlformats.org/officeDocument/2006/relationships/image" Target="../media/image28.jpg"/><Relationship Id="rId4" Type="http://schemas.openxmlformats.org/officeDocument/2006/relationships/hyperlink" Target="https://www.peoplematters.in/article/life-at-work/how-to-design-your-office-space-to-boost-productivity-17416" TargetMode="External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hyperlink" Target="https://www.juku.it/changes/change-ahead-warning-sign/" TargetMode="External"/><Relationship Id="rId1" Type="http://schemas.openxmlformats.org/officeDocument/2006/relationships/image" Target="../media/image30.jpeg"/><Relationship Id="rId4" Type="http://schemas.openxmlformats.org/officeDocument/2006/relationships/hyperlink" Target="https://www.agileconnection.com/article/has-continuous-deployment-become-new-worst-practice" TargetMode="External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www.iwins.com/telecommuting-workers-have-poor-ergonomics-study/" TargetMode="External"/><Relationship Id="rId1" Type="http://schemas.openxmlformats.org/officeDocument/2006/relationships/image" Target="../media/image32.jpg"/><Relationship Id="rId4" Type="http://schemas.openxmlformats.org/officeDocument/2006/relationships/hyperlink" Target="https://newversenews.blogspot.com/2014_05_01_archive.html" TargetMode="External"/></Relationships>
</file>

<file path=ppt/diagrams/_rels/data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10" Type="http://schemas.openxmlformats.org/officeDocument/2006/relationships/image" Target="../media/image41.svg"/><Relationship Id="rId4" Type="http://schemas.openxmlformats.org/officeDocument/2006/relationships/image" Target="../media/image35.svg"/><Relationship Id="rId9" Type="http://schemas.openxmlformats.org/officeDocument/2006/relationships/image" Target="../media/image40.png"/></Relationships>
</file>

<file path=ppt/diagrams/_rels/data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svg"/><Relationship Id="rId1" Type="http://schemas.openxmlformats.org/officeDocument/2006/relationships/image" Target="../media/image42.png"/></Relationships>
</file>

<file path=ppt/diagrams/_rels/data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4" Type="http://schemas.openxmlformats.org/officeDocument/2006/relationships/image" Target="../media/image47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4" Type="http://schemas.openxmlformats.org/officeDocument/2006/relationships/image" Target="../media/image2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hyperlink" Target="https://www.healthgrad.com/topics/jobs-careers-healthcare/" TargetMode="External"/><Relationship Id="rId1" Type="http://schemas.openxmlformats.org/officeDocument/2006/relationships/image" Target="../media/image26.jpg"/><Relationship Id="rId4" Type="http://schemas.openxmlformats.org/officeDocument/2006/relationships/hyperlink" Target="http://www.removingchains.org/team/54-i-want-to-be-a-helper" TargetMode="External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hyperlink" Target="https://www.wallpaperflare.com/careers-different-career-paths-being-on-the-fast-track-leadership-wallpaper-agmtg" TargetMode="External"/><Relationship Id="rId1" Type="http://schemas.openxmlformats.org/officeDocument/2006/relationships/image" Target="../media/image28.jpg"/><Relationship Id="rId4" Type="http://schemas.openxmlformats.org/officeDocument/2006/relationships/hyperlink" Target="https://www.peoplematters.in/article/life-at-work/how-to-design-your-office-space-to-boost-productivity-17416" TargetMode="External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hyperlink" Target="https://www.juku.it/changes/change-ahead-warning-sign/" TargetMode="External"/><Relationship Id="rId1" Type="http://schemas.openxmlformats.org/officeDocument/2006/relationships/image" Target="../media/image30.jpeg"/><Relationship Id="rId4" Type="http://schemas.openxmlformats.org/officeDocument/2006/relationships/hyperlink" Target="https://www.agileconnection.com/article/has-continuous-deployment-become-new-worst-practice" TargetMode="External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www.iwins.com/telecommuting-workers-have-poor-ergonomics-study/" TargetMode="External"/><Relationship Id="rId1" Type="http://schemas.openxmlformats.org/officeDocument/2006/relationships/image" Target="../media/image32.jpg"/><Relationship Id="rId4" Type="http://schemas.openxmlformats.org/officeDocument/2006/relationships/hyperlink" Target="https://newversenews.blogspot.com/2014_05_01_archive.html" TargetMode="External"/></Relationships>
</file>

<file path=ppt/diagrams/_rels/drawing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10" Type="http://schemas.openxmlformats.org/officeDocument/2006/relationships/image" Target="../media/image41.svg"/><Relationship Id="rId4" Type="http://schemas.openxmlformats.org/officeDocument/2006/relationships/image" Target="../media/image35.svg"/><Relationship Id="rId9" Type="http://schemas.openxmlformats.org/officeDocument/2006/relationships/image" Target="../media/image40.png"/></Relationships>
</file>

<file path=ppt/diagrams/_rels/drawing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svg"/><Relationship Id="rId1" Type="http://schemas.openxmlformats.org/officeDocument/2006/relationships/image" Target="../media/image42.png"/></Relationships>
</file>

<file path=ppt/diagrams/_rels/drawing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4" Type="http://schemas.openxmlformats.org/officeDocument/2006/relationships/image" Target="../media/image47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F39345-7007-4627-BA1A-10E9C48FD91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164489F-FF93-4AD1-8F8F-8F61A81A0E2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dirty="0">
              <a:solidFill>
                <a:srgbClr val="202452"/>
              </a:solidFill>
            </a:rPr>
            <a:t>Job Club Definition</a:t>
          </a:r>
        </a:p>
      </dgm:t>
    </dgm:pt>
    <dgm:pt modelId="{99A53E7E-A82A-4994-8612-B019807F1152}" type="parTrans" cxnId="{E6D440A6-93F9-4030-BA69-3AEE3CC90958}">
      <dgm:prSet/>
      <dgm:spPr/>
      <dgm:t>
        <a:bodyPr/>
        <a:lstStyle/>
        <a:p>
          <a:endParaRPr lang="en-US"/>
        </a:p>
      </dgm:t>
    </dgm:pt>
    <dgm:pt modelId="{B1B3ED34-8FCE-404F-AEAC-4D3122D3BA95}" type="sibTrans" cxnId="{E6D440A6-93F9-4030-BA69-3AEE3CC90958}">
      <dgm:prSet/>
      <dgm:spPr/>
      <dgm:t>
        <a:bodyPr/>
        <a:lstStyle/>
        <a:p>
          <a:endParaRPr lang="en-US"/>
        </a:p>
      </dgm:t>
    </dgm:pt>
    <dgm:pt modelId="{664FCF42-E938-4AC9-B36A-D5ADBB0D57C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dirty="0">
              <a:solidFill>
                <a:srgbClr val="202452"/>
              </a:solidFill>
            </a:rPr>
            <a:t>Benefits</a:t>
          </a:r>
        </a:p>
      </dgm:t>
    </dgm:pt>
    <dgm:pt modelId="{F90A42D1-66C7-4354-84B0-04D7E575C9A7}" type="parTrans" cxnId="{50AB7278-C3A1-45C1-8729-5BFC2C99A74D}">
      <dgm:prSet/>
      <dgm:spPr/>
      <dgm:t>
        <a:bodyPr/>
        <a:lstStyle/>
        <a:p>
          <a:endParaRPr lang="en-US"/>
        </a:p>
      </dgm:t>
    </dgm:pt>
    <dgm:pt modelId="{7AEB2EF2-A3E4-4E52-8975-F8995ED772ED}" type="sibTrans" cxnId="{50AB7278-C3A1-45C1-8729-5BFC2C99A74D}">
      <dgm:prSet/>
      <dgm:spPr/>
      <dgm:t>
        <a:bodyPr/>
        <a:lstStyle/>
        <a:p>
          <a:endParaRPr lang="en-US"/>
        </a:p>
      </dgm:t>
    </dgm:pt>
    <dgm:pt modelId="{6D444B38-EC64-4701-B99A-010FA65095E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dirty="0">
              <a:solidFill>
                <a:srgbClr val="202452"/>
              </a:solidFill>
            </a:rPr>
            <a:t>Types of Job Clubs</a:t>
          </a:r>
        </a:p>
      </dgm:t>
    </dgm:pt>
    <dgm:pt modelId="{955E4548-2967-4CE1-9253-FF650327396A}" type="parTrans" cxnId="{5BE178CD-A8F6-4BE0-916D-1FF5DFF0BF2D}">
      <dgm:prSet/>
      <dgm:spPr/>
      <dgm:t>
        <a:bodyPr/>
        <a:lstStyle/>
        <a:p>
          <a:endParaRPr lang="en-US"/>
        </a:p>
      </dgm:t>
    </dgm:pt>
    <dgm:pt modelId="{803E6194-49DE-4E6E-AF9E-24500CD9C604}" type="sibTrans" cxnId="{5BE178CD-A8F6-4BE0-916D-1FF5DFF0BF2D}">
      <dgm:prSet/>
      <dgm:spPr/>
      <dgm:t>
        <a:bodyPr/>
        <a:lstStyle/>
        <a:p>
          <a:endParaRPr lang="en-US"/>
        </a:p>
      </dgm:t>
    </dgm:pt>
    <dgm:pt modelId="{6ABB2992-C2E2-46D8-A53A-713EF050293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dirty="0">
              <a:solidFill>
                <a:srgbClr val="202452"/>
              </a:solidFill>
            </a:rPr>
            <a:t>Joining a Job Club</a:t>
          </a:r>
        </a:p>
      </dgm:t>
    </dgm:pt>
    <dgm:pt modelId="{442F7B19-ACDD-49D8-9017-4EEA89A4E26E}" type="parTrans" cxnId="{5225C038-4F35-402C-AA1A-B9C945969842}">
      <dgm:prSet/>
      <dgm:spPr/>
      <dgm:t>
        <a:bodyPr/>
        <a:lstStyle/>
        <a:p>
          <a:endParaRPr lang="en-US"/>
        </a:p>
      </dgm:t>
    </dgm:pt>
    <dgm:pt modelId="{5A281C7E-F0F6-4874-95A4-428F83DAC190}" type="sibTrans" cxnId="{5225C038-4F35-402C-AA1A-B9C945969842}">
      <dgm:prSet/>
      <dgm:spPr/>
      <dgm:t>
        <a:bodyPr/>
        <a:lstStyle/>
        <a:p>
          <a:endParaRPr lang="en-US"/>
        </a:p>
      </dgm:t>
    </dgm:pt>
    <dgm:pt modelId="{0F1F79BC-BB04-47BE-A4FD-D038097A18C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dirty="0">
              <a:solidFill>
                <a:srgbClr val="202452"/>
              </a:solidFill>
            </a:rPr>
            <a:t>Questions and Answers </a:t>
          </a:r>
        </a:p>
      </dgm:t>
    </dgm:pt>
    <dgm:pt modelId="{7C541478-D5EC-4B7D-93F0-0625914C3354}" type="parTrans" cxnId="{32178D83-D1F5-48D5-A763-9C9218668DAC}">
      <dgm:prSet/>
      <dgm:spPr/>
      <dgm:t>
        <a:bodyPr/>
        <a:lstStyle/>
        <a:p>
          <a:endParaRPr lang="en-US"/>
        </a:p>
      </dgm:t>
    </dgm:pt>
    <dgm:pt modelId="{FBEDB04A-E9AE-4B74-A014-79D8C9231A0A}" type="sibTrans" cxnId="{32178D83-D1F5-48D5-A763-9C9218668DAC}">
      <dgm:prSet/>
      <dgm:spPr/>
      <dgm:t>
        <a:bodyPr/>
        <a:lstStyle/>
        <a:p>
          <a:endParaRPr lang="en-US"/>
        </a:p>
      </dgm:t>
    </dgm:pt>
    <dgm:pt modelId="{6E9CF890-6E28-4B96-B0F1-0C6FF9D0D91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dirty="0">
              <a:solidFill>
                <a:srgbClr val="202452"/>
              </a:solidFill>
            </a:rPr>
            <a:t>Creating A Job Club </a:t>
          </a:r>
        </a:p>
      </dgm:t>
    </dgm:pt>
    <dgm:pt modelId="{8F49DE16-DC53-4E72-9CDF-30A8F1421EEE}" type="parTrans" cxnId="{CFC9B6C2-7992-41EB-BD7F-BF3786FCA473}">
      <dgm:prSet/>
      <dgm:spPr/>
      <dgm:t>
        <a:bodyPr/>
        <a:lstStyle/>
        <a:p>
          <a:endParaRPr lang="en-US"/>
        </a:p>
      </dgm:t>
    </dgm:pt>
    <dgm:pt modelId="{DA3E5187-508C-4C65-ADBB-42D2A44A3A64}" type="sibTrans" cxnId="{CFC9B6C2-7992-41EB-BD7F-BF3786FCA473}">
      <dgm:prSet/>
      <dgm:spPr/>
      <dgm:t>
        <a:bodyPr/>
        <a:lstStyle/>
        <a:p>
          <a:endParaRPr lang="en-US"/>
        </a:p>
      </dgm:t>
    </dgm:pt>
    <dgm:pt modelId="{A6CD998D-AEB1-427E-84FC-4E47BBC2E58D}" type="pres">
      <dgm:prSet presAssocID="{D9F39345-7007-4627-BA1A-10E9C48FD914}" presName="root" presStyleCnt="0">
        <dgm:presLayoutVars>
          <dgm:dir/>
          <dgm:resizeHandles val="exact"/>
        </dgm:presLayoutVars>
      </dgm:prSet>
      <dgm:spPr/>
    </dgm:pt>
    <dgm:pt modelId="{1682D2E6-CC4A-4646-9332-4CBE7ADDA01B}" type="pres">
      <dgm:prSet presAssocID="{1164489F-FF93-4AD1-8F8F-8F61A81A0E28}" presName="compNode" presStyleCnt="0"/>
      <dgm:spPr/>
    </dgm:pt>
    <dgm:pt modelId="{A19FF526-491A-42B0-BB9F-8D4C92D78CBB}" type="pres">
      <dgm:prSet presAssocID="{1164489F-FF93-4AD1-8F8F-8F61A81A0E28}" presName="bgRect" presStyleLbl="bgShp" presStyleIdx="0" presStyleCnt="6"/>
      <dgm:spPr/>
    </dgm:pt>
    <dgm:pt modelId="{0F77DDD0-E5C7-47AB-92A7-171EF6FC7B1D}" type="pres">
      <dgm:prSet presAssocID="{1164489F-FF93-4AD1-8F8F-8F61A81A0E28}" presName="iconRect" presStyleLbl="node1" presStyleIdx="0" presStyleCnt="6" custScaleX="144959" custScaleY="14051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7716C932-1B88-4C09-A368-E8E353C325F6}" type="pres">
      <dgm:prSet presAssocID="{1164489F-FF93-4AD1-8F8F-8F61A81A0E28}" presName="spaceRect" presStyleCnt="0"/>
      <dgm:spPr/>
    </dgm:pt>
    <dgm:pt modelId="{54A7A5F5-1E91-43A0-A946-031780CFA8FD}" type="pres">
      <dgm:prSet presAssocID="{1164489F-FF93-4AD1-8F8F-8F61A81A0E28}" presName="parTx" presStyleLbl="revTx" presStyleIdx="0" presStyleCnt="6">
        <dgm:presLayoutVars>
          <dgm:chMax val="0"/>
          <dgm:chPref val="0"/>
        </dgm:presLayoutVars>
      </dgm:prSet>
      <dgm:spPr/>
    </dgm:pt>
    <dgm:pt modelId="{0B73905C-FFC7-4998-BDAB-22763710C8D6}" type="pres">
      <dgm:prSet presAssocID="{B1B3ED34-8FCE-404F-AEAC-4D3122D3BA95}" presName="sibTrans" presStyleCnt="0"/>
      <dgm:spPr/>
    </dgm:pt>
    <dgm:pt modelId="{7C9F05AE-E386-48F1-A472-B88E168375E3}" type="pres">
      <dgm:prSet presAssocID="{664FCF42-E938-4AC9-B36A-D5ADBB0D57C4}" presName="compNode" presStyleCnt="0"/>
      <dgm:spPr/>
    </dgm:pt>
    <dgm:pt modelId="{97874BDE-9F84-4F33-8880-60583003FA6C}" type="pres">
      <dgm:prSet presAssocID="{664FCF42-E938-4AC9-B36A-D5ADBB0D57C4}" presName="bgRect" presStyleLbl="bgShp" presStyleIdx="1" presStyleCnt="6"/>
      <dgm:spPr/>
    </dgm:pt>
    <dgm:pt modelId="{10EFC996-2D76-4735-AECF-F17BD2A36A51}" type="pres">
      <dgm:prSet presAssocID="{664FCF42-E938-4AC9-B36A-D5ADBB0D57C4}" presName="iconRect" presStyleLbl="node1" presStyleIdx="1" presStyleCnt="6" custScaleX="144959" custScaleY="14051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91E2ED79-77CF-4B03-824E-F6D399B1D112}" type="pres">
      <dgm:prSet presAssocID="{664FCF42-E938-4AC9-B36A-D5ADBB0D57C4}" presName="spaceRect" presStyleCnt="0"/>
      <dgm:spPr/>
    </dgm:pt>
    <dgm:pt modelId="{5B16436F-E534-4AAC-A47A-82CB6122208A}" type="pres">
      <dgm:prSet presAssocID="{664FCF42-E938-4AC9-B36A-D5ADBB0D57C4}" presName="parTx" presStyleLbl="revTx" presStyleIdx="1" presStyleCnt="6">
        <dgm:presLayoutVars>
          <dgm:chMax val="0"/>
          <dgm:chPref val="0"/>
        </dgm:presLayoutVars>
      </dgm:prSet>
      <dgm:spPr/>
    </dgm:pt>
    <dgm:pt modelId="{4FC9C81B-1D2A-4F54-B2B1-6F030134868A}" type="pres">
      <dgm:prSet presAssocID="{7AEB2EF2-A3E4-4E52-8975-F8995ED772ED}" presName="sibTrans" presStyleCnt="0"/>
      <dgm:spPr/>
    </dgm:pt>
    <dgm:pt modelId="{11BE5B94-C80D-4ED1-AE38-1F36CABE463D}" type="pres">
      <dgm:prSet presAssocID="{6D444B38-EC64-4701-B99A-010FA65095E0}" presName="compNode" presStyleCnt="0"/>
      <dgm:spPr/>
    </dgm:pt>
    <dgm:pt modelId="{7A799126-4A59-4055-A61B-9373AFE80694}" type="pres">
      <dgm:prSet presAssocID="{6D444B38-EC64-4701-B99A-010FA65095E0}" presName="bgRect" presStyleLbl="bgShp" presStyleIdx="2" presStyleCnt="6"/>
      <dgm:spPr/>
    </dgm:pt>
    <dgm:pt modelId="{CD80EB67-0E10-4D00-AC31-2EB0940093B8}" type="pres">
      <dgm:prSet presAssocID="{6D444B38-EC64-4701-B99A-010FA65095E0}" presName="iconRect" presStyleLbl="node1" presStyleIdx="2" presStyleCnt="6" custScaleX="144959" custScaleY="14051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olf"/>
        </a:ext>
      </dgm:extLst>
    </dgm:pt>
    <dgm:pt modelId="{B21BCB7F-0A1E-42AD-82B7-7E458AA195DC}" type="pres">
      <dgm:prSet presAssocID="{6D444B38-EC64-4701-B99A-010FA65095E0}" presName="spaceRect" presStyleCnt="0"/>
      <dgm:spPr/>
    </dgm:pt>
    <dgm:pt modelId="{5195C1D3-6472-4A46-928B-DD11EA5D5790}" type="pres">
      <dgm:prSet presAssocID="{6D444B38-EC64-4701-B99A-010FA65095E0}" presName="parTx" presStyleLbl="revTx" presStyleIdx="2" presStyleCnt="6">
        <dgm:presLayoutVars>
          <dgm:chMax val="0"/>
          <dgm:chPref val="0"/>
        </dgm:presLayoutVars>
      </dgm:prSet>
      <dgm:spPr/>
    </dgm:pt>
    <dgm:pt modelId="{8CC39C47-C00A-41EF-B0AF-89E7705C78AE}" type="pres">
      <dgm:prSet presAssocID="{803E6194-49DE-4E6E-AF9E-24500CD9C604}" presName="sibTrans" presStyleCnt="0"/>
      <dgm:spPr/>
    </dgm:pt>
    <dgm:pt modelId="{1B54470A-6F0D-4B88-A75F-9797BF984A19}" type="pres">
      <dgm:prSet presAssocID="{6E9CF890-6E28-4B96-B0F1-0C6FF9D0D91A}" presName="compNode" presStyleCnt="0"/>
      <dgm:spPr/>
    </dgm:pt>
    <dgm:pt modelId="{44ACBF1A-A6D8-468E-B51E-B8EDB2D4E5A8}" type="pres">
      <dgm:prSet presAssocID="{6E9CF890-6E28-4B96-B0F1-0C6FF9D0D91A}" presName="bgRect" presStyleLbl="bgShp" presStyleIdx="3" presStyleCnt="6"/>
      <dgm:spPr/>
    </dgm:pt>
    <dgm:pt modelId="{1DA4AEAB-1917-4485-A4B8-62463D1E840F}" type="pres">
      <dgm:prSet presAssocID="{6E9CF890-6E28-4B96-B0F1-0C6FF9D0D91A}" presName="iconRect" presStyleLbl="node1" presStyleIdx="3" presStyleCnt="6" custScaleX="144959" custScaleY="140512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9406023A-B2AF-4BBF-88B1-446F6B22D6BD}" type="pres">
      <dgm:prSet presAssocID="{6E9CF890-6E28-4B96-B0F1-0C6FF9D0D91A}" presName="spaceRect" presStyleCnt="0"/>
      <dgm:spPr/>
    </dgm:pt>
    <dgm:pt modelId="{622DB83E-B1F8-4782-B36F-679658DE06BC}" type="pres">
      <dgm:prSet presAssocID="{6E9CF890-6E28-4B96-B0F1-0C6FF9D0D91A}" presName="parTx" presStyleLbl="revTx" presStyleIdx="3" presStyleCnt="6">
        <dgm:presLayoutVars>
          <dgm:chMax val="0"/>
          <dgm:chPref val="0"/>
        </dgm:presLayoutVars>
      </dgm:prSet>
      <dgm:spPr/>
    </dgm:pt>
    <dgm:pt modelId="{A37373C3-CF73-42D5-A24C-7144D8153076}" type="pres">
      <dgm:prSet presAssocID="{DA3E5187-508C-4C65-ADBB-42D2A44A3A64}" presName="sibTrans" presStyleCnt="0"/>
      <dgm:spPr/>
    </dgm:pt>
    <dgm:pt modelId="{BE0BF163-749F-4F5C-8ECC-C312F0FB8671}" type="pres">
      <dgm:prSet presAssocID="{6ABB2992-C2E2-46D8-A53A-713EF050293D}" presName="compNode" presStyleCnt="0"/>
      <dgm:spPr/>
    </dgm:pt>
    <dgm:pt modelId="{06F9862A-0E8C-4B10-877F-F53830B3A05D}" type="pres">
      <dgm:prSet presAssocID="{6ABB2992-C2E2-46D8-A53A-713EF050293D}" presName="bgRect" presStyleLbl="bgShp" presStyleIdx="4" presStyleCnt="6"/>
      <dgm:spPr/>
    </dgm:pt>
    <dgm:pt modelId="{994F2F33-6FEF-442F-ABB8-1D3452BE9221}" type="pres">
      <dgm:prSet presAssocID="{6ABB2992-C2E2-46D8-A53A-713EF050293D}" presName="iconRect" presStyleLbl="node1" presStyleIdx="4" presStyleCnt="6" custScaleX="144959" custScaleY="140512"/>
      <dgm:spPr>
        <a:blipFill rotWithShape="1"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6077C91D-F812-4EE5-9DF0-AC9BE973A915}" type="pres">
      <dgm:prSet presAssocID="{6ABB2992-C2E2-46D8-A53A-713EF050293D}" presName="spaceRect" presStyleCnt="0"/>
      <dgm:spPr/>
    </dgm:pt>
    <dgm:pt modelId="{441EFFFA-7247-4ED3-BFF8-006FA356562C}" type="pres">
      <dgm:prSet presAssocID="{6ABB2992-C2E2-46D8-A53A-713EF050293D}" presName="parTx" presStyleLbl="revTx" presStyleIdx="4" presStyleCnt="6">
        <dgm:presLayoutVars>
          <dgm:chMax val="0"/>
          <dgm:chPref val="0"/>
        </dgm:presLayoutVars>
      </dgm:prSet>
      <dgm:spPr/>
    </dgm:pt>
    <dgm:pt modelId="{777482F4-CC70-4A4C-980D-75078D804850}" type="pres">
      <dgm:prSet presAssocID="{5A281C7E-F0F6-4874-95A4-428F83DAC190}" presName="sibTrans" presStyleCnt="0"/>
      <dgm:spPr/>
    </dgm:pt>
    <dgm:pt modelId="{380B85F4-C158-4FD0-A2EA-F40C535CEEDD}" type="pres">
      <dgm:prSet presAssocID="{0F1F79BC-BB04-47BE-A4FD-D038097A18C7}" presName="compNode" presStyleCnt="0"/>
      <dgm:spPr/>
    </dgm:pt>
    <dgm:pt modelId="{4530A296-EF9F-4F6F-AA6A-D2C51FDFB8FB}" type="pres">
      <dgm:prSet presAssocID="{0F1F79BC-BB04-47BE-A4FD-D038097A18C7}" presName="bgRect" presStyleLbl="bgShp" presStyleIdx="5" presStyleCnt="6"/>
      <dgm:spPr/>
    </dgm:pt>
    <dgm:pt modelId="{AB459EC3-08AB-4C42-B9E3-7091B8C82077}" type="pres">
      <dgm:prSet presAssocID="{0F1F79BC-BB04-47BE-A4FD-D038097A18C7}" presName="iconRect" presStyleLbl="node1" presStyleIdx="5" presStyleCnt="6" custScaleX="144959" custScaleY="140512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8DB91DD5-3839-44B2-9CC9-1DF315CC233D}" type="pres">
      <dgm:prSet presAssocID="{0F1F79BC-BB04-47BE-A4FD-D038097A18C7}" presName="spaceRect" presStyleCnt="0"/>
      <dgm:spPr/>
    </dgm:pt>
    <dgm:pt modelId="{D7E81ED7-84D1-4000-977F-214C39D84E51}" type="pres">
      <dgm:prSet presAssocID="{0F1F79BC-BB04-47BE-A4FD-D038097A18C7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C549E31F-A746-4B2A-AB82-D25BEA545FA8}" type="presOf" srcId="{664FCF42-E938-4AC9-B36A-D5ADBB0D57C4}" destId="{5B16436F-E534-4AAC-A47A-82CB6122208A}" srcOrd="0" destOrd="0" presId="urn:microsoft.com/office/officeart/2018/2/layout/IconVerticalSolidList"/>
    <dgm:cxn modelId="{5225C038-4F35-402C-AA1A-B9C945969842}" srcId="{D9F39345-7007-4627-BA1A-10E9C48FD914}" destId="{6ABB2992-C2E2-46D8-A53A-713EF050293D}" srcOrd="4" destOrd="0" parTransId="{442F7B19-ACDD-49D8-9017-4EEA89A4E26E}" sibTransId="{5A281C7E-F0F6-4874-95A4-428F83DAC190}"/>
    <dgm:cxn modelId="{50AB7278-C3A1-45C1-8729-5BFC2C99A74D}" srcId="{D9F39345-7007-4627-BA1A-10E9C48FD914}" destId="{664FCF42-E938-4AC9-B36A-D5ADBB0D57C4}" srcOrd="1" destOrd="0" parTransId="{F90A42D1-66C7-4354-84B0-04D7E575C9A7}" sibTransId="{7AEB2EF2-A3E4-4E52-8975-F8995ED772ED}"/>
    <dgm:cxn modelId="{32178D83-D1F5-48D5-A763-9C9218668DAC}" srcId="{D9F39345-7007-4627-BA1A-10E9C48FD914}" destId="{0F1F79BC-BB04-47BE-A4FD-D038097A18C7}" srcOrd="5" destOrd="0" parTransId="{7C541478-D5EC-4B7D-93F0-0625914C3354}" sibTransId="{FBEDB04A-E9AE-4B74-A014-79D8C9231A0A}"/>
    <dgm:cxn modelId="{84942791-42B3-46B7-B243-E39A950A6BFE}" type="presOf" srcId="{1164489F-FF93-4AD1-8F8F-8F61A81A0E28}" destId="{54A7A5F5-1E91-43A0-A946-031780CFA8FD}" srcOrd="0" destOrd="0" presId="urn:microsoft.com/office/officeart/2018/2/layout/IconVerticalSolidList"/>
    <dgm:cxn modelId="{E6D440A6-93F9-4030-BA69-3AEE3CC90958}" srcId="{D9F39345-7007-4627-BA1A-10E9C48FD914}" destId="{1164489F-FF93-4AD1-8F8F-8F61A81A0E28}" srcOrd="0" destOrd="0" parTransId="{99A53E7E-A82A-4994-8612-B019807F1152}" sibTransId="{B1B3ED34-8FCE-404F-AEAC-4D3122D3BA95}"/>
    <dgm:cxn modelId="{E031F4B7-44B9-4497-9408-4885E5206BCC}" type="presOf" srcId="{D9F39345-7007-4627-BA1A-10E9C48FD914}" destId="{A6CD998D-AEB1-427E-84FC-4E47BBC2E58D}" srcOrd="0" destOrd="0" presId="urn:microsoft.com/office/officeart/2018/2/layout/IconVerticalSolidList"/>
    <dgm:cxn modelId="{CFC9B6C2-7992-41EB-BD7F-BF3786FCA473}" srcId="{D9F39345-7007-4627-BA1A-10E9C48FD914}" destId="{6E9CF890-6E28-4B96-B0F1-0C6FF9D0D91A}" srcOrd="3" destOrd="0" parTransId="{8F49DE16-DC53-4E72-9CDF-30A8F1421EEE}" sibTransId="{DA3E5187-508C-4C65-ADBB-42D2A44A3A64}"/>
    <dgm:cxn modelId="{1437B5C4-562A-4808-94AA-AC0539D2AAC4}" type="presOf" srcId="{6E9CF890-6E28-4B96-B0F1-0C6FF9D0D91A}" destId="{622DB83E-B1F8-4782-B36F-679658DE06BC}" srcOrd="0" destOrd="0" presId="urn:microsoft.com/office/officeart/2018/2/layout/IconVerticalSolidList"/>
    <dgm:cxn modelId="{CE10C3CA-23F0-416F-851A-54BB36873FBD}" type="presOf" srcId="{6D444B38-EC64-4701-B99A-010FA65095E0}" destId="{5195C1D3-6472-4A46-928B-DD11EA5D5790}" srcOrd="0" destOrd="0" presId="urn:microsoft.com/office/officeart/2018/2/layout/IconVerticalSolidList"/>
    <dgm:cxn modelId="{5BE178CD-A8F6-4BE0-916D-1FF5DFF0BF2D}" srcId="{D9F39345-7007-4627-BA1A-10E9C48FD914}" destId="{6D444B38-EC64-4701-B99A-010FA65095E0}" srcOrd="2" destOrd="0" parTransId="{955E4548-2967-4CE1-9253-FF650327396A}" sibTransId="{803E6194-49DE-4E6E-AF9E-24500CD9C604}"/>
    <dgm:cxn modelId="{9C011CEA-C941-440F-80A3-63FCB059CFEF}" type="presOf" srcId="{6ABB2992-C2E2-46D8-A53A-713EF050293D}" destId="{441EFFFA-7247-4ED3-BFF8-006FA356562C}" srcOrd="0" destOrd="0" presId="urn:microsoft.com/office/officeart/2018/2/layout/IconVerticalSolidList"/>
    <dgm:cxn modelId="{D3E6D5EC-B74A-426B-930A-3DAA9AE4C8DF}" type="presOf" srcId="{0F1F79BC-BB04-47BE-A4FD-D038097A18C7}" destId="{D7E81ED7-84D1-4000-977F-214C39D84E51}" srcOrd="0" destOrd="0" presId="urn:microsoft.com/office/officeart/2018/2/layout/IconVerticalSolidList"/>
    <dgm:cxn modelId="{65367671-5E0E-4A9D-9BDF-89B850F8E6E4}" type="presParOf" srcId="{A6CD998D-AEB1-427E-84FC-4E47BBC2E58D}" destId="{1682D2E6-CC4A-4646-9332-4CBE7ADDA01B}" srcOrd="0" destOrd="0" presId="urn:microsoft.com/office/officeart/2018/2/layout/IconVerticalSolidList"/>
    <dgm:cxn modelId="{B2CD806A-ADFB-4861-B136-6C15BBE6820E}" type="presParOf" srcId="{1682D2E6-CC4A-4646-9332-4CBE7ADDA01B}" destId="{A19FF526-491A-42B0-BB9F-8D4C92D78CBB}" srcOrd="0" destOrd="0" presId="urn:microsoft.com/office/officeart/2018/2/layout/IconVerticalSolidList"/>
    <dgm:cxn modelId="{342597E8-2308-46DE-BE3E-0371CADC8921}" type="presParOf" srcId="{1682D2E6-CC4A-4646-9332-4CBE7ADDA01B}" destId="{0F77DDD0-E5C7-47AB-92A7-171EF6FC7B1D}" srcOrd="1" destOrd="0" presId="urn:microsoft.com/office/officeart/2018/2/layout/IconVerticalSolidList"/>
    <dgm:cxn modelId="{137BD255-5D37-4A86-BB0D-B2159E075C67}" type="presParOf" srcId="{1682D2E6-CC4A-4646-9332-4CBE7ADDA01B}" destId="{7716C932-1B88-4C09-A368-E8E353C325F6}" srcOrd="2" destOrd="0" presId="urn:microsoft.com/office/officeart/2018/2/layout/IconVerticalSolidList"/>
    <dgm:cxn modelId="{20A70943-B342-441C-AB63-149F530738EC}" type="presParOf" srcId="{1682D2E6-CC4A-4646-9332-4CBE7ADDA01B}" destId="{54A7A5F5-1E91-43A0-A946-031780CFA8FD}" srcOrd="3" destOrd="0" presId="urn:microsoft.com/office/officeart/2018/2/layout/IconVerticalSolidList"/>
    <dgm:cxn modelId="{9600A023-6782-42E8-AB31-32FFFCAA030F}" type="presParOf" srcId="{A6CD998D-AEB1-427E-84FC-4E47BBC2E58D}" destId="{0B73905C-FFC7-4998-BDAB-22763710C8D6}" srcOrd="1" destOrd="0" presId="urn:microsoft.com/office/officeart/2018/2/layout/IconVerticalSolidList"/>
    <dgm:cxn modelId="{393E237F-1C83-4BBC-93EC-C0A7A481016A}" type="presParOf" srcId="{A6CD998D-AEB1-427E-84FC-4E47BBC2E58D}" destId="{7C9F05AE-E386-48F1-A472-B88E168375E3}" srcOrd="2" destOrd="0" presId="urn:microsoft.com/office/officeart/2018/2/layout/IconVerticalSolidList"/>
    <dgm:cxn modelId="{AA7C5769-D5E4-46F1-8FBF-1F88747FD0DD}" type="presParOf" srcId="{7C9F05AE-E386-48F1-A472-B88E168375E3}" destId="{97874BDE-9F84-4F33-8880-60583003FA6C}" srcOrd="0" destOrd="0" presId="urn:microsoft.com/office/officeart/2018/2/layout/IconVerticalSolidList"/>
    <dgm:cxn modelId="{457FA549-7799-43C4-9824-7DD8F19A850E}" type="presParOf" srcId="{7C9F05AE-E386-48F1-A472-B88E168375E3}" destId="{10EFC996-2D76-4735-AECF-F17BD2A36A51}" srcOrd="1" destOrd="0" presId="urn:microsoft.com/office/officeart/2018/2/layout/IconVerticalSolidList"/>
    <dgm:cxn modelId="{39870268-86B9-429F-8BDC-411FC65F39B6}" type="presParOf" srcId="{7C9F05AE-E386-48F1-A472-B88E168375E3}" destId="{91E2ED79-77CF-4B03-824E-F6D399B1D112}" srcOrd="2" destOrd="0" presId="urn:microsoft.com/office/officeart/2018/2/layout/IconVerticalSolidList"/>
    <dgm:cxn modelId="{E6BD24FB-D4F3-4E80-B433-5E8C2792E94C}" type="presParOf" srcId="{7C9F05AE-E386-48F1-A472-B88E168375E3}" destId="{5B16436F-E534-4AAC-A47A-82CB6122208A}" srcOrd="3" destOrd="0" presId="urn:microsoft.com/office/officeart/2018/2/layout/IconVerticalSolidList"/>
    <dgm:cxn modelId="{420341AD-BA63-4798-B69D-F5C075E13C33}" type="presParOf" srcId="{A6CD998D-AEB1-427E-84FC-4E47BBC2E58D}" destId="{4FC9C81B-1D2A-4F54-B2B1-6F030134868A}" srcOrd="3" destOrd="0" presId="urn:microsoft.com/office/officeart/2018/2/layout/IconVerticalSolidList"/>
    <dgm:cxn modelId="{8D1596FB-23B9-45BB-B43E-87897060D373}" type="presParOf" srcId="{A6CD998D-AEB1-427E-84FC-4E47BBC2E58D}" destId="{11BE5B94-C80D-4ED1-AE38-1F36CABE463D}" srcOrd="4" destOrd="0" presId="urn:microsoft.com/office/officeart/2018/2/layout/IconVerticalSolidList"/>
    <dgm:cxn modelId="{30F3A921-5999-411C-8C9B-9B77BF004C39}" type="presParOf" srcId="{11BE5B94-C80D-4ED1-AE38-1F36CABE463D}" destId="{7A799126-4A59-4055-A61B-9373AFE80694}" srcOrd="0" destOrd="0" presId="urn:microsoft.com/office/officeart/2018/2/layout/IconVerticalSolidList"/>
    <dgm:cxn modelId="{383ECEF9-6A7E-437D-9FB2-93A5141244BA}" type="presParOf" srcId="{11BE5B94-C80D-4ED1-AE38-1F36CABE463D}" destId="{CD80EB67-0E10-4D00-AC31-2EB0940093B8}" srcOrd="1" destOrd="0" presId="urn:microsoft.com/office/officeart/2018/2/layout/IconVerticalSolidList"/>
    <dgm:cxn modelId="{850C9360-92BD-4D6F-98B7-543C05D8FE1D}" type="presParOf" srcId="{11BE5B94-C80D-4ED1-AE38-1F36CABE463D}" destId="{B21BCB7F-0A1E-42AD-82B7-7E458AA195DC}" srcOrd="2" destOrd="0" presId="urn:microsoft.com/office/officeart/2018/2/layout/IconVerticalSolidList"/>
    <dgm:cxn modelId="{74C5AB6C-A68E-40B0-907E-4A2677F72459}" type="presParOf" srcId="{11BE5B94-C80D-4ED1-AE38-1F36CABE463D}" destId="{5195C1D3-6472-4A46-928B-DD11EA5D5790}" srcOrd="3" destOrd="0" presId="urn:microsoft.com/office/officeart/2018/2/layout/IconVerticalSolidList"/>
    <dgm:cxn modelId="{0B05A5A5-9216-4170-8C0C-7EB56CD8488A}" type="presParOf" srcId="{A6CD998D-AEB1-427E-84FC-4E47BBC2E58D}" destId="{8CC39C47-C00A-41EF-B0AF-89E7705C78AE}" srcOrd="5" destOrd="0" presId="urn:microsoft.com/office/officeart/2018/2/layout/IconVerticalSolidList"/>
    <dgm:cxn modelId="{9E3086A2-E9BD-40B6-B316-CE973F330216}" type="presParOf" srcId="{A6CD998D-AEB1-427E-84FC-4E47BBC2E58D}" destId="{1B54470A-6F0D-4B88-A75F-9797BF984A19}" srcOrd="6" destOrd="0" presId="urn:microsoft.com/office/officeart/2018/2/layout/IconVerticalSolidList"/>
    <dgm:cxn modelId="{50768628-A9CE-4ADB-AF78-8ECE12F8BAFF}" type="presParOf" srcId="{1B54470A-6F0D-4B88-A75F-9797BF984A19}" destId="{44ACBF1A-A6D8-468E-B51E-B8EDB2D4E5A8}" srcOrd="0" destOrd="0" presId="urn:microsoft.com/office/officeart/2018/2/layout/IconVerticalSolidList"/>
    <dgm:cxn modelId="{2FE15C3D-FC2F-43C1-922A-3B803A87018A}" type="presParOf" srcId="{1B54470A-6F0D-4B88-A75F-9797BF984A19}" destId="{1DA4AEAB-1917-4485-A4B8-62463D1E840F}" srcOrd="1" destOrd="0" presId="urn:microsoft.com/office/officeart/2018/2/layout/IconVerticalSolidList"/>
    <dgm:cxn modelId="{FB780418-4015-4A57-B4CB-DFD28B38D1CA}" type="presParOf" srcId="{1B54470A-6F0D-4B88-A75F-9797BF984A19}" destId="{9406023A-B2AF-4BBF-88B1-446F6B22D6BD}" srcOrd="2" destOrd="0" presId="urn:microsoft.com/office/officeart/2018/2/layout/IconVerticalSolidList"/>
    <dgm:cxn modelId="{7740A917-C839-4797-95D3-AFE911D34E27}" type="presParOf" srcId="{1B54470A-6F0D-4B88-A75F-9797BF984A19}" destId="{622DB83E-B1F8-4782-B36F-679658DE06BC}" srcOrd="3" destOrd="0" presId="urn:microsoft.com/office/officeart/2018/2/layout/IconVerticalSolidList"/>
    <dgm:cxn modelId="{11183202-1890-4E45-BC32-072AB3523BD2}" type="presParOf" srcId="{A6CD998D-AEB1-427E-84FC-4E47BBC2E58D}" destId="{A37373C3-CF73-42D5-A24C-7144D8153076}" srcOrd="7" destOrd="0" presId="urn:microsoft.com/office/officeart/2018/2/layout/IconVerticalSolidList"/>
    <dgm:cxn modelId="{B89E91AF-D3F4-47FB-BE71-6BCF03CB1E39}" type="presParOf" srcId="{A6CD998D-AEB1-427E-84FC-4E47BBC2E58D}" destId="{BE0BF163-749F-4F5C-8ECC-C312F0FB8671}" srcOrd="8" destOrd="0" presId="urn:microsoft.com/office/officeart/2018/2/layout/IconVerticalSolidList"/>
    <dgm:cxn modelId="{3AA6072F-0ECC-431B-BE40-D36B79C20AF4}" type="presParOf" srcId="{BE0BF163-749F-4F5C-8ECC-C312F0FB8671}" destId="{06F9862A-0E8C-4B10-877F-F53830B3A05D}" srcOrd="0" destOrd="0" presId="urn:microsoft.com/office/officeart/2018/2/layout/IconVerticalSolidList"/>
    <dgm:cxn modelId="{61CE9496-64B3-42C0-A979-AACC50F7CE18}" type="presParOf" srcId="{BE0BF163-749F-4F5C-8ECC-C312F0FB8671}" destId="{994F2F33-6FEF-442F-ABB8-1D3452BE9221}" srcOrd="1" destOrd="0" presId="urn:microsoft.com/office/officeart/2018/2/layout/IconVerticalSolidList"/>
    <dgm:cxn modelId="{53849B33-CFA0-43FE-BF0F-46D68DCAD6AC}" type="presParOf" srcId="{BE0BF163-749F-4F5C-8ECC-C312F0FB8671}" destId="{6077C91D-F812-4EE5-9DF0-AC9BE973A915}" srcOrd="2" destOrd="0" presId="urn:microsoft.com/office/officeart/2018/2/layout/IconVerticalSolidList"/>
    <dgm:cxn modelId="{18358AA0-C0C7-41E9-886C-31D2E42F6AAF}" type="presParOf" srcId="{BE0BF163-749F-4F5C-8ECC-C312F0FB8671}" destId="{441EFFFA-7247-4ED3-BFF8-006FA356562C}" srcOrd="3" destOrd="0" presId="urn:microsoft.com/office/officeart/2018/2/layout/IconVerticalSolidList"/>
    <dgm:cxn modelId="{31CAE096-2F33-40E8-803F-88BC2216EB35}" type="presParOf" srcId="{A6CD998D-AEB1-427E-84FC-4E47BBC2E58D}" destId="{777482F4-CC70-4A4C-980D-75078D804850}" srcOrd="9" destOrd="0" presId="urn:microsoft.com/office/officeart/2018/2/layout/IconVerticalSolidList"/>
    <dgm:cxn modelId="{A4D80C15-389F-4B3A-AEE7-B36F3DCC0EC6}" type="presParOf" srcId="{A6CD998D-AEB1-427E-84FC-4E47BBC2E58D}" destId="{380B85F4-C158-4FD0-A2EA-F40C535CEEDD}" srcOrd="10" destOrd="0" presId="urn:microsoft.com/office/officeart/2018/2/layout/IconVerticalSolidList"/>
    <dgm:cxn modelId="{666B659D-1F07-4A1B-A8B7-FEBB7EFF4741}" type="presParOf" srcId="{380B85F4-C158-4FD0-A2EA-F40C535CEEDD}" destId="{4530A296-EF9F-4F6F-AA6A-D2C51FDFB8FB}" srcOrd="0" destOrd="0" presId="urn:microsoft.com/office/officeart/2018/2/layout/IconVerticalSolidList"/>
    <dgm:cxn modelId="{11CF03F2-D76F-4A82-941B-8E05CDBCCB06}" type="presParOf" srcId="{380B85F4-C158-4FD0-A2EA-F40C535CEEDD}" destId="{AB459EC3-08AB-4C42-B9E3-7091B8C82077}" srcOrd="1" destOrd="0" presId="urn:microsoft.com/office/officeart/2018/2/layout/IconVerticalSolidList"/>
    <dgm:cxn modelId="{3668A3E2-9727-4E1D-B0FB-B9424E4C43D7}" type="presParOf" srcId="{380B85F4-C158-4FD0-A2EA-F40C535CEEDD}" destId="{8DB91DD5-3839-44B2-9CC9-1DF315CC233D}" srcOrd="2" destOrd="0" presId="urn:microsoft.com/office/officeart/2018/2/layout/IconVerticalSolidList"/>
    <dgm:cxn modelId="{5F2414CC-355B-4B66-99FC-946FE18A5D61}" type="presParOf" srcId="{380B85F4-C158-4FD0-A2EA-F40C535CEEDD}" destId="{D7E81ED7-84D1-4000-977F-214C39D84E5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A1A3B20-7AA1-4DE2-AB88-412A1922E6A9}" type="doc">
      <dgm:prSet loTypeId="urn:microsoft.com/office/officeart/2005/8/layout/vList3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BAE8656F-7DE0-4491-8E62-2C98A0046431}">
      <dgm:prSet/>
      <dgm:spPr>
        <a:solidFill>
          <a:srgbClr val="202452"/>
        </a:solidFill>
      </dgm:spPr>
      <dgm:t>
        <a:bodyPr/>
        <a:lstStyle/>
        <a:p>
          <a:r>
            <a:rPr lang="en-US" dirty="0"/>
            <a:t>Enhanced Job Clubs aim to match members with careers that interest them. </a:t>
          </a:r>
        </a:p>
      </dgm:t>
    </dgm:pt>
    <dgm:pt modelId="{881D3636-99D2-42CD-8497-9181B032E7C4}" type="parTrans" cxnId="{9C276D09-92F4-4E35-BA2D-C3B7D58A22F2}">
      <dgm:prSet/>
      <dgm:spPr/>
      <dgm:t>
        <a:bodyPr/>
        <a:lstStyle/>
        <a:p>
          <a:endParaRPr lang="en-US"/>
        </a:p>
      </dgm:t>
    </dgm:pt>
    <dgm:pt modelId="{88EC56E3-4201-418C-BA46-56037653F167}" type="sibTrans" cxnId="{9C276D09-92F4-4E35-BA2D-C3B7D58A22F2}">
      <dgm:prSet/>
      <dgm:spPr/>
      <dgm:t>
        <a:bodyPr/>
        <a:lstStyle/>
        <a:p>
          <a:endParaRPr lang="en-US"/>
        </a:p>
      </dgm:t>
    </dgm:pt>
    <dgm:pt modelId="{4444D665-F1BB-4077-B46E-5E0A97A9C434}">
      <dgm:prSet/>
      <dgm:spPr>
        <a:solidFill>
          <a:srgbClr val="B7BAE3"/>
        </a:solidFill>
      </dgm:spPr>
      <dgm:t>
        <a:bodyPr/>
        <a:lstStyle/>
        <a:p>
          <a:r>
            <a:rPr lang="en-US" dirty="0"/>
            <a:t>An enhanced Job Club may help members apply to several positions that interest them. </a:t>
          </a:r>
        </a:p>
      </dgm:t>
    </dgm:pt>
    <dgm:pt modelId="{9A0E9374-BA1A-4CDC-BBDA-123CE7D94AA0}" type="parTrans" cxnId="{A8C81604-9B53-402C-A4D8-D9973701B40E}">
      <dgm:prSet/>
      <dgm:spPr/>
      <dgm:t>
        <a:bodyPr/>
        <a:lstStyle/>
        <a:p>
          <a:endParaRPr lang="en-US"/>
        </a:p>
      </dgm:t>
    </dgm:pt>
    <dgm:pt modelId="{CC4BA253-38BA-48A6-8354-634EFC75BC9D}" type="sibTrans" cxnId="{A8C81604-9B53-402C-A4D8-D9973701B40E}">
      <dgm:prSet/>
      <dgm:spPr/>
      <dgm:t>
        <a:bodyPr/>
        <a:lstStyle/>
        <a:p>
          <a:endParaRPr lang="en-US"/>
        </a:p>
      </dgm:t>
    </dgm:pt>
    <dgm:pt modelId="{8616D9C6-2961-46F1-AA20-BE49CF125531}" type="pres">
      <dgm:prSet presAssocID="{EA1A3B20-7AA1-4DE2-AB88-412A1922E6A9}" presName="linearFlow" presStyleCnt="0">
        <dgm:presLayoutVars>
          <dgm:dir/>
          <dgm:resizeHandles val="exact"/>
        </dgm:presLayoutVars>
      </dgm:prSet>
      <dgm:spPr/>
    </dgm:pt>
    <dgm:pt modelId="{30B0E95F-950B-4920-8423-0BBB97992867}" type="pres">
      <dgm:prSet presAssocID="{BAE8656F-7DE0-4491-8E62-2C98A0046431}" presName="composite" presStyleCnt="0"/>
      <dgm:spPr/>
    </dgm:pt>
    <dgm:pt modelId="{3A952D34-16A6-4F30-932C-13608FEFF1E6}" type="pres">
      <dgm:prSet presAssocID="{BAE8656F-7DE0-4491-8E62-2C98A0046431}" presName="imgShp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56000" r="-56000"/>
          </a:stretch>
        </a:blipFill>
      </dgm:spPr>
    </dgm:pt>
    <dgm:pt modelId="{22ABEC6F-FF3C-4072-99C4-7C2E1E38E55C}" type="pres">
      <dgm:prSet presAssocID="{BAE8656F-7DE0-4491-8E62-2C98A0046431}" presName="txShp" presStyleLbl="node1" presStyleIdx="0" presStyleCnt="2">
        <dgm:presLayoutVars>
          <dgm:bulletEnabled val="1"/>
        </dgm:presLayoutVars>
      </dgm:prSet>
      <dgm:spPr/>
    </dgm:pt>
    <dgm:pt modelId="{35953523-E989-4AA2-B82B-DF8DBEDCE903}" type="pres">
      <dgm:prSet presAssocID="{88EC56E3-4201-418C-BA46-56037653F167}" presName="spacing" presStyleCnt="0"/>
      <dgm:spPr/>
    </dgm:pt>
    <dgm:pt modelId="{140BEA0B-EE58-4EC4-BC57-1953D12FF3E1}" type="pres">
      <dgm:prSet presAssocID="{4444D665-F1BB-4077-B46E-5E0A97A9C434}" presName="composite" presStyleCnt="0"/>
      <dgm:spPr/>
    </dgm:pt>
    <dgm:pt modelId="{B3FE1A39-9A18-4969-AA9D-BA453BC40033}" type="pres">
      <dgm:prSet presAssocID="{4444D665-F1BB-4077-B46E-5E0A97A9C434}" presName="imgShp" presStyleLbl="fgImgPlac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11000" b="-11000"/>
          </a:stretch>
        </a:blipFill>
      </dgm:spPr>
    </dgm:pt>
    <dgm:pt modelId="{4A5435BB-8FC8-44D7-9F62-EFEAA39DFAF0}" type="pres">
      <dgm:prSet presAssocID="{4444D665-F1BB-4077-B46E-5E0A97A9C434}" presName="txShp" presStyleLbl="node1" presStyleIdx="1" presStyleCnt="2">
        <dgm:presLayoutVars>
          <dgm:bulletEnabled val="1"/>
        </dgm:presLayoutVars>
      </dgm:prSet>
      <dgm:spPr/>
    </dgm:pt>
  </dgm:ptLst>
  <dgm:cxnLst>
    <dgm:cxn modelId="{A8C81604-9B53-402C-A4D8-D9973701B40E}" srcId="{EA1A3B20-7AA1-4DE2-AB88-412A1922E6A9}" destId="{4444D665-F1BB-4077-B46E-5E0A97A9C434}" srcOrd="1" destOrd="0" parTransId="{9A0E9374-BA1A-4CDC-BBDA-123CE7D94AA0}" sibTransId="{CC4BA253-38BA-48A6-8354-634EFC75BC9D}"/>
    <dgm:cxn modelId="{9C276D09-92F4-4E35-BA2D-C3B7D58A22F2}" srcId="{EA1A3B20-7AA1-4DE2-AB88-412A1922E6A9}" destId="{BAE8656F-7DE0-4491-8E62-2C98A0046431}" srcOrd="0" destOrd="0" parTransId="{881D3636-99D2-42CD-8497-9181B032E7C4}" sibTransId="{88EC56E3-4201-418C-BA46-56037653F167}"/>
    <dgm:cxn modelId="{9660D33D-7FDE-4014-BA63-29D1BA2F8F7D}" type="presOf" srcId="{4444D665-F1BB-4077-B46E-5E0A97A9C434}" destId="{4A5435BB-8FC8-44D7-9F62-EFEAA39DFAF0}" srcOrd="0" destOrd="0" presId="urn:microsoft.com/office/officeart/2005/8/layout/vList3"/>
    <dgm:cxn modelId="{784F3165-7B44-4DF3-8299-431EE1320DDD}" type="presOf" srcId="{BAE8656F-7DE0-4491-8E62-2C98A0046431}" destId="{22ABEC6F-FF3C-4072-99C4-7C2E1E38E55C}" srcOrd="0" destOrd="0" presId="urn:microsoft.com/office/officeart/2005/8/layout/vList3"/>
    <dgm:cxn modelId="{F6AD7C58-6880-4AF3-B47F-9E4595729DEE}" type="presOf" srcId="{EA1A3B20-7AA1-4DE2-AB88-412A1922E6A9}" destId="{8616D9C6-2961-46F1-AA20-BE49CF125531}" srcOrd="0" destOrd="0" presId="urn:microsoft.com/office/officeart/2005/8/layout/vList3"/>
    <dgm:cxn modelId="{52667CF7-2BE4-4479-8592-5CE8E34E95E8}" type="presParOf" srcId="{8616D9C6-2961-46F1-AA20-BE49CF125531}" destId="{30B0E95F-950B-4920-8423-0BBB97992867}" srcOrd="0" destOrd="0" presId="urn:microsoft.com/office/officeart/2005/8/layout/vList3"/>
    <dgm:cxn modelId="{5E1A88D4-248A-4316-8E53-A10AC42B9CAE}" type="presParOf" srcId="{30B0E95F-950B-4920-8423-0BBB97992867}" destId="{3A952D34-16A6-4F30-932C-13608FEFF1E6}" srcOrd="0" destOrd="0" presId="urn:microsoft.com/office/officeart/2005/8/layout/vList3"/>
    <dgm:cxn modelId="{00AFDA05-31C9-4FED-A095-DEE1EB3AFF18}" type="presParOf" srcId="{30B0E95F-950B-4920-8423-0BBB97992867}" destId="{22ABEC6F-FF3C-4072-99C4-7C2E1E38E55C}" srcOrd="1" destOrd="0" presId="urn:microsoft.com/office/officeart/2005/8/layout/vList3"/>
    <dgm:cxn modelId="{361BE6E7-BF1C-400A-9004-A2BB7BAAF092}" type="presParOf" srcId="{8616D9C6-2961-46F1-AA20-BE49CF125531}" destId="{35953523-E989-4AA2-B82B-DF8DBEDCE903}" srcOrd="1" destOrd="0" presId="urn:microsoft.com/office/officeart/2005/8/layout/vList3"/>
    <dgm:cxn modelId="{AED9EC1D-6B3F-4847-ACFB-D9141F83C921}" type="presParOf" srcId="{8616D9C6-2961-46F1-AA20-BE49CF125531}" destId="{140BEA0B-EE58-4EC4-BC57-1953D12FF3E1}" srcOrd="2" destOrd="0" presId="urn:microsoft.com/office/officeart/2005/8/layout/vList3"/>
    <dgm:cxn modelId="{CA3B7B99-7751-4771-A11D-744C45B2210E}" type="presParOf" srcId="{140BEA0B-EE58-4EC4-BC57-1953D12FF3E1}" destId="{B3FE1A39-9A18-4969-AA9D-BA453BC40033}" srcOrd="0" destOrd="0" presId="urn:microsoft.com/office/officeart/2005/8/layout/vList3"/>
    <dgm:cxn modelId="{04018215-BEAD-4FD0-B137-A9005500B046}" type="presParOf" srcId="{140BEA0B-EE58-4EC4-BC57-1953D12FF3E1}" destId="{4A5435BB-8FC8-44D7-9F62-EFEAA39DFAF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605F627-0C56-4F3E-B867-26909EA37C84}" type="doc">
      <dgm:prSet loTypeId="urn:microsoft.com/office/officeart/2005/8/layout/pList1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C6E67F09-DB8A-454A-B03E-BF729F429A59}">
      <dgm:prSet custT="1"/>
      <dgm:spPr/>
      <dgm:t>
        <a:bodyPr/>
        <a:lstStyle/>
        <a:p>
          <a:r>
            <a:rPr lang="en-US" sz="2800" dirty="0">
              <a:solidFill>
                <a:srgbClr val="202452"/>
              </a:solidFill>
            </a:rPr>
            <a:t>Traditional Job Clubs attempt to match members with many types of suitable positions. </a:t>
          </a:r>
        </a:p>
      </dgm:t>
    </dgm:pt>
    <dgm:pt modelId="{586667EC-B4E5-4DBC-92B2-ED3DDEDD9C80}" type="parTrans" cxnId="{89FD1E1F-DA81-4E0E-9276-2C7255C059AD}">
      <dgm:prSet/>
      <dgm:spPr/>
      <dgm:t>
        <a:bodyPr/>
        <a:lstStyle/>
        <a:p>
          <a:endParaRPr lang="en-US"/>
        </a:p>
      </dgm:t>
    </dgm:pt>
    <dgm:pt modelId="{F99C3E8C-88C8-47A1-9DA1-916B556A55AC}" type="sibTrans" cxnId="{89FD1E1F-DA81-4E0E-9276-2C7255C059AD}">
      <dgm:prSet/>
      <dgm:spPr/>
      <dgm:t>
        <a:bodyPr/>
        <a:lstStyle/>
        <a:p>
          <a:endParaRPr lang="en-US"/>
        </a:p>
      </dgm:t>
    </dgm:pt>
    <dgm:pt modelId="{351CF693-0D06-4DB5-BDD7-A7A7DD31396B}">
      <dgm:prSet custT="1"/>
      <dgm:spPr/>
      <dgm:t>
        <a:bodyPr/>
        <a:lstStyle/>
        <a:p>
          <a:r>
            <a:rPr lang="en-US" sz="2800" dirty="0">
              <a:solidFill>
                <a:srgbClr val="202452"/>
              </a:solidFill>
            </a:rPr>
            <a:t>A traditional Job Club may help members apply for many jobs.</a:t>
          </a:r>
        </a:p>
      </dgm:t>
    </dgm:pt>
    <dgm:pt modelId="{EF3A2ED0-70CB-4CAE-AA20-45FD9E27D390}" type="parTrans" cxnId="{B14CE91E-CD76-42E2-82D2-6172C7E97EFD}">
      <dgm:prSet/>
      <dgm:spPr/>
      <dgm:t>
        <a:bodyPr/>
        <a:lstStyle/>
        <a:p>
          <a:endParaRPr lang="en-US"/>
        </a:p>
      </dgm:t>
    </dgm:pt>
    <dgm:pt modelId="{11660485-75E8-4476-BF7B-1990BD9020A7}" type="sibTrans" cxnId="{B14CE91E-CD76-42E2-82D2-6172C7E97EFD}">
      <dgm:prSet/>
      <dgm:spPr/>
      <dgm:t>
        <a:bodyPr/>
        <a:lstStyle/>
        <a:p>
          <a:endParaRPr lang="en-US"/>
        </a:p>
      </dgm:t>
    </dgm:pt>
    <dgm:pt modelId="{B6241A5A-74AA-4B7F-B9BC-EEEC754312A2}" type="pres">
      <dgm:prSet presAssocID="{4605F627-0C56-4F3E-B867-26909EA37C84}" presName="Name0" presStyleCnt="0">
        <dgm:presLayoutVars>
          <dgm:dir/>
          <dgm:resizeHandles val="exact"/>
        </dgm:presLayoutVars>
      </dgm:prSet>
      <dgm:spPr/>
    </dgm:pt>
    <dgm:pt modelId="{556FA85A-10D7-49A8-B72E-9AF54ECB1016}" type="pres">
      <dgm:prSet presAssocID="{C6E67F09-DB8A-454A-B03E-BF729F429A59}" presName="compNode" presStyleCnt="0"/>
      <dgm:spPr/>
    </dgm:pt>
    <dgm:pt modelId="{3D31CB82-A3D0-4A4A-B126-2E9807FC89EC}" type="pres">
      <dgm:prSet presAssocID="{C6E67F09-DB8A-454A-B03E-BF729F429A59}" presName="pict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6000" r="-6000"/>
          </a:stretch>
        </a:blipFill>
      </dgm:spPr>
    </dgm:pt>
    <dgm:pt modelId="{6DF75730-8183-4C68-B82F-7822B06415B4}" type="pres">
      <dgm:prSet presAssocID="{C6E67F09-DB8A-454A-B03E-BF729F429A59}" presName="textRect" presStyleLbl="revTx" presStyleIdx="0" presStyleCnt="2">
        <dgm:presLayoutVars>
          <dgm:bulletEnabled val="1"/>
        </dgm:presLayoutVars>
      </dgm:prSet>
      <dgm:spPr/>
    </dgm:pt>
    <dgm:pt modelId="{B3D722A0-9A11-46A1-9FC0-5167463B1EF6}" type="pres">
      <dgm:prSet presAssocID="{F99C3E8C-88C8-47A1-9DA1-916B556A55AC}" presName="sibTrans" presStyleLbl="sibTrans2D1" presStyleIdx="0" presStyleCnt="0"/>
      <dgm:spPr/>
    </dgm:pt>
    <dgm:pt modelId="{8F978404-FC87-424B-B5C2-36F83EDA4888}" type="pres">
      <dgm:prSet presAssocID="{351CF693-0D06-4DB5-BDD7-A7A7DD31396B}" presName="compNode" presStyleCnt="0"/>
      <dgm:spPr/>
    </dgm:pt>
    <dgm:pt modelId="{90B8CA5E-98D6-4132-93CC-9AD91EFB9FB0}" type="pres">
      <dgm:prSet presAssocID="{351CF693-0D06-4DB5-BDD7-A7A7DD31396B}" presName="pict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11000" r="-11000"/>
          </a:stretch>
        </a:blipFill>
      </dgm:spPr>
    </dgm:pt>
    <dgm:pt modelId="{9666DACA-90BD-4350-AF75-D27CBF196589}" type="pres">
      <dgm:prSet presAssocID="{351CF693-0D06-4DB5-BDD7-A7A7DD31396B}" presName="textRect" presStyleLbl="revTx" presStyleIdx="1" presStyleCnt="2">
        <dgm:presLayoutVars>
          <dgm:bulletEnabled val="1"/>
        </dgm:presLayoutVars>
      </dgm:prSet>
      <dgm:spPr/>
    </dgm:pt>
  </dgm:ptLst>
  <dgm:cxnLst>
    <dgm:cxn modelId="{B14CE91E-CD76-42E2-82D2-6172C7E97EFD}" srcId="{4605F627-0C56-4F3E-B867-26909EA37C84}" destId="{351CF693-0D06-4DB5-BDD7-A7A7DD31396B}" srcOrd="1" destOrd="0" parTransId="{EF3A2ED0-70CB-4CAE-AA20-45FD9E27D390}" sibTransId="{11660485-75E8-4476-BF7B-1990BD9020A7}"/>
    <dgm:cxn modelId="{89FD1E1F-DA81-4E0E-9276-2C7255C059AD}" srcId="{4605F627-0C56-4F3E-B867-26909EA37C84}" destId="{C6E67F09-DB8A-454A-B03E-BF729F429A59}" srcOrd="0" destOrd="0" parTransId="{586667EC-B4E5-4DBC-92B2-ED3DDEDD9C80}" sibTransId="{F99C3E8C-88C8-47A1-9DA1-916B556A55AC}"/>
    <dgm:cxn modelId="{5B9F3B49-DB50-4FED-B739-4743712BD769}" type="presOf" srcId="{4605F627-0C56-4F3E-B867-26909EA37C84}" destId="{B6241A5A-74AA-4B7F-B9BC-EEEC754312A2}" srcOrd="0" destOrd="0" presId="urn:microsoft.com/office/officeart/2005/8/layout/pList1"/>
    <dgm:cxn modelId="{56CD8E6D-3CCE-4914-B4C5-C1CC6F273A9F}" type="presOf" srcId="{C6E67F09-DB8A-454A-B03E-BF729F429A59}" destId="{6DF75730-8183-4C68-B82F-7822B06415B4}" srcOrd="0" destOrd="0" presId="urn:microsoft.com/office/officeart/2005/8/layout/pList1"/>
    <dgm:cxn modelId="{D54143E9-9BCD-4A3A-9216-EA630418A0FD}" type="presOf" srcId="{F99C3E8C-88C8-47A1-9DA1-916B556A55AC}" destId="{B3D722A0-9A11-46A1-9FC0-5167463B1EF6}" srcOrd="0" destOrd="0" presId="urn:microsoft.com/office/officeart/2005/8/layout/pList1"/>
    <dgm:cxn modelId="{17444EF9-A00D-436B-A142-26AD54E9F906}" type="presOf" srcId="{351CF693-0D06-4DB5-BDD7-A7A7DD31396B}" destId="{9666DACA-90BD-4350-AF75-D27CBF196589}" srcOrd="0" destOrd="0" presId="urn:microsoft.com/office/officeart/2005/8/layout/pList1"/>
    <dgm:cxn modelId="{4C89BAA3-F064-4D9C-B9CA-B1D37410711F}" type="presParOf" srcId="{B6241A5A-74AA-4B7F-B9BC-EEEC754312A2}" destId="{556FA85A-10D7-49A8-B72E-9AF54ECB1016}" srcOrd="0" destOrd="0" presId="urn:microsoft.com/office/officeart/2005/8/layout/pList1"/>
    <dgm:cxn modelId="{DB5B6EF8-939A-4952-8230-7B70A05BFBB6}" type="presParOf" srcId="{556FA85A-10D7-49A8-B72E-9AF54ECB1016}" destId="{3D31CB82-A3D0-4A4A-B126-2E9807FC89EC}" srcOrd="0" destOrd="0" presId="urn:microsoft.com/office/officeart/2005/8/layout/pList1"/>
    <dgm:cxn modelId="{FB0B2794-BDE6-4D06-B9B4-76326784B312}" type="presParOf" srcId="{556FA85A-10D7-49A8-B72E-9AF54ECB1016}" destId="{6DF75730-8183-4C68-B82F-7822B06415B4}" srcOrd="1" destOrd="0" presId="urn:microsoft.com/office/officeart/2005/8/layout/pList1"/>
    <dgm:cxn modelId="{C1B788FC-5781-41DB-8B9D-709DCF7796F0}" type="presParOf" srcId="{B6241A5A-74AA-4B7F-B9BC-EEEC754312A2}" destId="{B3D722A0-9A11-46A1-9FC0-5167463B1EF6}" srcOrd="1" destOrd="0" presId="urn:microsoft.com/office/officeart/2005/8/layout/pList1"/>
    <dgm:cxn modelId="{04813E7D-2703-476E-BC9C-E09F9DA22A7E}" type="presParOf" srcId="{B6241A5A-74AA-4B7F-B9BC-EEEC754312A2}" destId="{8F978404-FC87-424B-B5C2-36F83EDA4888}" srcOrd="2" destOrd="0" presId="urn:microsoft.com/office/officeart/2005/8/layout/pList1"/>
    <dgm:cxn modelId="{A26ADE50-8972-4867-9CE1-9BB942C50FF4}" type="presParOf" srcId="{8F978404-FC87-424B-B5C2-36F83EDA4888}" destId="{90B8CA5E-98D6-4132-93CC-9AD91EFB9FB0}" srcOrd="0" destOrd="0" presId="urn:microsoft.com/office/officeart/2005/8/layout/pList1"/>
    <dgm:cxn modelId="{1FA0CD93-51E5-4D2D-8552-19EB10A4D264}" type="presParOf" srcId="{8F978404-FC87-424B-B5C2-36F83EDA4888}" destId="{9666DACA-90BD-4350-AF75-D27CBF196589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AB09DFD-77E7-4676-95A1-BC7C693209DF}" type="doc">
      <dgm:prSet loTypeId="urn:microsoft.com/office/officeart/2005/8/layout/vList3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A6A0522A-9AB5-4408-AA6D-85AB78A8B1D5}">
      <dgm:prSet/>
      <dgm:spPr>
        <a:solidFill>
          <a:srgbClr val="202452"/>
        </a:solidFill>
      </dgm:spPr>
      <dgm:t>
        <a:bodyPr/>
        <a:lstStyle/>
        <a:p>
          <a:r>
            <a:rPr lang="en-US" dirty="0"/>
            <a:t>While other Job Clubs may only operate for a certain period, continuous Job Clubs operate until all members find employment.</a:t>
          </a:r>
        </a:p>
      </dgm:t>
    </dgm:pt>
    <dgm:pt modelId="{D617ADEB-9ACC-46C6-A3A9-CF551B3BD5FB}" type="parTrans" cxnId="{E9112609-91FA-4061-9F72-7AE24EABA775}">
      <dgm:prSet/>
      <dgm:spPr/>
      <dgm:t>
        <a:bodyPr/>
        <a:lstStyle/>
        <a:p>
          <a:endParaRPr lang="en-US"/>
        </a:p>
      </dgm:t>
    </dgm:pt>
    <dgm:pt modelId="{3E45EF73-E480-4202-8694-50ABEB59D3A0}" type="sibTrans" cxnId="{E9112609-91FA-4061-9F72-7AE24EABA775}">
      <dgm:prSet/>
      <dgm:spPr/>
      <dgm:t>
        <a:bodyPr/>
        <a:lstStyle/>
        <a:p>
          <a:endParaRPr lang="en-US"/>
        </a:p>
      </dgm:t>
    </dgm:pt>
    <dgm:pt modelId="{63546173-DD0A-4903-B1D5-3ABE66BA713C}">
      <dgm:prSet/>
      <dgm:spPr>
        <a:solidFill>
          <a:srgbClr val="B7BAE3"/>
        </a:solidFill>
      </dgm:spPr>
      <dgm:t>
        <a:bodyPr/>
        <a:lstStyle/>
        <a:p>
          <a:r>
            <a:rPr lang="en-US" dirty="0"/>
            <a:t> Continuous Job Clubs may also continue to operate indefinitely, so long as there are members attending meetings. </a:t>
          </a:r>
        </a:p>
      </dgm:t>
    </dgm:pt>
    <dgm:pt modelId="{F46EEA16-FB05-407A-B4E6-2A0080B3C60C}" type="parTrans" cxnId="{2E60DB8C-5FCE-431B-8477-E071F9C46040}">
      <dgm:prSet/>
      <dgm:spPr/>
      <dgm:t>
        <a:bodyPr/>
        <a:lstStyle/>
        <a:p>
          <a:endParaRPr lang="en-US"/>
        </a:p>
      </dgm:t>
    </dgm:pt>
    <dgm:pt modelId="{D63F8247-067E-49EC-A4C9-F1B2D524F14F}" type="sibTrans" cxnId="{2E60DB8C-5FCE-431B-8477-E071F9C46040}">
      <dgm:prSet/>
      <dgm:spPr/>
      <dgm:t>
        <a:bodyPr/>
        <a:lstStyle/>
        <a:p>
          <a:endParaRPr lang="en-US"/>
        </a:p>
      </dgm:t>
    </dgm:pt>
    <dgm:pt modelId="{E13A88D3-A05A-4464-88D0-D5049D79F8BF}" type="pres">
      <dgm:prSet presAssocID="{1AB09DFD-77E7-4676-95A1-BC7C693209DF}" presName="linearFlow" presStyleCnt="0">
        <dgm:presLayoutVars>
          <dgm:dir/>
          <dgm:resizeHandles val="exact"/>
        </dgm:presLayoutVars>
      </dgm:prSet>
      <dgm:spPr/>
    </dgm:pt>
    <dgm:pt modelId="{CD778CC3-0007-4FCD-A66F-AC0E618A3CD3}" type="pres">
      <dgm:prSet presAssocID="{A6A0522A-9AB5-4408-AA6D-85AB78A8B1D5}" presName="composite" presStyleCnt="0"/>
      <dgm:spPr/>
    </dgm:pt>
    <dgm:pt modelId="{2BB940C4-84E8-4866-A305-287D180EE7BB}" type="pres">
      <dgm:prSet presAssocID="{A6A0522A-9AB5-4408-AA6D-85AB78A8B1D5}" presName="imgShp" presStyleLbl="fgImgPlace1" presStyleIdx="0" presStyleCnt="2"/>
      <dgm:spPr>
        <a:blipFill dpi="0" rotWithShape="1"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1840" t="799" r="-51840" b="-799"/>
          </a:stretch>
        </a:blipFill>
      </dgm:spPr>
    </dgm:pt>
    <dgm:pt modelId="{33C8729F-C424-4FB5-8AAC-5EAD47346A3B}" type="pres">
      <dgm:prSet presAssocID="{A6A0522A-9AB5-4408-AA6D-85AB78A8B1D5}" presName="txShp" presStyleLbl="node1" presStyleIdx="0" presStyleCnt="2">
        <dgm:presLayoutVars>
          <dgm:bulletEnabled val="1"/>
        </dgm:presLayoutVars>
      </dgm:prSet>
      <dgm:spPr/>
    </dgm:pt>
    <dgm:pt modelId="{B70CA135-8E0D-4FF9-91AB-8CF4E898C22B}" type="pres">
      <dgm:prSet presAssocID="{3E45EF73-E480-4202-8694-50ABEB59D3A0}" presName="spacing" presStyleCnt="0"/>
      <dgm:spPr/>
    </dgm:pt>
    <dgm:pt modelId="{22450835-995E-4DFC-88DD-964DFE662280}" type="pres">
      <dgm:prSet presAssocID="{63546173-DD0A-4903-B1D5-3ABE66BA713C}" presName="composite" presStyleCnt="0"/>
      <dgm:spPr/>
    </dgm:pt>
    <dgm:pt modelId="{652AC398-860A-4EC9-BCCD-2AAF5D830F04}" type="pres">
      <dgm:prSet presAssocID="{63546173-DD0A-4903-B1D5-3ABE66BA713C}" presName="imgShp" presStyleLbl="fgImgPlace1" presStyleIdx="1" presStyleCnt="2"/>
      <dgm:spPr>
        <a:blipFill>
          <a:blip xmlns:r="http://schemas.openxmlformats.org/officeDocument/2006/relationships"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62000" r="-62000"/>
          </a:stretch>
        </a:blipFill>
      </dgm:spPr>
    </dgm:pt>
    <dgm:pt modelId="{4F859661-6FBF-43FE-9948-F4B6B8769ABF}" type="pres">
      <dgm:prSet presAssocID="{63546173-DD0A-4903-B1D5-3ABE66BA713C}" presName="txShp" presStyleLbl="node1" presStyleIdx="1" presStyleCnt="2">
        <dgm:presLayoutVars>
          <dgm:bulletEnabled val="1"/>
        </dgm:presLayoutVars>
      </dgm:prSet>
      <dgm:spPr/>
    </dgm:pt>
  </dgm:ptLst>
  <dgm:cxnLst>
    <dgm:cxn modelId="{E9112609-91FA-4061-9F72-7AE24EABA775}" srcId="{1AB09DFD-77E7-4676-95A1-BC7C693209DF}" destId="{A6A0522A-9AB5-4408-AA6D-85AB78A8B1D5}" srcOrd="0" destOrd="0" parTransId="{D617ADEB-9ACC-46C6-A3A9-CF551B3BD5FB}" sibTransId="{3E45EF73-E480-4202-8694-50ABEB59D3A0}"/>
    <dgm:cxn modelId="{9853EF2B-A6DA-4915-8EC7-D6C4657AD7C6}" type="presOf" srcId="{63546173-DD0A-4903-B1D5-3ABE66BA713C}" destId="{4F859661-6FBF-43FE-9948-F4B6B8769ABF}" srcOrd="0" destOrd="0" presId="urn:microsoft.com/office/officeart/2005/8/layout/vList3"/>
    <dgm:cxn modelId="{2E60DB8C-5FCE-431B-8477-E071F9C46040}" srcId="{1AB09DFD-77E7-4676-95A1-BC7C693209DF}" destId="{63546173-DD0A-4903-B1D5-3ABE66BA713C}" srcOrd="1" destOrd="0" parTransId="{F46EEA16-FB05-407A-B4E6-2A0080B3C60C}" sibTransId="{D63F8247-067E-49EC-A4C9-F1B2D524F14F}"/>
    <dgm:cxn modelId="{BB3E908E-FA07-4779-B1BF-AE62EAAA89CF}" type="presOf" srcId="{A6A0522A-9AB5-4408-AA6D-85AB78A8B1D5}" destId="{33C8729F-C424-4FB5-8AAC-5EAD47346A3B}" srcOrd="0" destOrd="0" presId="urn:microsoft.com/office/officeart/2005/8/layout/vList3"/>
    <dgm:cxn modelId="{C7409FF3-7BD3-4151-9C27-9A9B35F70016}" type="presOf" srcId="{1AB09DFD-77E7-4676-95A1-BC7C693209DF}" destId="{E13A88D3-A05A-4464-88D0-D5049D79F8BF}" srcOrd="0" destOrd="0" presId="urn:microsoft.com/office/officeart/2005/8/layout/vList3"/>
    <dgm:cxn modelId="{27DC40C4-5083-4E7C-9D3B-16D70F95DDB9}" type="presParOf" srcId="{E13A88D3-A05A-4464-88D0-D5049D79F8BF}" destId="{CD778CC3-0007-4FCD-A66F-AC0E618A3CD3}" srcOrd="0" destOrd="0" presId="urn:microsoft.com/office/officeart/2005/8/layout/vList3"/>
    <dgm:cxn modelId="{E777083C-D7FF-4E7B-96C2-251CFB2E6F3B}" type="presParOf" srcId="{CD778CC3-0007-4FCD-A66F-AC0E618A3CD3}" destId="{2BB940C4-84E8-4866-A305-287D180EE7BB}" srcOrd="0" destOrd="0" presId="urn:microsoft.com/office/officeart/2005/8/layout/vList3"/>
    <dgm:cxn modelId="{8FAA087C-E4E8-4B08-BCA4-5B9EA1FE3284}" type="presParOf" srcId="{CD778CC3-0007-4FCD-A66F-AC0E618A3CD3}" destId="{33C8729F-C424-4FB5-8AAC-5EAD47346A3B}" srcOrd="1" destOrd="0" presId="urn:microsoft.com/office/officeart/2005/8/layout/vList3"/>
    <dgm:cxn modelId="{DDC10DA7-FD84-41B3-B8ED-A768A25BB94B}" type="presParOf" srcId="{E13A88D3-A05A-4464-88D0-D5049D79F8BF}" destId="{B70CA135-8E0D-4FF9-91AB-8CF4E898C22B}" srcOrd="1" destOrd="0" presId="urn:microsoft.com/office/officeart/2005/8/layout/vList3"/>
    <dgm:cxn modelId="{B14C0D1F-3F11-4C3B-AA98-33E0010E1ADF}" type="presParOf" srcId="{E13A88D3-A05A-4464-88D0-D5049D79F8BF}" destId="{22450835-995E-4DFC-88DD-964DFE662280}" srcOrd="2" destOrd="0" presId="urn:microsoft.com/office/officeart/2005/8/layout/vList3"/>
    <dgm:cxn modelId="{1FCF9440-E27D-476A-87F1-A2ECDC2DA406}" type="presParOf" srcId="{22450835-995E-4DFC-88DD-964DFE662280}" destId="{652AC398-860A-4EC9-BCCD-2AAF5D830F04}" srcOrd="0" destOrd="0" presId="urn:microsoft.com/office/officeart/2005/8/layout/vList3"/>
    <dgm:cxn modelId="{2EF44E45-18B8-40E7-8EF0-5AD86F90F1F6}" type="presParOf" srcId="{22450835-995E-4DFC-88DD-964DFE662280}" destId="{4F859661-6FBF-43FE-9948-F4B6B8769AB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0C540D1-C2B6-4753-B8E3-68057EBE7DA1}" type="doc">
      <dgm:prSet loTypeId="urn:microsoft.com/office/officeart/2005/8/layout/vList4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8199D488-DC0A-4650-AF90-DBB8EE51F1D4}">
      <dgm:prSet/>
      <dgm:spPr>
        <a:solidFill>
          <a:srgbClr val="202452"/>
        </a:solidFill>
      </dgm:spPr>
      <dgm:t>
        <a:bodyPr/>
        <a:lstStyle/>
        <a:p>
          <a:r>
            <a:rPr lang="en-US" dirty="0"/>
            <a:t>Remote Job Clubs meet via teleconferencing software instead of in person. </a:t>
          </a:r>
        </a:p>
      </dgm:t>
    </dgm:pt>
    <dgm:pt modelId="{5CC2A3F9-FE3E-4330-BBDE-F88B3CE904C3}" type="parTrans" cxnId="{97855C66-E139-4022-BD1C-7E8CE81DAE60}">
      <dgm:prSet/>
      <dgm:spPr/>
      <dgm:t>
        <a:bodyPr/>
        <a:lstStyle/>
        <a:p>
          <a:endParaRPr lang="en-US"/>
        </a:p>
      </dgm:t>
    </dgm:pt>
    <dgm:pt modelId="{885F368C-D02A-4F7A-A6C7-2177531429ED}" type="sibTrans" cxnId="{97855C66-E139-4022-BD1C-7E8CE81DAE60}">
      <dgm:prSet/>
      <dgm:spPr/>
      <dgm:t>
        <a:bodyPr/>
        <a:lstStyle/>
        <a:p>
          <a:endParaRPr lang="en-US"/>
        </a:p>
      </dgm:t>
    </dgm:pt>
    <dgm:pt modelId="{68E4FD49-6A24-4B36-BEF0-902EB0095159}">
      <dgm:prSet/>
      <dgm:spPr>
        <a:solidFill>
          <a:srgbClr val="B7BAE3"/>
        </a:solidFill>
      </dgm:spPr>
      <dgm:t>
        <a:bodyPr/>
        <a:lstStyle/>
        <a:p>
          <a:r>
            <a:rPr lang="en-US" dirty="0"/>
            <a:t>This is a good option for Transitioning Service Members or Veterans interested in relocating. </a:t>
          </a:r>
        </a:p>
      </dgm:t>
    </dgm:pt>
    <dgm:pt modelId="{7781CABD-0458-4DB3-B9B7-601F39A30087}" type="parTrans" cxnId="{E49F257F-420E-4ABC-8D98-7833CD412CBD}">
      <dgm:prSet/>
      <dgm:spPr/>
      <dgm:t>
        <a:bodyPr/>
        <a:lstStyle/>
        <a:p>
          <a:endParaRPr lang="en-US"/>
        </a:p>
      </dgm:t>
    </dgm:pt>
    <dgm:pt modelId="{D1FA578D-8654-4577-B621-D5A38914C203}" type="sibTrans" cxnId="{E49F257F-420E-4ABC-8D98-7833CD412CBD}">
      <dgm:prSet/>
      <dgm:spPr/>
      <dgm:t>
        <a:bodyPr/>
        <a:lstStyle/>
        <a:p>
          <a:endParaRPr lang="en-US"/>
        </a:p>
      </dgm:t>
    </dgm:pt>
    <dgm:pt modelId="{82ABDAFF-C7CC-4278-BEB8-339AC7A46C15}" type="pres">
      <dgm:prSet presAssocID="{00C540D1-C2B6-4753-B8E3-68057EBE7DA1}" presName="linear" presStyleCnt="0">
        <dgm:presLayoutVars>
          <dgm:dir/>
          <dgm:resizeHandles val="exact"/>
        </dgm:presLayoutVars>
      </dgm:prSet>
      <dgm:spPr/>
    </dgm:pt>
    <dgm:pt modelId="{7612B782-4D98-44CF-8895-47E297D70B14}" type="pres">
      <dgm:prSet presAssocID="{8199D488-DC0A-4650-AF90-DBB8EE51F1D4}" presName="comp" presStyleCnt="0"/>
      <dgm:spPr/>
    </dgm:pt>
    <dgm:pt modelId="{C7007781-284F-4170-A4B2-E264A6CDE70E}" type="pres">
      <dgm:prSet presAssocID="{8199D488-DC0A-4650-AF90-DBB8EE51F1D4}" presName="box" presStyleLbl="node1" presStyleIdx="0" presStyleCnt="2"/>
      <dgm:spPr/>
    </dgm:pt>
    <dgm:pt modelId="{0F8D6EB2-91FE-4699-B350-2249A0498EBB}" type="pres">
      <dgm:prSet presAssocID="{8199D488-DC0A-4650-AF90-DBB8EE51F1D4}" presName="img" presStyleLbl="fgImgPlace1" presStyleIdx="0" presStyleCnt="2"/>
      <dgm:spPr>
        <a:blipFill dpi="0" rotWithShape="1"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64952" t="4544" r="-61048" b="-4544"/>
          </a:stretch>
        </a:blipFill>
      </dgm:spPr>
    </dgm:pt>
    <dgm:pt modelId="{5265656E-B136-4E93-9552-B06CD3F02842}" type="pres">
      <dgm:prSet presAssocID="{8199D488-DC0A-4650-AF90-DBB8EE51F1D4}" presName="text" presStyleLbl="node1" presStyleIdx="0" presStyleCnt="2">
        <dgm:presLayoutVars>
          <dgm:bulletEnabled val="1"/>
        </dgm:presLayoutVars>
      </dgm:prSet>
      <dgm:spPr/>
    </dgm:pt>
    <dgm:pt modelId="{A8EC8E36-1F2D-48D8-92A4-1167B80938F0}" type="pres">
      <dgm:prSet presAssocID="{885F368C-D02A-4F7A-A6C7-2177531429ED}" presName="spacer" presStyleCnt="0"/>
      <dgm:spPr/>
    </dgm:pt>
    <dgm:pt modelId="{8D127918-9143-4A53-9E62-6570924E567F}" type="pres">
      <dgm:prSet presAssocID="{68E4FD49-6A24-4B36-BEF0-902EB0095159}" presName="comp" presStyleCnt="0"/>
      <dgm:spPr/>
    </dgm:pt>
    <dgm:pt modelId="{ADA0AE96-27BD-44C1-B23C-4359625E81D2}" type="pres">
      <dgm:prSet presAssocID="{68E4FD49-6A24-4B36-BEF0-902EB0095159}" presName="box" presStyleLbl="node1" presStyleIdx="1" presStyleCnt="2"/>
      <dgm:spPr/>
    </dgm:pt>
    <dgm:pt modelId="{9E37E54B-BD76-4CB5-9650-72A4220C4B27}" type="pres">
      <dgm:prSet presAssocID="{68E4FD49-6A24-4B36-BEF0-902EB0095159}" presName="img" presStyleLbl="fgImgPlac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56000" r="-56000"/>
          </a:stretch>
        </a:blipFill>
      </dgm:spPr>
    </dgm:pt>
    <dgm:pt modelId="{59DF979E-40B4-410D-8C53-713ED8CA1AFE}" type="pres">
      <dgm:prSet presAssocID="{68E4FD49-6A24-4B36-BEF0-902EB0095159}" presName="text" presStyleLbl="node1" presStyleIdx="1" presStyleCnt="2">
        <dgm:presLayoutVars>
          <dgm:bulletEnabled val="1"/>
        </dgm:presLayoutVars>
      </dgm:prSet>
      <dgm:spPr/>
    </dgm:pt>
  </dgm:ptLst>
  <dgm:cxnLst>
    <dgm:cxn modelId="{50A20000-B76C-4ADA-B96A-AB6A7D605897}" type="presOf" srcId="{8199D488-DC0A-4650-AF90-DBB8EE51F1D4}" destId="{5265656E-B136-4E93-9552-B06CD3F02842}" srcOrd="1" destOrd="0" presId="urn:microsoft.com/office/officeart/2005/8/layout/vList4"/>
    <dgm:cxn modelId="{D9D40B22-CAE0-4FB1-8766-2F38DD1AA8F2}" type="presOf" srcId="{68E4FD49-6A24-4B36-BEF0-902EB0095159}" destId="{59DF979E-40B4-410D-8C53-713ED8CA1AFE}" srcOrd="1" destOrd="0" presId="urn:microsoft.com/office/officeart/2005/8/layout/vList4"/>
    <dgm:cxn modelId="{97855C66-E139-4022-BD1C-7E8CE81DAE60}" srcId="{00C540D1-C2B6-4753-B8E3-68057EBE7DA1}" destId="{8199D488-DC0A-4650-AF90-DBB8EE51F1D4}" srcOrd="0" destOrd="0" parTransId="{5CC2A3F9-FE3E-4330-BBDE-F88B3CE904C3}" sibTransId="{885F368C-D02A-4F7A-A6C7-2177531429ED}"/>
    <dgm:cxn modelId="{E49F257F-420E-4ABC-8D98-7833CD412CBD}" srcId="{00C540D1-C2B6-4753-B8E3-68057EBE7DA1}" destId="{68E4FD49-6A24-4B36-BEF0-902EB0095159}" srcOrd="1" destOrd="0" parTransId="{7781CABD-0458-4DB3-B9B7-601F39A30087}" sibTransId="{D1FA578D-8654-4577-B621-D5A38914C203}"/>
    <dgm:cxn modelId="{5882FAC7-ACAD-4445-844D-E9DDE8C48F4A}" type="presOf" srcId="{68E4FD49-6A24-4B36-BEF0-902EB0095159}" destId="{ADA0AE96-27BD-44C1-B23C-4359625E81D2}" srcOrd="0" destOrd="0" presId="urn:microsoft.com/office/officeart/2005/8/layout/vList4"/>
    <dgm:cxn modelId="{CD2E1AD5-0DF1-4D21-B92E-E41714CC03DC}" type="presOf" srcId="{00C540D1-C2B6-4753-B8E3-68057EBE7DA1}" destId="{82ABDAFF-C7CC-4278-BEB8-339AC7A46C15}" srcOrd="0" destOrd="0" presId="urn:microsoft.com/office/officeart/2005/8/layout/vList4"/>
    <dgm:cxn modelId="{12DE37EA-CACB-4B8B-B0F1-1B2DCFF1E8F4}" type="presOf" srcId="{8199D488-DC0A-4650-AF90-DBB8EE51F1D4}" destId="{C7007781-284F-4170-A4B2-E264A6CDE70E}" srcOrd="0" destOrd="0" presId="urn:microsoft.com/office/officeart/2005/8/layout/vList4"/>
    <dgm:cxn modelId="{AE90D035-B020-4ADE-9411-D3E50B910B50}" type="presParOf" srcId="{82ABDAFF-C7CC-4278-BEB8-339AC7A46C15}" destId="{7612B782-4D98-44CF-8895-47E297D70B14}" srcOrd="0" destOrd="0" presId="urn:microsoft.com/office/officeart/2005/8/layout/vList4"/>
    <dgm:cxn modelId="{D8A14E8B-FACC-4E2C-AB77-7D12524AEF66}" type="presParOf" srcId="{7612B782-4D98-44CF-8895-47E297D70B14}" destId="{C7007781-284F-4170-A4B2-E264A6CDE70E}" srcOrd="0" destOrd="0" presId="urn:microsoft.com/office/officeart/2005/8/layout/vList4"/>
    <dgm:cxn modelId="{5AE3A055-5436-42E3-B41F-8463078CF421}" type="presParOf" srcId="{7612B782-4D98-44CF-8895-47E297D70B14}" destId="{0F8D6EB2-91FE-4699-B350-2249A0498EBB}" srcOrd="1" destOrd="0" presId="urn:microsoft.com/office/officeart/2005/8/layout/vList4"/>
    <dgm:cxn modelId="{084CA1DA-EB6B-4E33-8287-BDA138486626}" type="presParOf" srcId="{7612B782-4D98-44CF-8895-47E297D70B14}" destId="{5265656E-B136-4E93-9552-B06CD3F02842}" srcOrd="2" destOrd="0" presId="urn:microsoft.com/office/officeart/2005/8/layout/vList4"/>
    <dgm:cxn modelId="{0CC1B2F6-4440-4ED7-96C1-CDF03005A3DB}" type="presParOf" srcId="{82ABDAFF-C7CC-4278-BEB8-339AC7A46C15}" destId="{A8EC8E36-1F2D-48D8-92A4-1167B80938F0}" srcOrd="1" destOrd="0" presId="urn:microsoft.com/office/officeart/2005/8/layout/vList4"/>
    <dgm:cxn modelId="{B558B48B-B08E-4CF7-9F88-E892BA02BE42}" type="presParOf" srcId="{82ABDAFF-C7CC-4278-BEB8-339AC7A46C15}" destId="{8D127918-9143-4A53-9E62-6570924E567F}" srcOrd="2" destOrd="0" presId="urn:microsoft.com/office/officeart/2005/8/layout/vList4"/>
    <dgm:cxn modelId="{AA0A1B00-3165-40C2-B791-741BF7669E3B}" type="presParOf" srcId="{8D127918-9143-4A53-9E62-6570924E567F}" destId="{ADA0AE96-27BD-44C1-B23C-4359625E81D2}" srcOrd="0" destOrd="0" presId="urn:microsoft.com/office/officeart/2005/8/layout/vList4"/>
    <dgm:cxn modelId="{52831FD6-72CD-463A-BF56-5F42EEBC5CA9}" type="presParOf" srcId="{8D127918-9143-4A53-9E62-6570924E567F}" destId="{9E37E54B-BD76-4CB5-9650-72A4220C4B27}" srcOrd="1" destOrd="0" presId="urn:microsoft.com/office/officeart/2005/8/layout/vList4"/>
    <dgm:cxn modelId="{92EB7EBA-53D0-4BAA-9246-6F1269D3937D}" type="presParOf" srcId="{8D127918-9143-4A53-9E62-6570924E567F}" destId="{59DF979E-40B4-410D-8C53-713ED8CA1AF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1C0152D-66CE-4508-BDD2-6E406468407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A1F56CAD-2D2E-424E-8CDF-DDF26BF32844}">
      <dgm:prSet/>
      <dgm:spPr>
        <a:ln>
          <a:solidFill>
            <a:srgbClr val="04A651"/>
          </a:solidFill>
        </a:ln>
      </dgm:spPr>
      <dgm:t>
        <a:bodyPr/>
        <a:lstStyle/>
        <a:p>
          <a:r>
            <a:rPr lang="en-US" dirty="0">
              <a:solidFill>
                <a:srgbClr val="202452"/>
              </a:solidFill>
            </a:rPr>
            <a:t>Clubs should have 8-12 members</a:t>
          </a:r>
        </a:p>
      </dgm:t>
    </dgm:pt>
    <dgm:pt modelId="{CE2032E8-58E6-44F3-9345-6F3241A24546}" type="parTrans" cxnId="{D49EEF62-9960-4D02-9698-4F7168FC63B3}">
      <dgm:prSet/>
      <dgm:spPr/>
      <dgm:t>
        <a:bodyPr/>
        <a:lstStyle/>
        <a:p>
          <a:endParaRPr lang="en-US"/>
        </a:p>
      </dgm:t>
    </dgm:pt>
    <dgm:pt modelId="{EEA8E1A5-41DD-4DFB-AD27-3E2777B8B7D3}" type="sibTrans" cxnId="{D49EEF62-9960-4D02-9698-4F7168FC63B3}">
      <dgm:prSet/>
      <dgm:spPr/>
      <dgm:t>
        <a:bodyPr/>
        <a:lstStyle/>
        <a:p>
          <a:endParaRPr lang="en-US"/>
        </a:p>
      </dgm:t>
    </dgm:pt>
    <dgm:pt modelId="{C53FA44C-8B82-426C-A493-DDCC50541AE0}">
      <dgm:prSet/>
      <dgm:spPr>
        <a:ln>
          <a:solidFill>
            <a:srgbClr val="04A651"/>
          </a:solidFill>
        </a:ln>
      </dgm:spPr>
      <dgm:t>
        <a:bodyPr/>
        <a:lstStyle/>
        <a:p>
          <a:r>
            <a:rPr lang="en-US" dirty="0">
              <a:solidFill>
                <a:srgbClr val="202452"/>
              </a:solidFill>
            </a:rPr>
            <a:t>Not everyone must be unemployed</a:t>
          </a:r>
        </a:p>
      </dgm:t>
    </dgm:pt>
    <dgm:pt modelId="{01E82CEF-DE16-4D57-919A-B7867D49AC9E}" type="parTrans" cxnId="{7108D444-E9F4-4E39-9B4E-88B72B453FE7}">
      <dgm:prSet/>
      <dgm:spPr/>
      <dgm:t>
        <a:bodyPr/>
        <a:lstStyle/>
        <a:p>
          <a:endParaRPr lang="en-US"/>
        </a:p>
      </dgm:t>
    </dgm:pt>
    <dgm:pt modelId="{A96B09B9-FC28-4413-A557-FD585D2A089B}" type="sibTrans" cxnId="{7108D444-E9F4-4E39-9B4E-88B72B453FE7}">
      <dgm:prSet/>
      <dgm:spPr/>
      <dgm:t>
        <a:bodyPr/>
        <a:lstStyle/>
        <a:p>
          <a:endParaRPr lang="en-US"/>
        </a:p>
      </dgm:t>
    </dgm:pt>
    <dgm:pt modelId="{F7BF400E-6A7E-4D09-B5A3-E8128C60D8B4}">
      <dgm:prSet/>
      <dgm:spPr>
        <a:ln>
          <a:solidFill>
            <a:srgbClr val="04A651"/>
          </a:solidFill>
        </a:ln>
      </dgm:spPr>
      <dgm:t>
        <a:bodyPr/>
        <a:lstStyle/>
        <a:p>
          <a:r>
            <a:rPr lang="en-US" dirty="0">
              <a:solidFill>
                <a:srgbClr val="202452"/>
              </a:solidFill>
            </a:rPr>
            <a:t>Job club can serve members in different industries </a:t>
          </a:r>
        </a:p>
      </dgm:t>
    </dgm:pt>
    <dgm:pt modelId="{50DB5905-5F14-4971-A96F-F86E47874EB2}" type="parTrans" cxnId="{3EADC8EF-EFD3-462B-A57C-55A71B6241E8}">
      <dgm:prSet/>
      <dgm:spPr/>
      <dgm:t>
        <a:bodyPr/>
        <a:lstStyle/>
        <a:p>
          <a:endParaRPr lang="en-US"/>
        </a:p>
      </dgm:t>
    </dgm:pt>
    <dgm:pt modelId="{3836D780-D58E-40DE-A5F9-856530351DF0}" type="sibTrans" cxnId="{3EADC8EF-EFD3-462B-A57C-55A71B6241E8}">
      <dgm:prSet/>
      <dgm:spPr/>
      <dgm:t>
        <a:bodyPr/>
        <a:lstStyle/>
        <a:p>
          <a:endParaRPr lang="en-US"/>
        </a:p>
      </dgm:t>
    </dgm:pt>
    <dgm:pt modelId="{69C27437-A172-4613-A94F-836F423BD3D4}">
      <dgm:prSet/>
      <dgm:spPr>
        <a:ln>
          <a:solidFill>
            <a:srgbClr val="04A651"/>
          </a:solidFill>
        </a:ln>
      </dgm:spPr>
      <dgm:t>
        <a:bodyPr/>
        <a:lstStyle/>
        <a:p>
          <a:r>
            <a:rPr lang="en-US" dirty="0">
              <a:solidFill>
                <a:srgbClr val="202452"/>
              </a:solidFill>
            </a:rPr>
            <a:t>Mix up the ages </a:t>
          </a:r>
        </a:p>
      </dgm:t>
    </dgm:pt>
    <dgm:pt modelId="{FAC2764C-8212-427E-8377-E4FBC1E1ABD9}" type="parTrans" cxnId="{56DF7AF3-725A-4D23-A3F0-AC05435FAA9E}">
      <dgm:prSet/>
      <dgm:spPr/>
      <dgm:t>
        <a:bodyPr/>
        <a:lstStyle/>
        <a:p>
          <a:endParaRPr lang="en-US"/>
        </a:p>
      </dgm:t>
    </dgm:pt>
    <dgm:pt modelId="{3B49B248-2685-4C2E-B3F0-931395635DD1}" type="sibTrans" cxnId="{56DF7AF3-725A-4D23-A3F0-AC05435FAA9E}">
      <dgm:prSet/>
      <dgm:spPr/>
      <dgm:t>
        <a:bodyPr/>
        <a:lstStyle/>
        <a:p>
          <a:endParaRPr lang="en-US"/>
        </a:p>
      </dgm:t>
    </dgm:pt>
    <dgm:pt modelId="{8573F69C-F65A-4F0B-A908-601B76A24170}" type="pres">
      <dgm:prSet presAssocID="{61C0152D-66CE-4508-BDD2-6E406468407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76C5F13-479D-4F76-962B-DEE66E790FC5}" type="pres">
      <dgm:prSet presAssocID="{A1F56CAD-2D2E-424E-8CDF-DDF26BF32844}" presName="hierRoot1" presStyleCnt="0"/>
      <dgm:spPr/>
    </dgm:pt>
    <dgm:pt modelId="{2617DDD5-8E0E-4E6D-A3F8-810DC3F82A77}" type="pres">
      <dgm:prSet presAssocID="{A1F56CAD-2D2E-424E-8CDF-DDF26BF32844}" presName="composite" presStyleCnt="0"/>
      <dgm:spPr/>
    </dgm:pt>
    <dgm:pt modelId="{605D938E-22C1-413F-8F89-E2997AA59528}" type="pres">
      <dgm:prSet presAssocID="{A1F56CAD-2D2E-424E-8CDF-DDF26BF32844}" presName="background" presStyleLbl="node0" presStyleIdx="0" presStyleCnt="4"/>
      <dgm:spPr>
        <a:solidFill>
          <a:srgbClr val="202452"/>
        </a:solidFill>
      </dgm:spPr>
    </dgm:pt>
    <dgm:pt modelId="{DCB461B1-C31F-4B7C-BD8A-1CD7B77CDF58}" type="pres">
      <dgm:prSet presAssocID="{A1F56CAD-2D2E-424E-8CDF-DDF26BF32844}" presName="text" presStyleLbl="fgAcc0" presStyleIdx="0" presStyleCnt="4">
        <dgm:presLayoutVars>
          <dgm:chPref val="3"/>
        </dgm:presLayoutVars>
      </dgm:prSet>
      <dgm:spPr/>
    </dgm:pt>
    <dgm:pt modelId="{99C1DDDC-D26C-40C6-8510-18CE50E492C6}" type="pres">
      <dgm:prSet presAssocID="{A1F56CAD-2D2E-424E-8CDF-DDF26BF32844}" presName="hierChild2" presStyleCnt="0"/>
      <dgm:spPr/>
    </dgm:pt>
    <dgm:pt modelId="{6314FC0C-2F1E-4B27-917D-282AAFFCBC8F}" type="pres">
      <dgm:prSet presAssocID="{C53FA44C-8B82-426C-A493-DDCC50541AE0}" presName="hierRoot1" presStyleCnt="0"/>
      <dgm:spPr/>
    </dgm:pt>
    <dgm:pt modelId="{3977EC44-E7D2-4AE2-B9F0-B16DA62215F6}" type="pres">
      <dgm:prSet presAssocID="{C53FA44C-8B82-426C-A493-DDCC50541AE0}" presName="composite" presStyleCnt="0"/>
      <dgm:spPr/>
    </dgm:pt>
    <dgm:pt modelId="{96BA60ED-18DF-4DB9-8FA0-92770CE18467}" type="pres">
      <dgm:prSet presAssocID="{C53FA44C-8B82-426C-A493-DDCC50541AE0}" presName="background" presStyleLbl="node0" presStyleIdx="1" presStyleCnt="4"/>
      <dgm:spPr>
        <a:solidFill>
          <a:srgbClr val="202452"/>
        </a:solidFill>
      </dgm:spPr>
    </dgm:pt>
    <dgm:pt modelId="{B696240C-84F5-4938-B209-44472E0FAFE4}" type="pres">
      <dgm:prSet presAssocID="{C53FA44C-8B82-426C-A493-DDCC50541AE0}" presName="text" presStyleLbl="fgAcc0" presStyleIdx="1" presStyleCnt="4">
        <dgm:presLayoutVars>
          <dgm:chPref val="3"/>
        </dgm:presLayoutVars>
      </dgm:prSet>
      <dgm:spPr/>
    </dgm:pt>
    <dgm:pt modelId="{ACBF044C-026F-458F-8B0C-D71BD1F57927}" type="pres">
      <dgm:prSet presAssocID="{C53FA44C-8B82-426C-A493-DDCC50541AE0}" presName="hierChild2" presStyleCnt="0"/>
      <dgm:spPr/>
    </dgm:pt>
    <dgm:pt modelId="{EEF789D9-8ECE-40A2-8FFE-9B3768695A2E}" type="pres">
      <dgm:prSet presAssocID="{F7BF400E-6A7E-4D09-B5A3-E8128C60D8B4}" presName="hierRoot1" presStyleCnt="0"/>
      <dgm:spPr/>
    </dgm:pt>
    <dgm:pt modelId="{195112AD-9C82-49AF-BD57-74D91F073AC7}" type="pres">
      <dgm:prSet presAssocID="{F7BF400E-6A7E-4D09-B5A3-E8128C60D8B4}" presName="composite" presStyleCnt="0"/>
      <dgm:spPr/>
    </dgm:pt>
    <dgm:pt modelId="{297BA62C-7F8E-487E-8149-CC6B7560767D}" type="pres">
      <dgm:prSet presAssocID="{F7BF400E-6A7E-4D09-B5A3-E8128C60D8B4}" presName="background" presStyleLbl="node0" presStyleIdx="2" presStyleCnt="4"/>
      <dgm:spPr>
        <a:solidFill>
          <a:srgbClr val="202452"/>
        </a:solidFill>
      </dgm:spPr>
    </dgm:pt>
    <dgm:pt modelId="{CF0A4B49-91F8-4A9C-9C26-3AE9C891C64A}" type="pres">
      <dgm:prSet presAssocID="{F7BF400E-6A7E-4D09-B5A3-E8128C60D8B4}" presName="text" presStyleLbl="fgAcc0" presStyleIdx="2" presStyleCnt="4">
        <dgm:presLayoutVars>
          <dgm:chPref val="3"/>
        </dgm:presLayoutVars>
      </dgm:prSet>
      <dgm:spPr/>
    </dgm:pt>
    <dgm:pt modelId="{97ED8371-E6C4-44BC-935C-1EF5FF0AC8B4}" type="pres">
      <dgm:prSet presAssocID="{F7BF400E-6A7E-4D09-B5A3-E8128C60D8B4}" presName="hierChild2" presStyleCnt="0"/>
      <dgm:spPr/>
    </dgm:pt>
    <dgm:pt modelId="{886B70C1-2295-4D4C-8DD2-65C8566D255A}" type="pres">
      <dgm:prSet presAssocID="{69C27437-A172-4613-A94F-836F423BD3D4}" presName="hierRoot1" presStyleCnt="0"/>
      <dgm:spPr/>
    </dgm:pt>
    <dgm:pt modelId="{DCA09978-E024-45EE-9C5C-C9BAB7FA596F}" type="pres">
      <dgm:prSet presAssocID="{69C27437-A172-4613-A94F-836F423BD3D4}" presName="composite" presStyleCnt="0"/>
      <dgm:spPr/>
    </dgm:pt>
    <dgm:pt modelId="{A52E8785-14E1-4011-812A-9A43456687B9}" type="pres">
      <dgm:prSet presAssocID="{69C27437-A172-4613-A94F-836F423BD3D4}" presName="background" presStyleLbl="node0" presStyleIdx="3" presStyleCnt="4"/>
      <dgm:spPr>
        <a:solidFill>
          <a:srgbClr val="202452"/>
        </a:solidFill>
      </dgm:spPr>
    </dgm:pt>
    <dgm:pt modelId="{5A96F47B-62F9-4401-AD5B-FA649F818B54}" type="pres">
      <dgm:prSet presAssocID="{69C27437-A172-4613-A94F-836F423BD3D4}" presName="text" presStyleLbl="fgAcc0" presStyleIdx="3" presStyleCnt="4">
        <dgm:presLayoutVars>
          <dgm:chPref val="3"/>
        </dgm:presLayoutVars>
      </dgm:prSet>
      <dgm:spPr/>
    </dgm:pt>
    <dgm:pt modelId="{AB8D4DAF-0FC9-4B21-92D9-51103F88BA30}" type="pres">
      <dgm:prSet presAssocID="{69C27437-A172-4613-A94F-836F423BD3D4}" presName="hierChild2" presStyleCnt="0"/>
      <dgm:spPr/>
    </dgm:pt>
  </dgm:ptLst>
  <dgm:cxnLst>
    <dgm:cxn modelId="{93973A33-2632-4199-8E0B-C3F8BAF08756}" type="presOf" srcId="{A1F56CAD-2D2E-424E-8CDF-DDF26BF32844}" destId="{DCB461B1-C31F-4B7C-BD8A-1CD7B77CDF58}" srcOrd="0" destOrd="0" presId="urn:microsoft.com/office/officeart/2005/8/layout/hierarchy1"/>
    <dgm:cxn modelId="{58FF5E5C-CC1D-4AF7-AF96-A02072901710}" type="presOf" srcId="{61C0152D-66CE-4508-BDD2-6E406468407B}" destId="{8573F69C-F65A-4F0B-A908-601B76A24170}" srcOrd="0" destOrd="0" presId="urn:microsoft.com/office/officeart/2005/8/layout/hierarchy1"/>
    <dgm:cxn modelId="{D49EEF62-9960-4D02-9698-4F7168FC63B3}" srcId="{61C0152D-66CE-4508-BDD2-6E406468407B}" destId="{A1F56CAD-2D2E-424E-8CDF-DDF26BF32844}" srcOrd="0" destOrd="0" parTransId="{CE2032E8-58E6-44F3-9345-6F3241A24546}" sibTransId="{EEA8E1A5-41DD-4DFB-AD27-3E2777B8B7D3}"/>
    <dgm:cxn modelId="{7108D444-E9F4-4E39-9B4E-88B72B453FE7}" srcId="{61C0152D-66CE-4508-BDD2-6E406468407B}" destId="{C53FA44C-8B82-426C-A493-DDCC50541AE0}" srcOrd="1" destOrd="0" parTransId="{01E82CEF-DE16-4D57-919A-B7867D49AC9E}" sibTransId="{A96B09B9-FC28-4413-A557-FD585D2A089B}"/>
    <dgm:cxn modelId="{9285484B-F877-4E38-B29E-32029687C2D6}" type="presOf" srcId="{69C27437-A172-4613-A94F-836F423BD3D4}" destId="{5A96F47B-62F9-4401-AD5B-FA649F818B54}" srcOrd="0" destOrd="0" presId="urn:microsoft.com/office/officeart/2005/8/layout/hierarchy1"/>
    <dgm:cxn modelId="{C57F9286-313E-4008-97EA-AD3706710631}" type="presOf" srcId="{C53FA44C-8B82-426C-A493-DDCC50541AE0}" destId="{B696240C-84F5-4938-B209-44472E0FAFE4}" srcOrd="0" destOrd="0" presId="urn:microsoft.com/office/officeart/2005/8/layout/hierarchy1"/>
    <dgm:cxn modelId="{637C8587-BBAC-4855-817C-E9FBB299774F}" type="presOf" srcId="{F7BF400E-6A7E-4D09-B5A3-E8128C60D8B4}" destId="{CF0A4B49-91F8-4A9C-9C26-3AE9C891C64A}" srcOrd="0" destOrd="0" presId="urn:microsoft.com/office/officeart/2005/8/layout/hierarchy1"/>
    <dgm:cxn modelId="{3EADC8EF-EFD3-462B-A57C-55A71B6241E8}" srcId="{61C0152D-66CE-4508-BDD2-6E406468407B}" destId="{F7BF400E-6A7E-4D09-B5A3-E8128C60D8B4}" srcOrd="2" destOrd="0" parTransId="{50DB5905-5F14-4971-A96F-F86E47874EB2}" sibTransId="{3836D780-D58E-40DE-A5F9-856530351DF0}"/>
    <dgm:cxn modelId="{56DF7AF3-725A-4D23-A3F0-AC05435FAA9E}" srcId="{61C0152D-66CE-4508-BDD2-6E406468407B}" destId="{69C27437-A172-4613-A94F-836F423BD3D4}" srcOrd="3" destOrd="0" parTransId="{FAC2764C-8212-427E-8377-E4FBC1E1ABD9}" sibTransId="{3B49B248-2685-4C2E-B3F0-931395635DD1}"/>
    <dgm:cxn modelId="{96D43BAD-92FA-4F9E-91BE-206CE887E0C1}" type="presParOf" srcId="{8573F69C-F65A-4F0B-A908-601B76A24170}" destId="{576C5F13-479D-4F76-962B-DEE66E790FC5}" srcOrd="0" destOrd="0" presId="urn:microsoft.com/office/officeart/2005/8/layout/hierarchy1"/>
    <dgm:cxn modelId="{9063E612-23E2-4B4D-8D46-18C7B4222354}" type="presParOf" srcId="{576C5F13-479D-4F76-962B-DEE66E790FC5}" destId="{2617DDD5-8E0E-4E6D-A3F8-810DC3F82A77}" srcOrd="0" destOrd="0" presId="urn:microsoft.com/office/officeart/2005/8/layout/hierarchy1"/>
    <dgm:cxn modelId="{6BB98BF2-29F1-4A16-9A1B-6374272B8843}" type="presParOf" srcId="{2617DDD5-8E0E-4E6D-A3F8-810DC3F82A77}" destId="{605D938E-22C1-413F-8F89-E2997AA59528}" srcOrd="0" destOrd="0" presId="urn:microsoft.com/office/officeart/2005/8/layout/hierarchy1"/>
    <dgm:cxn modelId="{F48D67E8-8EB4-47A3-958B-F066A3D11066}" type="presParOf" srcId="{2617DDD5-8E0E-4E6D-A3F8-810DC3F82A77}" destId="{DCB461B1-C31F-4B7C-BD8A-1CD7B77CDF58}" srcOrd="1" destOrd="0" presId="urn:microsoft.com/office/officeart/2005/8/layout/hierarchy1"/>
    <dgm:cxn modelId="{A9C8FE3C-6CCA-451F-ACC3-6486362F7D48}" type="presParOf" srcId="{576C5F13-479D-4F76-962B-DEE66E790FC5}" destId="{99C1DDDC-D26C-40C6-8510-18CE50E492C6}" srcOrd="1" destOrd="0" presId="urn:microsoft.com/office/officeart/2005/8/layout/hierarchy1"/>
    <dgm:cxn modelId="{A33E8034-840F-4417-AC64-5BB85F9BA237}" type="presParOf" srcId="{8573F69C-F65A-4F0B-A908-601B76A24170}" destId="{6314FC0C-2F1E-4B27-917D-282AAFFCBC8F}" srcOrd="1" destOrd="0" presId="urn:microsoft.com/office/officeart/2005/8/layout/hierarchy1"/>
    <dgm:cxn modelId="{22A6D3F2-6ABB-4784-B649-129D61263812}" type="presParOf" srcId="{6314FC0C-2F1E-4B27-917D-282AAFFCBC8F}" destId="{3977EC44-E7D2-4AE2-B9F0-B16DA62215F6}" srcOrd="0" destOrd="0" presId="urn:microsoft.com/office/officeart/2005/8/layout/hierarchy1"/>
    <dgm:cxn modelId="{C166202C-B20C-4D3F-9D57-453480D0F4B7}" type="presParOf" srcId="{3977EC44-E7D2-4AE2-B9F0-B16DA62215F6}" destId="{96BA60ED-18DF-4DB9-8FA0-92770CE18467}" srcOrd="0" destOrd="0" presId="urn:microsoft.com/office/officeart/2005/8/layout/hierarchy1"/>
    <dgm:cxn modelId="{36CD586C-91C3-4728-925B-F271AC47861D}" type="presParOf" srcId="{3977EC44-E7D2-4AE2-B9F0-B16DA62215F6}" destId="{B696240C-84F5-4938-B209-44472E0FAFE4}" srcOrd="1" destOrd="0" presId="urn:microsoft.com/office/officeart/2005/8/layout/hierarchy1"/>
    <dgm:cxn modelId="{F31B34E3-58F2-4A66-837F-E255848924DE}" type="presParOf" srcId="{6314FC0C-2F1E-4B27-917D-282AAFFCBC8F}" destId="{ACBF044C-026F-458F-8B0C-D71BD1F57927}" srcOrd="1" destOrd="0" presId="urn:microsoft.com/office/officeart/2005/8/layout/hierarchy1"/>
    <dgm:cxn modelId="{64945CDF-1260-4DCA-A80D-AFE137FDDDAF}" type="presParOf" srcId="{8573F69C-F65A-4F0B-A908-601B76A24170}" destId="{EEF789D9-8ECE-40A2-8FFE-9B3768695A2E}" srcOrd="2" destOrd="0" presId="urn:microsoft.com/office/officeart/2005/8/layout/hierarchy1"/>
    <dgm:cxn modelId="{EDD46BC6-7B8D-4573-A1EA-B1DC9359726A}" type="presParOf" srcId="{EEF789D9-8ECE-40A2-8FFE-9B3768695A2E}" destId="{195112AD-9C82-49AF-BD57-74D91F073AC7}" srcOrd="0" destOrd="0" presId="urn:microsoft.com/office/officeart/2005/8/layout/hierarchy1"/>
    <dgm:cxn modelId="{38EABDE2-DCAC-43B7-BD2A-B2D89177D2DD}" type="presParOf" srcId="{195112AD-9C82-49AF-BD57-74D91F073AC7}" destId="{297BA62C-7F8E-487E-8149-CC6B7560767D}" srcOrd="0" destOrd="0" presId="urn:microsoft.com/office/officeart/2005/8/layout/hierarchy1"/>
    <dgm:cxn modelId="{483CEDE2-9C9D-4A30-83A5-BB845E1DA71F}" type="presParOf" srcId="{195112AD-9C82-49AF-BD57-74D91F073AC7}" destId="{CF0A4B49-91F8-4A9C-9C26-3AE9C891C64A}" srcOrd="1" destOrd="0" presId="urn:microsoft.com/office/officeart/2005/8/layout/hierarchy1"/>
    <dgm:cxn modelId="{16C8105C-09BC-455E-9480-DC776F050C9A}" type="presParOf" srcId="{EEF789D9-8ECE-40A2-8FFE-9B3768695A2E}" destId="{97ED8371-E6C4-44BC-935C-1EF5FF0AC8B4}" srcOrd="1" destOrd="0" presId="urn:microsoft.com/office/officeart/2005/8/layout/hierarchy1"/>
    <dgm:cxn modelId="{7116CFA4-5ABB-47D7-AEAF-AC9B0D6D94D7}" type="presParOf" srcId="{8573F69C-F65A-4F0B-A908-601B76A24170}" destId="{886B70C1-2295-4D4C-8DD2-65C8566D255A}" srcOrd="3" destOrd="0" presId="urn:microsoft.com/office/officeart/2005/8/layout/hierarchy1"/>
    <dgm:cxn modelId="{3D3B8A9B-0A22-4E7C-BD97-460379E1B242}" type="presParOf" srcId="{886B70C1-2295-4D4C-8DD2-65C8566D255A}" destId="{DCA09978-E024-45EE-9C5C-C9BAB7FA596F}" srcOrd="0" destOrd="0" presId="urn:microsoft.com/office/officeart/2005/8/layout/hierarchy1"/>
    <dgm:cxn modelId="{D6A878E3-145A-4BCD-A12E-7130C2097357}" type="presParOf" srcId="{DCA09978-E024-45EE-9C5C-C9BAB7FA596F}" destId="{A52E8785-14E1-4011-812A-9A43456687B9}" srcOrd="0" destOrd="0" presId="urn:microsoft.com/office/officeart/2005/8/layout/hierarchy1"/>
    <dgm:cxn modelId="{2B28D449-D190-4E41-B86E-B74DF607905E}" type="presParOf" srcId="{DCA09978-E024-45EE-9C5C-C9BAB7FA596F}" destId="{5A96F47B-62F9-4401-AD5B-FA649F818B54}" srcOrd="1" destOrd="0" presId="urn:microsoft.com/office/officeart/2005/8/layout/hierarchy1"/>
    <dgm:cxn modelId="{1F15BEAB-BA26-4ABE-B77B-A2117D1ACFF5}" type="presParOf" srcId="{886B70C1-2295-4D4C-8DD2-65C8566D255A}" destId="{AB8D4DAF-0FC9-4B21-92D9-51103F88BA3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787D660-59F1-4D28-AEFF-210559125280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536861B-9655-4E54-9100-3BB98CA521AF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800" dirty="0">
              <a:solidFill>
                <a:srgbClr val="202452"/>
              </a:solidFill>
            </a:rPr>
            <a:t>Invite</a:t>
          </a:r>
        </a:p>
      </dgm:t>
    </dgm:pt>
    <dgm:pt modelId="{2FBF0A32-7B9E-4342-BED3-A5CEF7CB524F}" type="parTrans" cxnId="{80388F80-8FE4-4AF4-9DDE-B86A792F550C}">
      <dgm:prSet/>
      <dgm:spPr/>
      <dgm:t>
        <a:bodyPr/>
        <a:lstStyle/>
        <a:p>
          <a:endParaRPr lang="en-US"/>
        </a:p>
      </dgm:t>
    </dgm:pt>
    <dgm:pt modelId="{96CB6AB2-4BEA-42E1-A26D-D9A21A9A41B9}" type="sibTrans" cxnId="{80388F80-8FE4-4AF4-9DDE-B86A792F550C}">
      <dgm:prSet/>
      <dgm:spPr/>
      <dgm:t>
        <a:bodyPr/>
        <a:lstStyle/>
        <a:p>
          <a:endParaRPr lang="en-US"/>
        </a:p>
      </dgm:t>
    </dgm:pt>
    <dgm:pt modelId="{B461BDBE-51B7-423D-9338-1331A4F133C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solidFill>
                <a:srgbClr val="202452"/>
              </a:solidFill>
            </a:rPr>
            <a:t>Invite individuals to join </a:t>
          </a:r>
        </a:p>
      </dgm:t>
    </dgm:pt>
    <dgm:pt modelId="{48DC0FF6-754F-4BB3-BBF7-EB151CAA789C}" type="parTrans" cxnId="{0FD8D75C-D613-465D-8769-0E8244B359A7}">
      <dgm:prSet/>
      <dgm:spPr/>
      <dgm:t>
        <a:bodyPr/>
        <a:lstStyle/>
        <a:p>
          <a:endParaRPr lang="en-US"/>
        </a:p>
      </dgm:t>
    </dgm:pt>
    <dgm:pt modelId="{4D38CA6C-9111-4FE6-9E1E-D7B943F63412}" type="sibTrans" cxnId="{0FD8D75C-D613-465D-8769-0E8244B359A7}">
      <dgm:prSet/>
      <dgm:spPr/>
      <dgm:t>
        <a:bodyPr/>
        <a:lstStyle/>
        <a:p>
          <a:endParaRPr lang="en-US"/>
        </a:p>
      </dgm:t>
    </dgm:pt>
    <dgm:pt modelId="{A1CA89FA-2F41-468F-980F-0ABF973A5C4D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800" dirty="0">
              <a:solidFill>
                <a:srgbClr val="202452"/>
              </a:solidFill>
            </a:rPr>
            <a:t>Choose</a:t>
          </a:r>
        </a:p>
      </dgm:t>
    </dgm:pt>
    <dgm:pt modelId="{83C709E4-0AE2-48DC-BBAA-B5DE571CF311}" type="parTrans" cxnId="{A1F219E6-2A8D-4D77-95A2-54E86124262F}">
      <dgm:prSet/>
      <dgm:spPr/>
      <dgm:t>
        <a:bodyPr/>
        <a:lstStyle/>
        <a:p>
          <a:endParaRPr lang="en-US"/>
        </a:p>
      </dgm:t>
    </dgm:pt>
    <dgm:pt modelId="{E518EF75-6C55-42A3-92E6-647B55743214}" type="sibTrans" cxnId="{A1F219E6-2A8D-4D77-95A2-54E86124262F}">
      <dgm:prSet/>
      <dgm:spPr/>
      <dgm:t>
        <a:bodyPr/>
        <a:lstStyle/>
        <a:p>
          <a:endParaRPr lang="en-US"/>
        </a:p>
      </dgm:t>
    </dgm:pt>
    <dgm:pt modelId="{428D6F4D-25CC-4A1D-869B-9CDB89B4606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solidFill>
                <a:srgbClr val="202452"/>
              </a:solidFill>
            </a:rPr>
            <a:t>Choose a good time and location</a:t>
          </a:r>
        </a:p>
      </dgm:t>
    </dgm:pt>
    <dgm:pt modelId="{4B5D5A7A-CAC9-424A-A208-9563D054D590}" type="parTrans" cxnId="{11171315-4718-4BB0-86DA-883E5D012311}">
      <dgm:prSet/>
      <dgm:spPr/>
      <dgm:t>
        <a:bodyPr/>
        <a:lstStyle/>
        <a:p>
          <a:endParaRPr lang="en-US"/>
        </a:p>
      </dgm:t>
    </dgm:pt>
    <dgm:pt modelId="{04D334C6-4395-4977-B4B9-D95B3F00E760}" type="sibTrans" cxnId="{11171315-4718-4BB0-86DA-883E5D012311}">
      <dgm:prSet/>
      <dgm:spPr/>
      <dgm:t>
        <a:bodyPr/>
        <a:lstStyle/>
        <a:p>
          <a:endParaRPr lang="en-US"/>
        </a:p>
      </dgm:t>
    </dgm:pt>
    <dgm:pt modelId="{849FFCEB-D546-439A-A162-3D56467ED95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800" dirty="0">
              <a:solidFill>
                <a:srgbClr val="202452"/>
              </a:solidFill>
            </a:rPr>
            <a:t>Guest</a:t>
          </a:r>
        </a:p>
      </dgm:t>
    </dgm:pt>
    <dgm:pt modelId="{19E66DDB-25FD-4663-BA8C-E1A8C4A199F4}" type="parTrans" cxnId="{BF42DE97-1293-4700-9F62-5BE45F0ED8B6}">
      <dgm:prSet/>
      <dgm:spPr/>
      <dgm:t>
        <a:bodyPr/>
        <a:lstStyle/>
        <a:p>
          <a:endParaRPr lang="en-US"/>
        </a:p>
      </dgm:t>
    </dgm:pt>
    <dgm:pt modelId="{6F3055E4-AE08-475C-A380-86803C231C89}" type="sibTrans" cxnId="{BF42DE97-1293-4700-9F62-5BE45F0ED8B6}">
      <dgm:prSet/>
      <dgm:spPr/>
      <dgm:t>
        <a:bodyPr/>
        <a:lstStyle/>
        <a:p>
          <a:endParaRPr lang="en-US"/>
        </a:p>
      </dgm:t>
    </dgm:pt>
    <dgm:pt modelId="{5893D9EE-0BDA-444A-BA2D-2477AC499D1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solidFill>
                <a:srgbClr val="202452"/>
              </a:solidFill>
            </a:rPr>
            <a:t>Invite guests to speak at meetings</a:t>
          </a:r>
        </a:p>
      </dgm:t>
    </dgm:pt>
    <dgm:pt modelId="{CF543FA6-898E-4426-8ADE-8A81A664C58C}" type="parTrans" cxnId="{7F0DB961-7C82-4CA8-944E-B7079400CD13}">
      <dgm:prSet/>
      <dgm:spPr/>
      <dgm:t>
        <a:bodyPr/>
        <a:lstStyle/>
        <a:p>
          <a:endParaRPr lang="en-US"/>
        </a:p>
      </dgm:t>
    </dgm:pt>
    <dgm:pt modelId="{84CFB4F5-260E-431F-A4D8-E76B3961FEB8}" type="sibTrans" cxnId="{7F0DB961-7C82-4CA8-944E-B7079400CD13}">
      <dgm:prSet/>
      <dgm:spPr/>
      <dgm:t>
        <a:bodyPr/>
        <a:lstStyle/>
        <a:p>
          <a:endParaRPr lang="en-US"/>
        </a:p>
      </dgm:t>
    </dgm:pt>
    <dgm:pt modelId="{1D93BA05-A993-4AC9-A89E-4266494B700D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800" dirty="0">
              <a:solidFill>
                <a:srgbClr val="202452"/>
              </a:solidFill>
            </a:rPr>
            <a:t>Keep</a:t>
          </a:r>
        </a:p>
      </dgm:t>
    </dgm:pt>
    <dgm:pt modelId="{6127B031-72A1-4D41-A5D6-1A8AD4F97869}" type="parTrans" cxnId="{D4BC63F8-4585-4B11-93BA-535D9BC0D7DA}">
      <dgm:prSet/>
      <dgm:spPr/>
      <dgm:t>
        <a:bodyPr/>
        <a:lstStyle/>
        <a:p>
          <a:endParaRPr lang="en-US"/>
        </a:p>
      </dgm:t>
    </dgm:pt>
    <dgm:pt modelId="{6CB15231-57D0-42FF-9C6D-E9AC99A184B3}" type="sibTrans" cxnId="{D4BC63F8-4585-4B11-93BA-535D9BC0D7DA}">
      <dgm:prSet/>
      <dgm:spPr/>
      <dgm:t>
        <a:bodyPr/>
        <a:lstStyle/>
        <a:p>
          <a:endParaRPr lang="en-US"/>
        </a:p>
      </dgm:t>
    </dgm:pt>
    <dgm:pt modelId="{13FF1BC7-5C75-4415-9ECB-6E46A5D1CE3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solidFill>
                <a:srgbClr val="202452"/>
              </a:solidFill>
            </a:rPr>
            <a:t>Keep it light/ Keep it focused/ Keep it professional </a:t>
          </a:r>
        </a:p>
      </dgm:t>
    </dgm:pt>
    <dgm:pt modelId="{E2029DE1-8825-4978-B06D-8F31A9C12FA7}" type="parTrans" cxnId="{1E34A2B0-D7E2-44B7-B359-5B97EE7810C8}">
      <dgm:prSet/>
      <dgm:spPr/>
      <dgm:t>
        <a:bodyPr/>
        <a:lstStyle/>
        <a:p>
          <a:endParaRPr lang="en-US"/>
        </a:p>
      </dgm:t>
    </dgm:pt>
    <dgm:pt modelId="{6BFB3A8E-1BEE-4B49-9116-1C62690ED019}" type="sibTrans" cxnId="{1E34A2B0-D7E2-44B7-B359-5B97EE7810C8}">
      <dgm:prSet/>
      <dgm:spPr/>
      <dgm:t>
        <a:bodyPr/>
        <a:lstStyle/>
        <a:p>
          <a:endParaRPr lang="en-US"/>
        </a:p>
      </dgm:t>
    </dgm:pt>
    <dgm:pt modelId="{608D63AF-FB79-42EC-A307-DD74BB1E95E3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800" dirty="0">
              <a:solidFill>
                <a:srgbClr val="202452"/>
              </a:solidFill>
            </a:rPr>
            <a:t>Track</a:t>
          </a:r>
        </a:p>
      </dgm:t>
    </dgm:pt>
    <dgm:pt modelId="{4BF4202C-CAB1-4966-919C-AEFDCE91ABFE}" type="parTrans" cxnId="{470C8206-DF8E-4289-A5B5-CCDE4178CA4A}">
      <dgm:prSet/>
      <dgm:spPr/>
      <dgm:t>
        <a:bodyPr/>
        <a:lstStyle/>
        <a:p>
          <a:endParaRPr lang="en-US"/>
        </a:p>
      </dgm:t>
    </dgm:pt>
    <dgm:pt modelId="{02743B71-ED50-4646-A3B0-1576F3C3EEC6}" type="sibTrans" cxnId="{470C8206-DF8E-4289-A5B5-CCDE4178CA4A}">
      <dgm:prSet/>
      <dgm:spPr/>
      <dgm:t>
        <a:bodyPr/>
        <a:lstStyle/>
        <a:p>
          <a:endParaRPr lang="en-US"/>
        </a:p>
      </dgm:t>
    </dgm:pt>
    <dgm:pt modelId="{1A50F588-5BEE-478D-A100-BED4C5BC331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solidFill>
                <a:srgbClr val="202452"/>
              </a:solidFill>
            </a:rPr>
            <a:t>Track progress  </a:t>
          </a:r>
        </a:p>
      </dgm:t>
    </dgm:pt>
    <dgm:pt modelId="{94275195-402D-40B8-9A9D-F7785EFEA207}" type="parTrans" cxnId="{C8D83087-EE7D-43E9-8C9C-E20B36D563CC}">
      <dgm:prSet/>
      <dgm:spPr/>
      <dgm:t>
        <a:bodyPr/>
        <a:lstStyle/>
        <a:p>
          <a:endParaRPr lang="en-US"/>
        </a:p>
      </dgm:t>
    </dgm:pt>
    <dgm:pt modelId="{72E07183-3581-41E1-8E3B-7CAEE976A2F4}" type="sibTrans" cxnId="{C8D83087-EE7D-43E9-8C9C-E20B36D563CC}">
      <dgm:prSet/>
      <dgm:spPr/>
      <dgm:t>
        <a:bodyPr/>
        <a:lstStyle/>
        <a:p>
          <a:endParaRPr lang="en-US"/>
        </a:p>
      </dgm:t>
    </dgm:pt>
    <dgm:pt modelId="{683FDD8A-8632-42E4-9BEA-E99006F14220}" type="pres">
      <dgm:prSet presAssocID="{3787D660-59F1-4D28-AEFF-210559125280}" presName="root" presStyleCnt="0">
        <dgm:presLayoutVars>
          <dgm:dir/>
          <dgm:resizeHandles val="exact"/>
        </dgm:presLayoutVars>
      </dgm:prSet>
      <dgm:spPr/>
    </dgm:pt>
    <dgm:pt modelId="{7E12BAF1-AB61-4A9F-B4F8-2958F3919A93}" type="pres">
      <dgm:prSet presAssocID="{C536861B-9655-4E54-9100-3BB98CA521AF}" presName="compNode" presStyleCnt="0"/>
      <dgm:spPr/>
    </dgm:pt>
    <dgm:pt modelId="{C96CE311-AC2B-4D27-A203-EF7B253C1C90}" type="pres">
      <dgm:prSet presAssocID="{C536861B-9655-4E54-9100-3BB98CA521AF}" presName="iconRect" presStyleLbl="node1" presStyleIdx="0" presStyleCnt="5" custScaleX="163196" custScaleY="15604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FDC675CE-9559-41D0-8DC6-B8A4FB1A48FC}" type="pres">
      <dgm:prSet presAssocID="{C536861B-9655-4E54-9100-3BB98CA521AF}" presName="iconSpace" presStyleCnt="0"/>
      <dgm:spPr/>
    </dgm:pt>
    <dgm:pt modelId="{74BA7956-5FEC-458B-AC16-0E87FA0D6C0D}" type="pres">
      <dgm:prSet presAssocID="{C536861B-9655-4E54-9100-3BB98CA521AF}" presName="parTx" presStyleLbl="revTx" presStyleIdx="0" presStyleCnt="10">
        <dgm:presLayoutVars>
          <dgm:chMax val="0"/>
          <dgm:chPref val="0"/>
        </dgm:presLayoutVars>
      </dgm:prSet>
      <dgm:spPr/>
    </dgm:pt>
    <dgm:pt modelId="{60FCE058-4214-44F5-9500-C4417F2FB6F6}" type="pres">
      <dgm:prSet presAssocID="{C536861B-9655-4E54-9100-3BB98CA521AF}" presName="txSpace" presStyleCnt="0"/>
      <dgm:spPr/>
    </dgm:pt>
    <dgm:pt modelId="{A4CC2C99-BC66-41CC-9B6E-3F95C6CC2149}" type="pres">
      <dgm:prSet presAssocID="{C536861B-9655-4E54-9100-3BB98CA521AF}" presName="desTx" presStyleLbl="revTx" presStyleIdx="1" presStyleCnt="10">
        <dgm:presLayoutVars/>
      </dgm:prSet>
      <dgm:spPr/>
    </dgm:pt>
    <dgm:pt modelId="{1969D711-51F9-4599-9A23-16510A40FC8C}" type="pres">
      <dgm:prSet presAssocID="{96CB6AB2-4BEA-42E1-A26D-D9A21A9A41B9}" presName="sibTrans" presStyleCnt="0"/>
      <dgm:spPr/>
    </dgm:pt>
    <dgm:pt modelId="{8A9BD215-9A85-40AE-B8A2-104DBB34C7EA}" type="pres">
      <dgm:prSet presAssocID="{A1CA89FA-2F41-468F-980F-0ABF973A5C4D}" presName="compNode" presStyleCnt="0"/>
      <dgm:spPr/>
    </dgm:pt>
    <dgm:pt modelId="{89B22A11-AFBC-44BC-9B52-56F5C6342F57}" type="pres">
      <dgm:prSet presAssocID="{A1CA89FA-2F41-468F-980F-0ABF973A5C4D}" presName="iconRect" presStyleLbl="node1" presStyleIdx="1" presStyleCnt="5" custScaleX="163196" custScaleY="15604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B2D7EB61-FCE0-403C-9698-DED7B8E7D3E0}" type="pres">
      <dgm:prSet presAssocID="{A1CA89FA-2F41-468F-980F-0ABF973A5C4D}" presName="iconSpace" presStyleCnt="0"/>
      <dgm:spPr/>
    </dgm:pt>
    <dgm:pt modelId="{421F87E4-5110-4BC0-815D-99109BDC90B6}" type="pres">
      <dgm:prSet presAssocID="{A1CA89FA-2F41-468F-980F-0ABF973A5C4D}" presName="parTx" presStyleLbl="revTx" presStyleIdx="2" presStyleCnt="10">
        <dgm:presLayoutVars>
          <dgm:chMax val="0"/>
          <dgm:chPref val="0"/>
        </dgm:presLayoutVars>
      </dgm:prSet>
      <dgm:spPr/>
    </dgm:pt>
    <dgm:pt modelId="{D8C9AF17-5C6A-4233-8F7A-BAF385A956A3}" type="pres">
      <dgm:prSet presAssocID="{A1CA89FA-2F41-468F-980F-0ABF973A5C4D}" presName="txSpace" presStyleCnt="0"/>
      <dgm:spPr/>
    </dgm:pt>
    <dgm:pt modelId="{2800E3D8-FEDB-4871-8F57-2E02EBC95DF0}" type="pres">
      <dgm:prSet presAssocID="{A1CA89FA-2F41-468F-980F-0ABF973A5C4D}" presName="desTx" presStyleLbl="revTx" presStyleIdx="3" presStyleCnt="10">
        <dgm:presLayoutVars/>
      </dgm:prSet>
      <dgm:spPr/>
    </dgm:pt>
    <dgm:pt modelId="{0083F726-7CF7-4B8E-9E61-140B17C9E7F8}" type="pres">
      <dgm:prSet presAssocID="{E518EF75-6C55-42A3-92E6-647B55743214}" presName="sibTrans" presStyleCnt="0"/>
      <dgm:spPr/>
    </dgm:pt>
    <dgm:pt modelId="{EA68C713-160A-4AC7-9B76-791B1E3B1F5C}" type="pres">
      <dgm:prSet presAssocID="{849FFCEB-D546-439A-A162-3D56467ED95C}" presName="compNode" presStyleCnt="0"/>
      <dgm:spPr/>
    </dgm:pt>
    <dgm:pt modelId="{B756C6DD-88E0-414C-BEF3-CCBCFD50436B}" type="pres">
      <dgm:prSet presAssocID="{849FFCEB-D546-439A-A162-3D56467ED95C}" presName="iconRect" presStyleLbl="node1" presStyleIdx="2" presStyleCnt="5" custScaleX="163196" custScaleY="15604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2AB6A19A-B31C-4AF3-8095-D80D03ED276C}" type="pres">
      <dgm:prSet presAssocID="{849FFCEB-D546-439A-A162-3D56467ED95C}" presName="iconSpace" presStyleCnt="0"/>
      <dgm:spPr/>
    </dgm:pt>
    <dgm:pt modelId="{764537A3-5FCE-4058-8E19-CFA70215D1B5}" type="pres">
      <dgm:prSet presAssocID="{849FFCEB-D546-439A-A162-3D56467ED95C}" presName="parTx" presStyleLbl="revTx" presStyleIdx="4" presStyleCnt="10">
        <dgm:presLayoutVars>
          <dgm:chMax val="0"/>
          <dgm:chPref val="0"/>
        </dgm:presLayoutVars>
      </dgm:prSet>
      <dgm:spPr/>
    </dgm:pt>
    <dgm:pt modelId="{56ABD427-8BAE-4013-B8D1-645CDC36A6AF}" type="pres">
      <dgm:prSet presAssocID="{849FFCEB-D546-439A-A162-3D56467ED95C}" presName="txSpace" presStyleCnt="0"/>
      <dgm:spPr/>
    </dgm:pt>
    <dgm:pt modelId="{80AFCEA2-740D-42C3-B31B-92B88A43728A}" type="pres">
      <dgm:prSet presAssocID="{849FFCEB-D546-439A-A162-3D56467ED95C}" presName="desTx" presStyleLbl="revTx" presStyleIdx="5" presStyleCnt="10">
        <dgm:presLayoutVars/>
      </dgm:prSet>
      <dgm:spPr/>
    </dgm:pt>
    <dgm:pt modelId="{E7DE0D5C-912C-42AF-931C-C6E15F71DDE5}" type="pres">
      <dgm:prSet presAssocID="{6F3055E4-AE08-475C-A380-86803C231C89}" presName="sibTrans" presStyleCnt="0"/>
      <dgm:spPr/>
    </dgm:pt>
    <dgm:pt modelId="{5201DF02-BFDF-43BC-9B74-98F4791C63EA}" type="pres">
      <dgm:prSet presAssocID="{1D93BA05-A993-4AC9-A89E-4266494B700D}" presName="compNode" presStyleCnt="0"/>
      <dgm:spPr/>
    </dgm:pt>
    <dgm:pt modelId="{CE33DCA7-5605-4ABF-8766-97AB078C64A6}" type="pres">
      <dgm:prSet presAssocID="{1D93BA05-A993-4AC9-A89E-4266494B700D}" presName="iconRect" presStyleLbl="node1" presStyleIdx="3" presStyleCnt="5" custScaleX="163196" custScaleY="15604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yes"/>
        </a:ext>
      </dgm:extLst>
    </dgm:pt>
    <dgm:pt modelId="{AD062157-0F54-4139-BCE9-1DC2B743E5D6}" type="pres">
      <dgm:prSet presAssocID="{1D93BA05-A993-4AC9-A89E-4266494B700D}" presName="iconSpace" presStyleCnt="0"/>
      <dgm:spPr/>
    </dgm:pt>
    <dgm:pt modelId="{5C8D4958-3BA0-4415-B603-F4E55BE96B1D}" type="pres">
      <dgm:prSet presAssocID="{1D93BA05-A993-4AC9-A89E-4266494B700D}" presName="parTx" presStyleLbl="revTx" presStyleIdx="6" presStyleCnt="10">
        <dgm:presLayoutVars>
          <dgm:chMax val="0"/>
          <dgm:chPref val="0"/>
        </dgm:presLayoutVars>
      </dgm:prSet>
      <dgm:spPr/>
    </dgm:pt>
    <dgm:pt modelId="{26BE0D68-1ED5-4D8F-A464-03D57559C2BE}" type="pres">
      <dgm:prSet presAssocID="{1D93BA05-A993-4AC9-A89E-4266494B700D}" presName="txSpace" presStyleCnt="0"/>
      <dgm:spPr/>
    </dgm:pt>
    <dgm:pt modelId="{68D973F2-01BF-41C7-BA29-CBEF9E3E99BB}" type="pres">
      <dgm:prSet presAssocID="{1D93BA05-A993-4AC9-A89E-4266494B700D}" presName="desTx" presStyleLbl="revTx" presStyleIdx="7" presStyleCnt="10">
        <dgm:presLayoutVars/>
      </dgm:prSet>
      <dgm:spPr/>
    </dgm:pt>
    <dgm:pt modelId="{80026C51-2FAC-45A3-83EE-1D7BC4AFCBA5}" type="pres">
      <dgm:prSet presAssocID="{6CB15231-57D0-42FF-9C6D-E9AC99A184B3}" presName="sibTrans" presStyleCnt="0"/>
      <dgm:spPr/>
    </dgm:pt>
    <dgm:pt modelId="{6D0A3512-61D9-4D67-BCD1-8C351740C55E}" type="pres">
      <dgm:prSet presAssocID="{608D63AF-FB79-42EC-A307-DD74BB1E95E3}" presName="compNode" presStyleCnt="0"/>
      <dgm:spPr/>
    </dgm:pt>
    <dgm:pt modelId="{222C8971-C5B5-4A75-AECC-441C07D9E989}" type="pres">
      <dgm:prSet presAssocID="{608D63AF-FB79-42EC-A307-DD74BB1E95E3}" presName="iconRect" presStyleLbl="node1" presStyleIdx="4" presStyleCnt="5" custScaleX="163196" custScaleY="156044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D02DD771-AF54-480B-A48B-D45570F9C844}" type="pres">
      <dgm:prSet presAssocID="{608D63AF-FB79-42EC-A307-DD74BB1E95E3}" presName="iconSpace" presStyleCnt="0"/>
      <dgm:spPr/>
    </dgm:pt>
    <dgm:pt modelId="{11B75208-325B-49CA-A855-3BB2BB036855}" type="pres">
      <dgm:prSet presAssocID="{608D63AF-FB79-42EC-A307-DD74BB1E95E3}" presName="parTx" presStyleLbl="revTx" presStyleIdx="8" presStyleCnt="10">
        <dgm:presLayoutVars>
          <dgm:chMax val="0"/>
          <dgm:chPref val="0"/>
        </dgm:presLayoutVars>
      </dgm:prSet>
      <dgm:spPr/>
    </dgm:pt>
    <dgm:pt modelId="{EF9B68BE-1D1E-48C9-BCBA-1D272C1C1708}" type="pres">
      <dgm:prSet presAssocID="{608D63AF-FB79-42EC-A307-DD74BB1E95E3}" presName="txSpace" presStyleCnt="0"/>
      <dgm:spPr/>
    </dgm:pt>
    <dgm:pt modelId="{F2866740-1D8D-4F05-8BC7-5F979CAEF081}" type="pres">
      <dgm:prSet presAssocID="{608D63AF-FB79-42EC-A307-DD74BB1E95E3}" presName="desTx" presStyleLbl="revTx" presStyleIdx="9" presStyleCnt="10">
        <dgm:presLayoutVars/>
      </dgm:prSet>
      <dgm:spPr/>
    </dgm:pt>
  </dgm:ptLst>
  <dgm:cxnLst>
    <dgm:cxn modelId="{470C8206-DF8E-4289-A5B5-CCDE4178CA4A}" srcId="{3787D660-59F1-4D28-AEFF-210559125280}" destId="{608D63AF-FB79-42EC-A307-DD74BB1E95E3}" srcOrd="4" destOrd="0" parTransId="{4BF4202C-CAB1-4966-919C-AEFDCE91ABFE}" sibTransId="{02743B71-ED50-4646-A3B0-1576F3C3EEC6}"/>
    <dgm:cxn modelId="{25002D0D-E4B8-4E5F-8052-7012AF0E55BC}" type="presOf" srcId="{428D6F4D-25CC-4A1D-869B-9CDB89B4606A}" destId="{2800E3D8-FEDB-4871-8F57-2E02EBC95DF0}" srcOrd="0" destOrd="0" presId="urn:microsoft.com/office/officeart/2018/5/layout/CenteredIconLabelDescriptionList"/>
    <dgm:cxn modelId="{CD1A850D-D89B-4506-B0D6-B2EB8511AB7C}" type="presOf" srcId="{A1CA89FA-2F41-468F-980F-0ABF973A5C4D}" destId="{421F87E4-5110-4BC0-815D-99109BDC90B6}" srcOrd="0" destOrd="0" presId="urn:microsoft.com/office/officeart/2018/5/layout/CenteredIconLabelDescriptionList"/>
    <dgm:cxn modelId="{6D134910-882F-407C-A153-0B1114CC82ED}" type="presOf" srcId="{1D93BA05-A993-4AC9-A89E-4266494B700D}" destId="{5C8D4958-3BA0-4415-B603-F4E55BE96B1D}" srcOrd="0" destOrd="0" presId="urn:microsoft.com/office/officeart/2018/5/layout/CenteredIconLabelDescriptionList"/>
    <dgm:cxn modelId="{11171315-4718-4BB0-86DA-883E5D012311}" srcId="{A1CA89FA-2F41-468F-980F-0ABF973A5C4D}" destId="{428D6F4D-25CC-4A1D-869B-9CDB89B4606A}" srcOrd="0" destOrd="0" parTransId="{4B5D5A7A-CAC9-424A-A208-9563D054D590}" sibTransId="{04D334C6-4395-4977-B4B9-D95B3F00E760}"/>
    <dgm:cxn modelId="{B70C2E2F-547F-4E7B-8723-F5B500EC8877}" type="presOf" srcId="{C536861B-9655-4E54-9100-3BB98CA521AF}" destId="{74BA7956-5FEC-458B-AC16-0E87FA0D6C0D}" srcOrd="0" destOrd="0" presId="urn:microsoft.com/office/officeart/2018/5/layout/CenteredIconLabelDescriptionList"/>
    <dgm:cxn modelId="{0FD8D75C-D613-465D-8769-0E8244B359A7}" srcId="{C536861B-9655-4E54-9100-3BB98CA521AF}" destId="{B461BDBE-51B7-423D-9338-1331A4F133CA}" srcOrd="0" destOrd="0" parTransId="{48DC0FF6-754F-4BB3-BBF7-EB151CAA789C}" sibTransId="{4D38CA6C-9111-4FE6-9E1E-D7B943F63412}"/>
    <dgm:cxn modelId="{7F0DB961-7C82-4CA8-944E-B7079400CD13}" srcId="{849FFCEB-D546-439A-A162-3D56467ED95C}" destId="{5893D9EE-0BDA-444A-BA2D-2477AC499D1E}" srcOrd="0" destOrd="0" parTransId="{CF543FA6-898E-4426-8ADE-8A81A664C58C}" sibTransId="{84CFB4F5-260E-431F-A4D8-E76B3961FEB8}"/>
    <dgm:cxn modelId="{9332C97D-8252-4EF9-9531-E121295A9980}" type="presOf" srcId="{849FFCEB-D546-439A-A162-3D56467ED95C}" destId="{764537A3-5FCE-4058-8E19-CFA70215D1B5}" srcOrd="0" destOrd="0" presId="urn:microsoft.com/office/officeart/2018/5/layout/CenteredIconLabelDescriptionList"/>
    <dgm:cxn modelId="{80388F80-8FE4-4AF4-9DDE-B86A792F550C}" srcId="{3787D660-59F1-4D28-AEFF-210559125280}" destId="{C536861B-9655-4E54-9100-3BB98CA521AF}" srcOrd="0" destOrd="0" parTransId="{2FBF0A32-7B9E-4342-BED3-A5CEF7CB524F}" sibTransId="{96CB6AB2-4BEA-42E1-A26D-D9A21A9A41B9}"/>
    <dgm:cxn modelId="{C8D83087-EE7D-43E9-8C9C-E20B36D563CC}" srcId="{608D63AF-FB79-42EC-A307-DD74BB1E95E3}" destId="{1A50F588-5BEE-478D-A100-BED4C5BC3319}" srcOrd="0" destOrd="0" parTransId="{94275195-402D-40B8-9A9D-F7785EFEA207}" sibTransId="{72E07183-3581-41E1-8E3B-7CAEE976A2F4}"/>
    <dgm:cxn modelId="{BF42DE97-1293-4700-9F62-5BE45F0ED8B6}" srcId="{3787D660-59F1-4D28-AEFF-210559125280}" destId="{849FFCEB-D546-439A-A162-3D56467ED95C}" srcOrd="2" destOrd="0" parTransId="{19E66DDB-25FD-4663-BA8C-E1A8C4A199F4}" sibTransId="{6F3055E4-AE08-475C-A380-86803C231C89}"/>
    <dgm:cxn modelId="{E4D04B9B-71FE-466B-AD9C-16A647081C97}" type="presOf" srcId="{5893D9EE-0BDA-444A-BA2D-2477AC499D1E}" destId="{80AFCEA2-740D-42C3-B31B-92B88A43728A}" srcOrd="0" destOrd="0" presId="urn:microsoft.com/office/officeart/2018/5/layout/CenteredIconLabelDescriptionList"/>
    <dgm:cxn modelId="{DC8DFCA3-F847-4D00-9365-B05EF521DAEE}" type="presOf" srcId="{3787D660-59F1-4D28-AEFF-210559125280}" destId="{683FDD8A-8632-42E4-9BEA-E99006F14220}" srcOrd="0" destOrd="0" presId="urn:microsoft.com/office/officeart/2018/5/layout/CenteredIconLabelDescriptionList"/>
    <dgm:cxn modelId="{1E34A2B0-D7E2-44B7-B359-5B97EE7810C8}" srcId="{1D93BA05-A993-4AC9-A89E-4266494B700D}" destId="{13FF1BC7-5C75-4415-9ECB-6E46A5D1CE31}" srcOrd="0" destOrd="0" parTransId="{E2029DE1-8825-4978-B06D-8F31A9C12FA7}" sibTransId="{6BFB3A8E-1BEE-4B49-9116-1C62690ED019}"/>
    <dgm:cxn modelId="{E4D386B4-62B0-4B8C-A9BD-4E1A743A9CB9}" type="presOf" srcId="{608D63AF-FB79-42EC-A307-DD74BB1E95E3}" destId="{11B75208-325B-49CA-A855-3BB2BB036855}" srcOrd="0" destOrd="0" presId="urn:microsoft.com/office/officeart/2018/5/layout/CenteredIconLabelDescriptionList"/>
    <dgm:cxn modelId="{AB62ECB9-7E93-41CB-BD37-82197BE5F34D}" type="presOf" srcId="{B461BDBE-51B7-423D-9338-1331A4F133CA}" destId="{A4CC2C99-BC66-41CC-9B6E-3F95C6CC2149}" srcOrd="0" destOrd="0" presId="urn:microsoft.com/office/officeart/2018/5/layout/CenteredIconLabelDescriptionList"/>
    <dgm:cxn modelId="{0BC94FE1-4B27-40DD-81C7-8A5E6B051D3F}" type="presOf" srcId="{13FF1BC7-5C75-4415-9ECB-6E46A5D1CE31}" destId="{68D973F2-01BF-41C7-BA29-CBEF9E3E99BB}" srcOrd="0" destOrd="0" presId="urn:microsoft.com/office/officeart/2018/5/layout/CenteredIconLabelDescriptionList"/>
    <dgm:cxn modelId="{A1F219E6-2A8D-4D77-95A2-54E86124262F}" srcId="{3787D660-59F1-4D28-AEFF-210559125280}" destId="{A1CA89FA-2F41-468F-980F-0ABF973A5C4D}" srcOrd="1" destOrd="0" parTransId="{83C709E4-0AE2-48DC-BBAA-B5DE571CF311}" sibTransId="{E518EF75-6C55-42A3-92E6-647B55743214}"/>
    <dgm:cxn modelId="{E29704EE-B682-4820-83F5-3254329D4A21}" type="presOf" srcId="{1A50F588-5BEE-478D-A100-BED4C5BC3319}" destId="{F2866740-1D8D-4F05-8BC7-5F979CAEF081}" srcOrd="0" destOrd="0" presId="urn:microsoft.com/office/officeart/2018/5/layout/CenteredIconLabelDescriptionList"/>
    <dgm:cxn modelId="{D4BC63F8-4585-4B11-93BA-535D9BC0D7DA}" srcId="{3787D660-59F1-4D28-AEFF-210559125280}" destId="{1D93BA05-A993-4AC9-A89E-4266494B700D}" srcOrd="3" destOrd="0" parTransId="{6127B031-72A1-4D41-A5D6-1A8AD4F97869}" sibTransId="{6CB15231-57D0-42FF-9C6D-E9AC99A184B3}"/>
    <dgm:cxn modelId="{8CAC058F-A1BF-4A8F-92D8-7ED07D6CB345}" type="presParOf" srcId="{683FDD8A-8632-42E4-9BEA-E99006F14220}" destId="{7E12BAF1-AB61-4A9F-B4F8-2958F3919A93}" srcOrd="0" destOrd="0" presId="urn:microsoft.com/office/officeart/2018/5/layout/CenteredIconLabelDescriptionList"/>
    <dgm:cxn modelId="{5B764AE6-376E-4A1C-A43D-C297327E8582}" type="presParOf" srcId="{7E12BAF1-AB61-4A9F-B4F8-2958F3919A93}" destId="{C96CE311-AC2B-4D27-A203-EF7B253C1C90}" srcOrd="0" destOrd="0" presId="urn:microsoft.com/office/officeart/2018/5/layout/CenteredIconLabelDescriptionList"/>
    <dgm:cxn modelId="{E58769A6-CB3D-4F0F-AEAB-7FA26D1F9CEA}" type="presParOf" srcId="{7E12BAF1-AB61-4A9F-B4F8-2958F3919A93}" destId="{FDC675CE-9559-41D0-8DC6-B8A4FB1A48FC}" srcOrd="1" destOrd="0" presId="urn:microsoft.com/office/officeart/2018/5/layout/CenteredIconLabelDescriptionList"/>
    <dgm:cxn modelId="{A65BC13A-25C5-48CE-BA14-2DBFBEBCFE95}" type="presParOf" srcId="{7E12BAF1-AB61-4A9F-B4F8-2958F3919A93}" destId="{74BA7956-5FEC-458B-AC16-0E87FA0D6C0D}" srcOrd="2" destOrd="0" presId="urn:microsoft.com/office/officeart/2018/5/layout/CenteredIconLabelDescriptionList"/>
    <dgm:cxn modelId="{B3B453B1-4D1F-4F5D-A891-0F2DB9E7BE4E}" type="presParOf" srcId="{7E12BAF1-AB61-4A9F-B4F8-2958F3919A93}" destId="{60FCE058-4214-44F5-9500-C4417F2FB6F6}" srcOrd="3" destOrd="0" presId="urn:microsoft.com/office/officeart/2018/5/layout/CenteredIconLabelDescriptionList"/>
    <dgm:cxn modelId="{316E729F-D2D5-45C9-9ADF-31CD4D49971A}" type="presParOf" srcId="{7E12BAF1-AB61-4A9F-B4F8-2958F3919A93}" destId="{A4CC2C99-BC66-41CC-9B6E-3F95C6CC2149}" srcOrd="4" destOrd="0" presId="urn:microsoft.com/office/officeart/2018/5/layout/CenteredIconLabelDescriptionList"/>
    <dgm:cxn modelId="{B62F1710-F0F8-4AD8-9ADA-A27AA9A0D8B4}" type="presParOf" srcId="{683FDD8A-8632-42E4-9BEA-E99006F14220}" destId="{1969D711-51F9-4599-9A23-16510A40FC8C}" srcOrd="1" destOrd="0" presId="urn:microsoft.com/office/officeart/2018/5/layout/CenteredIconLabelDescriptionList"/>
    <dgm:cxn modelId="{EDE2F578-D8D8-494D-804E-90B07120372C}" type="presParOf" srcId="{683FDD8A-8632-42E4-9BEA-E99006F14220}" destId="{8A9BD215-9A85-40AE-B8A2-104DBB34C7EA}" srcOrd="2" destOrd="0" presId="urn:microsoft.com/office/officeart/2018/5/layout/CenteredIconLabelDescriptionList"/>
    <dgm:cxn modelId="{23853D9C-7C80-4103-8C53-47F495851AA8}" type="presParOf" srcId="{8A9BD215-9A85-40AE-B8A2-104DBB34C7EA}" destId="{89B22A11-AFBC-44BC-9B52-56F5C6342F57}" srcOrd="0" destOrd="0" presId="urn:microsoft.com/office/officeart/2018/5/layout/CenteredIconLabelDescriptionList"/>
    <dgm:cxn modelId="{E3C75191-7C1E-4DA1-980B-26C2F6A4A18E}" type="presParOf" srcId="{8A9BD215-9A85-40AE-B8A2-104DBB34C7EA}" destId="{B2D7EB61-FCE0-403C-9698-DED7B8E7D3E0}" srcOrd="1" destOrd="0" presId="urn:microsoft.com/office/officeart/2018/5/layout/CenteredIconLabelDescriptionList"/>
    <dgm:cxn modelId="{19575369-C30C-46EC-AC15-6A935E36E9B8}" type="presParOf" srcId="{8A9BD215-9A85-40AE-B8A2-104DBB34C7EA}" destId="{421F87E4-5110-4BC0-815D-99109BDC90B6}" srcOrd="2" destOrd="0" presId="urn:microsoft.com/office/officeart/2018/5/layout/CenteredIconLabelDescriptionList"/>
    <dgm:cxn modelId="{E821C9F4-EF2E-4C06-A7EC-51B3C6F1BC39}" type="presParOf" srcId="{8A9BD215-9A85-40AE-B8A2-104DBB34C7EA}" destId="{D8C9AF17-5C6A-4233-8F7A-BAF385A956A3}" srcOrd="3" destOrd="0" presId="urn:microsoft.com/office/officeart/2018/5/layout/CenteredIconLabelDescriptionList"/>
    <dgm:cxn modelId="{8D0ECFDF-971E-4DC6-8A6F-8824A831A2B7}" type="presParOf" srcId="{8A9BD215-9A85-40AE-B8A2-104DBB34C7EA}" destId="{2800E3D8-FEDB-4871-8F57-2E02EBC95DF0}" srcOrd="4" destOrd="0" presId="urn:microsoft.com/office/officeart/2018/5/layout/CenteredIconLabelDescriptionList"/>
    <dgm:cxn modelId="{4E552808-93DB-468B-8AEB-22D80E467955}" type="presParOf" srcId="{683FDD8A-8632-42E4-9BEA-E99006F14220}" destId="{0083F726-7CF7-4B8E-9E61-140B17C9E7F8}" srcOrd="3" destOrd="0" presId="urn:microsoft.com/office/officeart/2018/5/layout/CenteredIconLabelDescriptionList"/>
    <dgm:cxn modelId="{026BE27F-0CAD-48A0-9601-A89E28125499}" type="presParOf" srcId="{683FDD8A-8632-42E4-9BEA-E99006F14220}" destId="{EA68C713-160A-4AC7-9B76-791B1E3B1F5C}" srcOrd="4" destOrd="0" presId="urn:microsoft.com/office/officeart/2018/5/layout/CenteredIconLabelDescriptionList"/>
    <dgm:cxn modelId="{1BEA48D2-332A-4DE2-A8B2-4A487A60A4B8}" type="presParOf" srcId="{EA68C713-160A-4AC7-9B76-791B1E3B1F5C}" destId="{B756C6DD-88E0-414C-BEF3-CCBCFD50436B}" srcOrd="0" destOrd="0" presId="urn:microsoft.com/office/officeart/2018/5/layout/CenteredIconLabelDescriptionList"/>
    <dgm:cxn modelId="{F4830FCE-05C2-4827-8C59-385F9F8553E1}" type="presParOf" srcId="{EA68C713-160A-4AC7-9B76-791B1E3B1F5C}" destId="{2AB6A19A-B31C-4AF3-8095-D80D03ED276C}" srcOrd="1" destOrd="0" presId="urn:microsoft.com/office/officeart/2018/5/layout/CenteredIconLabelDescriptionList"/>
    <dgm:cxn modelId="{123852A2-9E06-47E0-8D78-9B97E69DC585}" type="presParOf" srcId="{EA68C713-160A-4AC7-9B76-791B1E3B1F5C}" destId="{764537A3-5FCE-4058-8E19-CFA70215D1B5}" srcOrd="2" destOrd="0" presId="urn:microsoft.com/office/officeart/2018/5/layout/CenteredIconLabelDescriptionList"/>
    <dgm:cxn modelId="{9C3F8463-3EA1-41F4-BE5F-8B0E7909FF6E}" type="presParOf" srcId="{EA68C713-160A-4AC7-9B76-791B1E3B1F5C}" destId="{56ABD427-8BAE-4013-B8D1-645CDC36A6AF}" srcOrd="3" destOrd="0" presId="urn:microsoft.com/office/officeart/2018/5/layout/CenteredIconLabelDescriptionList"/>
    <dgm:cxn modelId="{4D034CFD-04D7-4C09-ADD8-A2ED4DA8601E}" type="presParOf" srcId="{EA68C713-160A-4AC7-9B76-791B1E3B1F5C}" destId="{80AFCEA2-740D-42C3-B31B-92B88A43728A}" srcOrd="4" destOrd="0" presId="urn:microsoft.com/office/officeart/2018/5/layout/CenteredIconLabelDescriptionList"/>
    <dgm:cxn modelId="{2ECAEE34-E3BE-4B30-BB3B-441817FDFBEC}" type="presParOf" srcId="{683FDD8A-8632-42E4-9BEA-E99006F14220}" destId="{E7DE0D5C-912C-42AF-931C-C6E15F71DDE5}" srcOrd="5" destOrd="0" presId="urn:microsoft.com/office/officeart/2018/5/layout/CenteredIconLabelDescriptionList"/>
    <dgm:cxn modelId="{16E693FC-DD5E-4A90-9023-4491713765B8}" type="presParOf" srcId="{683FDD8A-8632-42E4-9BEA-E99006F14220}" destId="{5201DF02-BFDF-43BC-9B74-98F4791C63EA}" srcOrd="6" destOrd="0" presId="urn:microsoft.com/office/officeart/2018/5/layout/CenteredIconLabelDescriptionList"/>
    <dgm:cxn modelId="{84A7DF7D-2387-4B2F-B4A5-74D12487818A}" type="presParOf" srcId="{5201DF02-BFDF-43BC-9B74-98F4791C63EA}" destId="{CE33DCA7-5605-4ABF-8766-97AB078C64A6}" srcOrd="0" destOrd="0" presId="urn:microsoft.com/office/officeart/2018/5/layout/CenteredIconLabelDescriptionList"/>
    <dgm:cxn modelId="{71665156-A0F1-47D3-8C8B-7DC78352A59A}" type="presParOf" srcId="{5201DF02-BFDF-43BC-9B74-98F4791C63EA}" destId="{AD062157-0F54-4139-BCE9-1DC2B743E5D6}" srcOrd="1" destOrd="0" presId="urn:microsoft.com/office/officeart/2018/5/layout/CenteredIconLabelDescriptionList"/>
    <dgm:cxn modelId="{B697F379-FFBD-4104-BA60-6BEA50E65FDB}" type="presParOf" srcId="{5201DF02-BFDF-43BC-9B74-98F4791C63EA}" destId="{5C8D4958-3BA0-4415-B603-F4E55BE96B1D}" srcOrd="2" destOrd="0" presId="urn:microsoft.com/office/officeart/2018/5/layout/CenteredIconLabelDescriptionList"/>
    <dgm:cxn modelId="{22EBAEE1-C5D8-4B1B-A3C2-A61D70987BA8}" type="presParOf" srcId="{5201DF02-BFDF-43BC-9B74-98F4791C63EA}" destId="{26BE0D68-1ED5-4D8F-A464-03D57559C2BE}" srcOrd="3" destOrd="0" presId="urn:microsoft.com/office/officeart/2018/5/layout/CenteredIconLabelDescriptionList"/>
    <dgm:cxn modelId="{24CDED63-85EC-4B15-B8C0-6AFCD6AE2BC5}" type="presParOf" srcId="{5201DF02-BFDF-43BC-9B74-98F4791C63EA}" destId="{68D973F2-01BF-41C7-BA29-CBEF9E3E99BB}" srcOrd="4" destOrd="0" presId="urn:microsoft.com/office/officeart/2018/5/layout/CenteredIconLabelDescriptionList"/>
    <dgm:cxn modelId="{FEAE6D2D-19AA-4438-8A1E-4E621D6BE628}" type="presParOf" srcId="{683FDD8A-8632-42E4-9BEA-E99006F14220}" destId="{80026C51-2FAC-45A3-83EE-1D7BC4AFCBA5}" srcOrd="7" destOrd="0" presId="urn:microsoft.com/office/officeart/2018/5/layout/CenteredIconLabelDescriptionList"/>
    <dgm:cxn modelId="{97E4E1A2-908E-4EF4-905E-1F46FBB75024}" type="presParOf" srcId="{683FDD8A-8632-42E4-9BEA-E99006F14220}" destId="{6D0A3512-61D9-4D67-BCD1-8C351740C55E}" srcOrd="8" destOrd="0" presId="urn:microsoft.com/office/officeart/2018/5/layout/CenteredIconLabelDescriptionList"/>
    <dgm:cxn modelId="{5890D6A5-E78F-46A5-AAD4-675FF21F7348}" type="presParOf" srcId="{6D0A3512-61D9-4D67-BCD1-8C351740C55E}" destId="{222C8971-C5B5-4A75-AECC-441C07D9E989}" srcOrd="0" destOrd="0" presId="urn:microsoft.com/office/officeart/2018/5/layout/CenteredIconLabelDescriptionList"/>
    <dgm:cxn modelId="{0120D3EC-D532-4E77-9427-D43D7AA91327}" type="presParOf" srcId="{6D0A3512-61D9-4D67-BCD1-8C351740C55E}" destId="{D02DD771-AF54-480B-A48B-D45570F9C844}" srcOrd="1" destOrd="0" presId="urn:microsoft.com/office/officeart/2018/5/layout/CenteredIconLabelDescriptionList"/>
    <dgm:cxn modelId="{9D174070-613B-4DB8-8C38-3EBCB8531D76}" type="presParOf" srcId="{6D0A3512-61D9-4D67-BCD1-8C351740C55E}" destId="{11B75208-325B-49CA-A855-3BB2BB036855}" srcOrd="2" destOrd="0" presId="urn:microsoft.com/office/officeart/2018/5/layout/CenteredIconLabelDescriptionList"/>
    <dgm:cxn modelId="{57FEF4E4-4D47-404A-9EB5-FB100B01372D}" type="presParOf" srcId="{6D0A3512-61D9-4D67-BCD1-8C351740C55E}" destId="{EF9B68BE-1D1E-48C9-BCBA-1D272C1C1708}" srcOrd="3" destOrd="0" presId="urn:microsoft.com/office/officeart/2018/5/layout/CenteredIconLabelDescriptionList"/>
    <dgm:cxn modelId="{C0A38F86-CCA6-4DCE-AACC-AE26F7B459D5}" type="presParOf" srcId="{6D0A3512-61D9-4D67-BCD1-8C351740C55E}" destId="{F2866740-1D8D-4F05-8BC7-5F979CAEF081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787D660-59F1-4D28-AEFF-210559125280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A2B4B0-05B4-42E0-AF38-D4D3877367D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>
              <a:solidFill>
                <a:srgbClr val="202452"/>
              </a:solidFill>
            </a:rPr>
            <a:t>Be encouraged, inspired, energized, educated, evaluated, and accountable.</a:t>
          </a:r>
        </a:p>
      </dgm:t>
    </dgm:pt>
    <dgm:pt modelId="{87AD4148-C6F3-479F-93F2-7CD41B5F4CAC}" type="parTrans" cxnId="{7C95CC44-9FC4-4ACE-93DF-7389A276C5A4}">
      <dgm:prSet/>
      <dgm:spPr/>
      <dgm:t>
        <a:bodyPr/>
        <a:lstStyle/>
        <a:p>
          <a:endParaRPr lang="en-US"/>
        </a:p>
      </dgm:t>
    </dgm:pt>
    <dgm:pt modelId="{3CD96822-04C7-43B0-A31A-B381344166C0}" type="sibTrans" cxnId="{7C95CC44-9FC4-4ACE-93DF-7389A276C5A4}">
      <dgm:prSet phldrT="3"/>
      <dgm:spPr/>
      <dgm:t>
        <a:bodyPr/>
        <a:lstStyle/>
        <a:p>
          <a:endParaRPr lang="en-US"/>
        </a:p>
      </dgm:t>
    </dgm:pt>
    <dgm:pt modelId="{2926AAE4-06DA-41BB-818F-AB8BF65F6176}" type="pres">
      <dgm:prSet presAssocID="{3787D660-59F1-4D28-AEFF-210559125280}" presName="root" presStyleCnt="0">
        <dgm:presLayoutVars>
          <dgm:dir/>
          <dgm:resizeHandles val="exact"/>
        </dgm:presLayoutVars>
      </dgm:prSet>
      <dgm:spPr/>
    </dgm:pt>
    <dgm:pt modelId="{79A7FFA8-D07A-4F60-B2F1-1110C41D558C}" type="pres">
      <dgm:prSet presAssocID="{87A2B4B0-05B4-42E0-AF38-D4D3877367DA}" presName="compNode" presStyleCnt="0"/>
      <dgm:spPr/>
    </dgm:pt>
    <dgm:pt modelId="{3D0415BD-8346-4FE8-BB90-D6C9CC92C392}" type="pres">
      <dgm:prSet presAssocID="{87A2B4B0-05B4-42E0-AF38-D4D3877367DA}" presName="iconRect" presStyleLbl="node1" presStyleIdx="0" presStyleCnt="1" custScaleX="123435" custScaleY="11364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solidFill>
            <a:srgbClr val="202452"/>
          </a:solidFill>
        </a:ln>
      </dgm:spPr>
      <dgm:extLst>
        <a:ext uri="{E40237B7-FDA0-4F09-8148-C483321AD2D9}">
          <dgm14:cNvPr xmlns:dgm14="http://schemas.microsoft.com/office/drawing/2010/diagram" id="0" name="" descr="Professor"/>
        </a:ext>
      </dgm:extLst>
    </dgm:pt>
    <dgm:pt modelId="{95FBA822-4E4B-44AB-AB84-E5E741609E8F}" type="pres">
      <dgm:prSet presAssocID="{87A2B4B0-05B4-42E0-AF38-D4D3877367DA}" presName="spaceRect" presStyleCnt="0"/>
      <dgm:spPr/>
    </dgm:pt>
    <dgm:pt modelId="{54B772C4-E22F-4B7E-BD7C-B3083061A1FF}" type="pres">
      <dgm:prSet presAssocID="{87A2B4B0-05B4-42E0-AF38-D4D3877367DA}" presName="textRect" presStyleLbl="revTx" presStyleIdx="0" presStyleCnt="1">
        <dgm:presLayoutVars>
          <dgm:chMax val="1"/>
          <dgm:chPref val="1"/>
        </dgm:presLayoutVars>
      </dgm:prSet>
      <dgm:spPr/>
    </dgm:pt>
  </dgm:ptLst>
  <dgm:cxnLst>
    <dgm:cxn modelId="{53024A02-AB0E-4957-9066-F9D9C99CAC78}" type="presOf" srcId="{87A2B4B0-05B4-42E0-AF38-D4D3877367DA}" destId="{54B772C4-E22F-4B7E-BD7C-B3083061A1FF}" srcOrd="0" destOrd="0" presId="urn:microsoft.com/office/officeart/2018/2/layout/IconLabelList"/>
    <dgm:cxn modelId="{7C95CC44-9FC4-4ACE-93DF-7389A276C5A4}" srcId="{3787D660-59F1-4D28-AEFF-210559125280}" destId="{87A2B4B0-05B4-42E0-AF38-D4D3877367DA}" srcOrd="0" destOrd="0" parTransId="{87AD4148-C6F3-479F-93F2-7CD41B5F4CAC}" sibTransId="{3CD96822-04C7-43B0-A31A-B381344166C0}"/>
    <dgm:cxn modelId="{B518ECBE-54E4-49E6-8EA7-27F80E1427FB}" type="presOf" srcId="{3787D660-59F1-4D28-AEFF-210559125280}" destId="{2926AAE4-06DA-41BB-818F-AB8BF65F6176}" srcOrd="0" destOrd="0" presId="urn:microsoft.com/office/officeart/2018/2/layout/IconLabelList"/>
    <dgm:cxn modelId="{69287D33-19B1-4C04-A0E4-685D1169DE50}" type="presParOf" srcId="{2926AAE4-06DA-41BB-818F-AB8BF65F6176}" destId="{79A7FFA8-D07A-4F60-B2F1-1110C41D558C}" srcOrd="0" destOrd="0" presId="urn:microsoft.com/office/officeart/2018/2/layout/IconLabelList"/>
    <dgm:cxn modelId="{11452208-DEF9-4E8D-8EF9-AB7397B92E94}" type="presParOf" srcId="{79A7FFA8-D07A-4F60-B2F1-1110C41D558C}" destId="{3D0415BD-8346-4FE8-BB90-D6C9CC92C392}" srcOrd="0" destOrd="0" presId="urn:microsoft.com/office/officeart/2018/2/layout/IconLabelList"/>
    <dgm:cxn modelId="{A9B5DFCE-D533-437F-B217-A767F01D6442}" type="presParOf" srcId="{79A7FFA8-D07A-4F60-B2F1-1110C41D558C}" destId="{95FBA822-4E4B-44AB-AB84-E5E741609E8F}" srcOrd="1" destOrd="0" presId="urn:microsoft.com/office/officeart/2018/2/layout/IconLabelList"/>
    <dgm:cxn modelId="{5DBB3450-6157-4044-AD3D-F5B46C30BBA5}" type="presParOf" srcId="{79A7FFA8-D07A-4F60-B2F1-1110C41D558C}" destId="{54B772C4-E22F-4B7E-BD7C-B3083061A1F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C073F23-2D4A-4E59-A3F6-837129DD17BF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7462CF2-662A-466E-A15B-75F77DAA2685}">
      <dgm:prSet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solidFill>
          <a:srgbClr val="04A651"/>
        </a:solidFill>
      </dgm:spPr>
      <dgm:t>
        <a:bodyPr/>
        <a:lstStyle/>
        <a:p>
          <a:r>
            <a:rPr lang="en-US" dirty="0"/>
            <a:t>Consider how closely the job seeker’s goals align with the goals of specific Job Clubs. </a:t>
          </a:r>
        </a:p>
      </dgm:t>
    </dgm:pt>
    <dgm:pt modelId="{B183303F-469B-4247-B650-F8127274A82E}" type="parTrans" cxnId="{C38FD4B1-BC4D-442D-8F0D-306BD3ADF612}">
      <dgm:prSet/>
      <dgm:spPr/>
      <dgm:t>
        <a:bodyPr/>
        <a:lstStyle/>
        <a:p>
          <a:pPr algn="ctr"/>
          <a:endParaRPr lang="en-US" sz="2000"/>
        </a:p>
      </dgm:t>
    </dgm:pt>
    <dgm:pt modelId="{483D76F2-9E2D-4B04-9D1F-036D971CACF4}" type="sibTrans" cxnId="{C38FD4B1-BC4D-442D-8F0D-306BD3ADF612}">
      <dgm:prSet/>
      <dgm:spPr>
        <a:solidFill>
          <a:srgbClr val="E2C549">
            <a:alpha val="90000"/>
          </a:srgbClr>
        </a:solidFill>
      </dgm:spPr>
      <dgm:t>
        <a:bodyPr/>
        <a:lstStyle/>
        <a:p>
          <a:endParaRPr lang="en-US"/>
        </a:p>
      </dgm:t>
    </dgm:pt>
    <dgm:pt modelId="{6F1D3C3E-974B-49AA-BC27-4690579CD772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solidFill>
          <a:srgbClr val="202452"/>
        </a:solidFill>
      </dgm:spPr>
      <dgm:t>
        <a:bodyPr/>
        <a:lstStyle/>
        <a:p>
          <a:pPr algn="l"/>
          <a:r>
            <a:rPr lang="en-US" dirty="0"/>
            <a:t>Determine the job seeker’s personal goals before joining a Job Club.</a:t>
          </a:r>
        </a:p>
      </dgm:t>
    </dgm:pt>
    <dgm:pt modelId="{5CD7B618-F788-4F9D-A27C-3E341D8D60EC}" type="parTrans" cxnId="{D2FC95FA-C718-4574-9A50-B9F0EF150A92}">
      <dgm:prSet/>
      <dgm:spPr/>
      <dgm:t>
        <a:bodyPr/>
        <a:lstStyle/>
        <a:p>
          <a:endParaRPr lang="en-US"/>
        </a:p>
      </dgm:t>
    </dgm:pt>
    <dgm:pt modelId="{C7D9511A-2A78-4B41-B938-11CC8664BE13}" type="sibTrans" cxnId="{D2FC95FA-C718-4574-9A50-B9F0EF150A92}">
      <dgm:prSet/>
      <dgm:spPr/>
      <dgm:t>
        <a:bodyPr/>
        <a:lstStyle/>
        <a:p>
          <a:endParaRPr lang="en-US"/>
        </a:p>
      </dgm:t>
    </dgm:pt>
    <dgm:pt modelId="{08A44E52-AE44-496B-A5EF-61AC13C026E3}" type="pres">
      <dgm:prSet presAssocID="{AC073F23-2D4A-4E59-A3F6-837129DD17BF}" presName="outerComposite" presStyleCnt="0">
        <dgm:presLayoutVars>
          <dgm:chMax val="5"/>
          <dgm:dir/>
          <dgm:resizeHandles val="exact"/>
        </dgm:presLayoutVars>
      </dgm:prSet>
      <dgm:spPr/>
    </dgm:pt>
    <dgm:pt modelId="{DBC7FC89-B81C-4029-A6A0-9221DDAB07D2}" type="pres">
      <dgm:prSet presAssocID="{AC073F23-2D4A-4E59-A3F6-837129DD17BF}" presName="dummyMaxCanvas" presStyleCnt="0">
        <dgm:presLayoutVars/>
      </dgm:prSet>
      <dgm:spPr/>
    </dgm:pt>
    <dgm:pt modelId="{F8BBA2A7-BE60-4821-9718-0D4F162810E2}" type="pres">
      <dgm:prSet presAssocID="{AC073F23-2D4A-4E59-A3F6-837129DD17BF}" presName="TwoNodes_1" presStyleLbl="node1" presStyleIdx="0" presStyleCnt="2">
        <dgm:presLayoutVars>
          <dgm:bulletEnabled val="1"/>
        </dgm:presLayoutVars>
      </dgm:prSet>
      <dgm:spPr/>
    </dgm:pt>
    <dgm:pt modelId="{6A320B18-A66B-427E-BA96-FF23E40B212C}" type="pres">
      <dgm:prSet presAssocID="{AC073F23-2D4A-4E59-A3F6-837129DD17BF}" presName="TwoNodes_2" presStyleLbl="node1" presStyleIdx="1" presStyleCnt="2">
        <dgm:presLayoutVars>
          <dgm:bulletEnabled val="1"/>
        </dgm:presLayoutVars>
      </dgm:prSet>
      <dgm:spPr/>
    </dgm:pt>
    <dgm:pt modelId="{ABE82137-5EFA-404D-A47C-7BC585D67ADA}" type="pres">
      <dgm:prSet presAssocID="{AC073F23-2D4A-4E59-A3F6-837129DD17BF}" presName="TwoConn_1-2" presStyleLbl="fgAccFollowNode1" presStyleIdx="0" presStyleCnt="1">
        <dgm:presLayoutVars>
          <dgm:bulletEnabled val="1"/>
        </dgm:presLayoutVars>
      </dgm:prSet>
      <dgm:spPr/>
    </dgm:pt>
    <dgm:pt modelId="{C931CCD1-8921-4EAB-B62D-1BB8EF8C1F0E}" type="pres">
      <dgm:prSet presAssocID="{AC073F23-2D4A-4E59-A3F6-837129DD17BF}" presName="TwoNodes_1_text" presStyleLbl="node1" presStyleIdx="1" presStyleCnt="2">
        <dgm:presLayoutVars>
          <dgm:bulletEnabled val="1"/>
        </dgm:presLayoutVars>
      </dgm:prSet>
      <dgm:spPr/>
    </dgm:pt>
    <dgm:pt modelId="{8CAA09B0-938E-45F0-AF43-642D7538D574}" type="pres">
      <dgm:prSet presAssocID="{AC073F23-2D4A-4E59-A3F6-837129DD17BF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26BECE09-7CB3-4A43-A4D2-3B993A0E277D}" type="presOf" srcId="{87462CF2-662A-466E-A15B-75F77DAA2685}" destId="{F8BBA2A7-BE60-4821-9718-0D4F162810E2}" srcOrd="0" destOrd="0" presId="urn:microsoft.com/office/officeart/2005/8/layout/vProcess5"/>
    <dgm:cxn modelId="{577A9C26-9848-4A44-A8ED-DDAB7733B4C5}" type="presOf" srcId="{483D76F2-9E2D-4B04-9D1F-036D971CACF4}" destId="{ABE82137-5EFA-404D-A47C-7BC585D67ADA}" srcOrd="0" destOrd="0" presId="urn:microsoft.com/office/officeart/2005/8/layout/vProcess5"/>
    <dgm:cxn modelId="{DE0FB668-BBA8-4C05-A4D4-7B76F5CF250A}" type="presOf" srcId="{AC073F23-2D4A-4E59-A3F6-837129DD17BF}" destId="{08A44E52-AE44-496B-A5EF-61AC13C026E3}" srcOrd="0" destOrd="0" presId="urn:microsoft.com/office/officeart/2005/8/layout/vProcess5"/>
    <dgm:cxn modelId="{F4144E49-4945-4F5F-9F87-FF7538390789}" type="presOf" srcId="{87462CF2-662A-466E-A15B-75F77DAA2685}" destId="{C931CCD1-8921-4EAB-B62D-1BB8EF8C1F0E}" srcOrd="1" destOrd="0" presId="urn:microsoft.com/office/officeart/2005/8/layout/vProcess5"/>
    <dgm:cxn modelId="{146E50A7-5F82-4369-94D2-95D1BA353616}" type="presOf" srcId="{6F1D3C3E-974B-49AA-BC27-4690579CD772}" destId="{8CAA09B0-938E-45F0-AF43-642D7538D574}" srcOrd="1" destOrd="0" presId="urn:microsoft.com/office/officeart/2005/8/layout/vProcess5"/>
    <dgm:cxn modelId="{C38FD4B1-BC4D-442D-8F0D-306BD3ADF612}" srcId="{AC073F23-2D4A-4E59-A3F6-837129DD17BF}" destId="{87462CF2-662A-466E-A15B-75F77DAA2685}" srcOrd="0" destOrd="0" parTransId="{B183303F-469B-4247-B650-F8127274A82E}" sibTransId="{483D76F2-9E2D-4B04-9D1F-036D971CACF4}"/>
    <dgm:cxn modelId="{13F055C1-19CE-4BF8-86C1-FCD6ABA2EE00}" type="presOf" srcId="{6F1D3C3E-974B-49AA-BC27-4690579CD772}" destId="{6A320B18-A66B-427E-BA96-FF23E40B212C}" srcOrd="0" destOrd="0" presId="urn:microsoft.com/office/officeart/2005/8/layout/vProcess5"/>
    <dgm:cxn modelId="{D2FC95FA-C718-4574-9A50-B9F0EF150A92}" srcId="{AC073F23-2D4A-4E59-A3F6-837129DD17BF}" destId="{6F1D3C3E-974B-49AA-BC27-4690579CD772}" srcOrd="1" destOrd="0" parTransId="{5CD7B618-F788-4F9D-A27C-3E341D8D60EC}" sibTransId="{C7D9511A-2A78-4B41-B938-11CC8664BE13}"/>
    <dgm:cxn modelId="{0D7F109A-D335-4815-9EBE-4C735A28D806}" type="presParOf" srcId="{08A44E52-AE44-496B-A5EF-61AC13C026E3}" destId="{DBC7FC89-B81C-4029-A6A0-9221DDAB07D2}" srcOrd="0" destOrd="0" presId="urn:microsoft.com/office/officeart/2005/8/layout/vProcess5"/>
    <dgm:cxn modelId="{A8F217EB-2B63-4C39-8514-9DF06DD30C1B}" type="presParOf" srcId="{08A44E52-AE44-496B-A5EF-61AC13C026E3}" destId="{F8BBA2A7-BE60-4821-9718-0D4F162810E2}" srcOrd="1" destOrd="0" presId="urn:microsoft.com/office/officeart/2005/8/layout/vProcess5"/>
    <dgm:cxn modelId="{036B57D6-FA2A-4558-AB50-072CD6C596B0}" type="presParOf" srcId="{08A44E52-AE44-496B-A5EF-61AC13C026E3}" destId="{6A320B18-A66B-427E-BA96-FF23E40B212C}" srcOrd="2" destOrd="0" presId="urn:microsoft.com/office/officeart/2005/8/layout/vProcess5"/>
    <dgm:cxn modelId="{B299EBE4-C8BB-4284-8020-7BFD28B3F1F0}" type="presParOf" srcId="{08A44E52-AE44-496B-A5EF-61AC13C026E3}" destId="{ABE82137-5EFA-404D-A47C-7BC585D67ADA}" srcOrd="3" destOrd="0" presId="urn:microsoft.com/office/officeart/2005/8/layout/vProcess5"/>
    <dgm:cxn modelId="{DC7BDD5C-0C96-4BFD-8E69-D625F0092A2A}" type="presParOf" srcId="{08A44E52-AE44-496B-A5EF-61AC13C026E3}" destId="{C931CCD1-8921-4EAB-B62D-1BB8EF8C1F0E}" srcOrd="4" destOrd="0" presId="urn:microsoft.com/office/officeart/2005/8/layout/vProcess5"/>
    <dgm:cxn modelId="{4A30E8F9-2B4B-4672-BB26-AF45D9975D5F}" type="presParOf" srcId="{08A44E52-AE44-496B-A5EF-61AC13C026E3}" destId="{8CAA09B0-938E-45F0-AF43-642D7538D574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C073F23-2D4A-4E59-A3F6-837129DD17BF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7462CF2-662A-466E-A15B-75F77DAA2685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2400" dirty="0">
              <a:solidFill>
                <a:srgbClr val="202452"/>
              </a:solidFill>
            </a:rPr>
            <a:t>Do some research on? </a:t>
          </a:r>
        </a:p>
      </dgm:t>
    </dgm:pt>
    <dgm:pt modelId="{B183303F-469B-4247-B650-F8127274A82E}" type="parTrans" cxnId="{C38FD4B1-BC4D-442D-8F0D-306BD3ADF612}">
      <dgm:prSet/>
      <dgm:spPr/>
      <dgm:t>
        <a:bodyPr/>
        <a:lstStyle/>
        <a:p>
          <a:pPr algn="ctr"/>
          <a:endParaRPr lang="en-US" sz="2000"/>
        </a:p>
      </dgm:t>
    </dgm:pt>
    <dgm:pt modelId="{483D76F2-9E2D-4B04-9D1F-036D971CACF4}" type="sibTrans" cxnId="{C38FD4B1-BC4D-442D-8F0D-306BD3ADF612}">
      <dgm:prSet/>
      <dgm:spPr/>
      <dgm:t>
        <a:bodyPr/>
        <a:lstStyle/>
        <a:p>
          <a:pPr algn="ctr"/>
          <a:endParaRPr lang="en-US" sz="2000"/>
        </a:p>
      </dgm:t>
    </dgm:pt>
    <dgm:pt modelId="{03F028F0-7778-4873-B0ED-9A4DB7D0DBCD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2400" dirty="0">
              <a:solidFill>
                <a:srgbClr val="202452"/>
              </a:solidFill>
            </a:rPr>
            <a:t>Job seekers with similar career goals and interests may provide valuable networking opportunities.</a:t>
          </a:r>
        </a:p>
      </dgm:t>
    </dgm:pt>
    <dgm:pt modelId="{F71D3FBB-25A3-43C4-A050-C4E3070DA97B}" type="parTrans" cxnId="{32E006A8-D6EC-4A5A-8F53-921383D8D18D}">
      <dgm:prSet/>
      <dgm:spPr/>
      <dgm:t>
        <a:bodyPr/>
        <a:lstStyle/>
        <a:p>
          <a:pPr algn="ctr"/>
          <a:endParaRPr lang="en-US" sz="2000"/>
        </a:p>
      </dgm:t>
    </dgm:pt>
    <dgm:pt modelId="{B24A44B4-C82C-4BAE-BAB7-823D359156F0}" type="sibTrans" cxnId="{32E006A8-D6EC-4A5A-8F53-921383D8D18D}">
      <dgm:prSet/>
      <dgm:spPr/>
      <dgm:t>
        <a:bodyPr/>
        <a:lstStyle/>
        <a:p>
          <a:pPr algn="ctr"/>
          <a:endParaRPr lang="en-US" sz="2000"/>
        </a:p>
      </dgm:t>
    </dgm:pt>
    <dgm:pt modelId="{D62F458A-5A04-4D0C-B02A-C0121104FA0D}" type="pres">
      <dgm:prSet presAssocID="{AC073F23-2D4A-4E59-A3F6-837129DD17BF}" presName="root" presStyleCnt="0">
        <dgm:presLayoutVars>
          <dgm:dir/>
          <dgm:resizeHandles val="exact"/>
        </dgm:presLayoutVars>
      </dgm:prSet>
      <dgm:spPr/>
    </dgm:pt>
    <dgm:pt modelId="{B76B2EC7-3A74-452C-8AA0-734DA4299D25}" type="pres">
      <dgm:prSet presAssocID="{87462CF2-662A-466E-A15B-75F77DAA2685}" presName="compNode" presStyleCnt="0"/>
      <dgm:spPr/>
    </dgm:pt>
    <dgm:pt modelId="{06B4E258-6FA2-4E6F-8B86-3578931BA262}" type="pres">
      <dgm:prSet presAssocID="{87462CF2-662A-466E-A15B-75F77DAA268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ternet"/>
        </a:ext>
      </dgm:extLst>
    </dgm:pt>
    <dgm:pt modelId="{6E3C69D7-0E05-4549-A9BB-ED743716DCCD}" type="pres">
      <dgm:prSet presAssocID="{87462CF2-662A-466E-A15B-75F77DAA2685}" presName="spaceRect" presStyleCnt="0"/>
      <dgm:spPr/>
    </dgm:pt>
    <dgm:pt modelId="{511ADAF9-5079-4CEB-A000-10BD3E649648}" type="pres">
      <dgm:prSet presAssocID="{87462CF2-662A-466E-A15B-75F77DAA2685}" presName="textRect" presStyleLbl="revTx" presStyleIdx="0" presStyleCnt="2">
        <dgm:presLayoutVars>
          <dgm:chMax val="1"/>
          <dgm:chPref val="1"/>
        </dgm:presLayoutVars>
      </dgm:prSet>
      <dgm:spPr/>
    </dgm:pt>
    <dgm:pt modelId="{CD2A9F3F-DF5D-427B-9341-32FF5C76549B}" type="pres">
      <dgm:prSet presAssocID="{483D76F2-9E2D-4B04-9D1F-036D971CACF4}" presName="sibTrans" presStyleCnt="0"/>
      <dgm:spPr/>
    </dgm:pt>
    <dgm:pt modelId="{29BE6E00-700C-4EC9-8587-0CA5C2DEEB2C}" type="pres">
      <dgm:prSet presAssocID="{03F028F0-7778-4873-B0ED-9A4DB7D0DBCD}" presName="compNode" presStyleCnt="0"/>
      <dgm:spPr/>
    </dgm:pt>
    <dgm:pt modelId="{EAB3AC10-C4A6-4503-A4ED-A14F07DDF400}" type="pres">
      <dgm:prSet presAssocID="{03F028F0-7778-4873-B0ED-9A4DB7D0DBC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cial network"/>
        </a:ext>
      </dgm:extLst>
    </dgm:pt>
    <dgm:pt modelId="{710BD1D1-B357-46AB-A2C9-8C3E7C544C4F}" type="pres">
      <dgm:prSet presAssocID="{03F028F0-7778-4873-B0ED-9A4DB7D0DBCD}" presName="spaceRect" presStyleCnt="0"/>
      <dgm:spPr/>
    </dgm:pt>
    <dgm:pt modelId="{6D06395C-5CFC-4ED9-AFDD-6279DFBEAAFE}" type="pres">
      <dgm:prSet presAssocID="{03F028F0-7778-4873-B0ED-9A4DB7D0DBCD}" presName="textRect" presStyleLbl="revTx" presStyleIdx="1" presStyleCnt="2" custLinFactNeighborX="1323" custLinFactNeighborY="-15946">
        <dgm:presLayoutVars>
          <dgm:chMax val="1"/>
          <dgm:chPref val="1"/>
        </dgm:presLayoutVars>
      </dgm:prSet>
      <dgm:spPr/>
    </dgm:pt>
  </dgm:ptLst>
  <dgm:cxnLst>
    <dgm:cxn modelId="{400F7220-1DDA-412D-B63A-0FDD1DF6E79A}" type="presOf" srcId="{03F028F0-7778-4873-B0ED-9A4DB7D0DBCD}" destId="{6D06395C-5CFC-4ED9-AFDD-6279DFBEAAFE}" srcOrd="0" destOrd="0" presId="urn:microsoft.com/office/officeart/2018/2/layout/IconLabelList"/>
    <dgm:cxn modelId="{A26AB43E-02C7-4000-A4CD-86C2B39CA29A}" type="presOf" srcId="{AC073F23-2D4A-4E59-A3F6-837129DD17BF}" destId="{D62F458A-5A04-4D0C-B02A-C0121104FA0D}" srcOrd="0" destOrd="0" presId="urn:microsoft.com/office/officeart/2018/2/layout/IconLabelList"/>
    <dgm:cxn modelId="{32E006A8-D6EC-4A5A-8F53-921383D8D18D}" srcId="{AC073F23-2D4A-4E59-A3F6-837129DD17BF}" destId="{03F028F0-7778-4873-B0ED-9A4DB7D0DBCD}" srcOrd="1" destOrd="0" parTransId="{F71D3FBB-25A3-43C4-A050-C4E3070DA97B}" sibTransId="{B24A44B4-C82C-4BAE-BAB7-823D359156F0}"/>
    <dgm:cxn modelId="{C38FD4B1-BC4D-442D-8F0D-306BD3ADF612}" srcId="{AC073F23-2D4A-4E59-A3F6-837129DD17BF}" destId="{87462CF2-662A-466E-A15B-75F77DAA2685}" srcOrd="0" destOrd="0" parTransId="{B183303F-469B-4247-B650-F8127274A82E}" sibTransId="{483D76F2-9E2D-4B04-9D1F-036D971CACF4}"/>
    <dgm:cxn modelId="{1C34D0F0-4025-4AFA-A642-FD7864E9920E}" type="presOf" srcId="{87462CF2-662A-466E-A15B-75F77DAA2685}" destId="{511ADAF9-5079-4CEB-A000-10BD3E649648}" srcOrd="0" destOrd="0" presId="urn:microsoft.com/office/officeart/2018/2/layout/IconLabelList"/>
    <dgm:cxn modelId="{61FD7595-445E-494C-89DF-A85683891FE4}" type="presParOf" srcId="{D62F458A-5A04-4D0C-B02A-C0121104FA0D}" destId="{B76B2EC7-3A74-452C-8AA0-734DA4299D25}" srcOrd="0" destOrd="0" presId="urn:microsoft.com/office/officeart/2018/2/layout/IconLabelList"/>
    <dgm:cxn modelId="{DCAF0676-9AE1-4A63-BFA2-8151A1A039C8}" type="presParOf" srcId="{B76B2EC7-3A74-452C-8AA0-734DA4299D25}" destId="{06B4E258-6FA2-4E6F-8B86-3578931BA262}" srcOrd="0" destOrd="0" presId="urn:microsoft.com/office/officeart/2018/2/layout/IconLabelList"/>
    <dgm:cxn modelId="{536CBA3E-16AD-49B7-A120-D9BC46140202}" type="presParOf" srcId="{B76B2EC7-3A74-452C-8AA0-734DA4299D25}" destId="{6E3C69D7-0E05-4549-A9BB-ED743716DCCD}" srcOrd="1" destOrd="0" presId="urn:microsoft.com/office/officeart/2018/2/layout/IconLabelList"/>
    <dgm:cxn modelId="{38932718-DA18-45D7-8BAA-C6FF45E58550}" type="presParOf" srcId="{B76B2EC7-3A74-452C-8AA0-734DA4299D25}" destId="{511ADAF9-5079-4CEB-A000-10BD3E649648}" srcOrd="2" destOrd="0" presId="urn:microsoft.com/office/officeart/2018/2/layout/IconLabelList"/>
    <dgm:cxn modelId="{089206A8-857B-4919-8495-E550DA37AF3E}" type="presParOf" srcId="{D62F458A-5A04-4D0C-B02A-C0121104FA0D}" destId="{CD2A9F3F-DF5D-427B-9341-32FF5C76549B}" srcOrd="1" destOrd="0" presId="urn:microsoft.com/office/officeart/2018/2/layout/IconLabelList"/>
    <dgm:cxn modelId="{9A3B2BEC-7582-433E-8FD0-F4CE45C31BE2}" type="presParOf" srcId="{D62F458A-5A04-4D0C-B02A-C0121104FA0D}" destId="{29BE6E00-700C-4EC9-8587-0CA5C2DEEB2C}" srcOrd="2" destOrd="0" presId="urn:microsoft.com/office/officeart/2018/2/layout/IconLabelList"/>
    <dgm:cxn modelId="{CECCD34D-D43E-4AA9-9543-66180C0E6DEF}" type="presParOf" srcId="{29BE6E00-700C-4EC9-8587-0CA5C2DEEB2C}" destId="{EAB3AC10-C4A6-4503-A4ED-A14F07DDF400}" srcOrd="0" destOrd="0" presId="urn:microsoft.com/office/officeart/2018/2/layout/IconLabelList"/>
    <dgm:cxn modelId="{C48805AC-41C2-4CB5-8829-F1E5FCDE7362}" type="presParOf" srcId="{29BE6E00-700C-4EC9-8587-0CA5C2DEEB2C}" destId="{710BD1D1-B357-46AB-A2C9-8C3E7C544C4F}" srcOrd="1" destOrd="0" presId="urn:microsoft.com/office/officeart/2018/2/layout/IconLabelList"/>
    <dgm:cxn modelId="{1F247D7C-52A8-4B29-A894-C46E39DA7B15}" type="presParOf" srcId="{29BE6E00-700C-4EC9-8587-0CA5C2DEEB2C}" destId="{6D06395C-5CFC-4ED9-AFDD-6279DFBEAAF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094C868-F836-4319-9A49-5F412375C37F}" type="doc">
      <dgm:prSet loTypeId="urn:microsoft.com/office/officeart/2005/8/layout/cycle2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4AA85496-A6CC-4D8F-ACEB-94CDF1011288}">
      <dgm:prSet/>
      <dgm:spPr>
        <a:ln w="57150">
          <a:solidFill>
            <a:srgbClr val="E2C549"/>
          </a:solidFill>
        </a:ln>
      </dgm:spPr>
      <dgm:t>
        <a:bodyPr/>
        <a:lstStyle/>
        <a:p>
          <a:r>
            <a:rPr lang="en-US" dirty="0">
              <a:solidFill>
                <a:srgbClr val="202452"/>
              </a:solidFill>
            </a:rPr>
            <a:t>Some Job Clubs last for a certain number of weeks or days while other clubs exist until all members find employment. </a:t>
          </a:r>
        </a:p>
      </dgm:t>
    </dgm:pt>
    <dgm:pt modelId="{BD6CC682-1123-4D39-B059-7AF2E78B531D}" type="parTrans" cxnId="{10C2328E-13C6-4397-87FD-EA4037A1FEC2}">
      <dgm:prSet/>
      <dgm:spPr/>
      <dgm:t>
        <a:bodyPr/>
        <a:lstStyle/>
        <a:p>
          <a:endParaRPr lang="en-US"/>
        </a:p>
      </dgm:t>
    </dgm:pt>
    <dgm:pt modelId="{6D6FF400-B783-4735-93F4-3D2F3904D11E}" type="sibTrans" cxnId="{10C2328E-13C6-4397-87FD-EA4037A1FEC2}">
      <dgm:prSet/>
      <dgm:spPr/>
      <dgm:t>
        <a:bodyPr/>
        <a:lstStyle/>
        <a:p>
          <a:endParaRPr lang="en-US"/>
        </a:p>
      </dgm:t>
    </dgm:pt>
    <dgm:pt modelId="{7C0DC075-323F-4821-9B94-B00A8AFC2953}" type="pres">
      <dgm:prSet presAssocID="{8094C868-F836-4319-9A49-5F412375C37F}" presName="cycle" presStyleCnt="0">
        <dgm:presLayoutVars>
          <dgm:dir/>
          <dgm:resizeHandles val="exact"/>
        </dgm:presLayoutVars>
      </dgm:prSet>
      <dgm:spPr/>
    </dgm:pt>
    <dgm:pt modelId="{92E65000-F2F5-4E43-B24C-817F2DA0BB3F}" type="pres">
      <dgm:prSet presAssocID="{4AA85496-A6CC-4D8F-ACEB-94CDF1011288}" presName="node" presStyleLbl="node1" presStyleIdx="0" presStyleCnt="1">
        <dgm:presLayoutVars>
          <dgm:bulletEnabled val="1"/>
        </dgm:presLayoutVars>
      </dgm:prSet>
      <dgm:spPr/>
    </dgm:pt>
  </dgm:ptLst>
  <dgm:cxnLst>
    <dgm:cxn modelId="{24B1F510-DF3D-4F60-979A-D5CFED60AB25}" type="presOf" srcId="{8094C868-F836-4319-9A49-5F412375C37F}" destId="{7C0DC075-323F-4821-9B94-B00A8AFC2953}" srcOrd="0" destOrd="0" presId="urn:microsoft.com/office/officeart/2005/8/layout/cycle2"/>
    <dgm:cxn modelId="{10C2328E-13C6-4397-87FD-EA4037A1FEC2}" srcId="{8094C868-F836-4319-9A49-5F412375C37F}" destId="{4AA85496-A6CC-4D8F-ACEB-94CDF1011288}" srcOrd="0" destOrd="0" parTransId="{BD6CC682-1123-4D39-B059-7AF2E78B531D}" sibTransId="{6D6FF400-B783-4735-93F4-3D2F3904D11E}"/>
    <dgm:cxn modelId="{DEFF16A3-2AAB-4AD6-833B-586EF4B92D05}" type="presOf" srcId="{4AA85496-A6CC-4D8F-ACEB-94CDF1011288}" destId="{92E65000-F2F5-4E43-B24C-817F2DA0BB3F}" srcOrd="0" destOrd="0" presId="urn:microsoft.com/office/officeart/2005/8/layout/cycle2"/>
    <dgm:cxn modelId="{ED044FAE-BB5A-4D24-9BEB-08E48443697A}" type="presParOf" srcId="{7C0DC075-323F-4821-9B94-B00A8AFC2953}" destId="{92E65000-F2F5-4E43-B24C-817F2DA0BB3F}" srcOrd="0" destOrd="0" presId="urn:microsoft.com/office/officeart/2005/8/layout/cycle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F39345-7007-4627-BA1A-10E9C48FD914}" type="doc">
      <dgm:prSet loTypeId="urn:microsoft.com/office/officeart/2005/8/layout/vList2" loCatId="list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1164489F-FF93-4AD1-8F8F-8F61A81A0E28}">
      <dgm:prSet/>
      <dgm:spPr>
        <a:solidFill>
          <a:srgbClr val="202452"/>
        </a:solidFill>
      </dgm:spPr>
      <dgm:t>
        <a:bodyPr/>
        <a:lstStyle/>
        <a:p>
          <a:pPr>
            <a:defRPr cap="all"/>
          </a:pPr>
          <a:r>
            <a:rPr lang="en-US" cap="none" dirty="0"/>
            <a:t>A Job Club is a group that helps members find meaningful employment.</a:t>
          </a:r>
        </a:p>
      </dgm:t>
    </dgm:pt>
    <dgm:pt modelId="{99A53E7E-A82A-4994-8612-B019807F1152}" type="parTrans" cxnId="{E6D440A6-93F9-4030-BA69-3AEE3CC90958}">
      <dgm:prSet/>
      <dgm:spPr/>
      <dgm:t>
        <a:bodyPr/>
        <a:lstStyle/>
        <a:p>
          <a:endParaRPr lang="en-US"/>
        </a:p>
      </dgm:t>
    </dgm:pt>
    <dgm:pt modelId="{B1B3ED34-8FCE-404F-AEAC-4D3122D3BA95}" type="sibTrans" cxnId="{E6D440A6-93F9-4030-BA69-3AEE3CC90958}">
      <dgm:prSet/>
      <dgm:spPr/>
      <dgm:t>
        <a:bodyPr/>
        <a:lstStyle/>
        <a:p>
          <a:endParaRPr lang="en-US"/>
        </a:p>
      </dgm:t>
    </dgm:pt>
    <dgm:pt modelId="{0B90C0AF-130E-4A70-8D1A-D16DFBC4DD41}">
      <dgm:prSet/>
      <dgm:spPr>
        <a:solidFill>
          <a:srgbClr val="202452"/>
        </a:solidFill>
      </dgm:spPr>
      <dgm:t>
        <a:bodyPr/>
        <a:lstStyle/>
        <a:p>
          <a:r>
            <a:rPr lang="en-US" dirty="0"/>
            <a:t>Members of Job Clubs support each other.</a:t>
          </a:r>
        </a:p>
      </dgm:t>
    </dgm:pt>
    <dgm:pt modelId="{3BADCC6A-0BA4-4721-B0DC-BDE193205A39}" type="parTrans" cxnId="{851738A1-CC97-43AA-874E-2C60D1F38326}">
      <dgm:prSet/>
      <dgm:spPr/>
      <dgm:t>
        <a:bodyPr/>
        <a:lstStyle/>
        <a:p>
          <a:endParaRPr lang="en-US"/>
        </a:p>
      </dgm:t>
    </dgm:pt>
    <dgm:pt modelId="{9F4E5482-5A22-4B04-AA55-2D667946AB22}" type="sibTrans" cxnId="{851738A1-CC97-43AA-874E-2C60D1F38326}">
      <dgm:prSet/>
      <dgm:spPr/>
      <dgm:t>
        <a:bodyPr/>
        <a:lstStyle/>
        <a:p>
          <a:endParaRPr lang="en-US"/>
        </a:p>
      </dgm:t>
    </dgm:pt>
    <dgm:pt modelId="{BAE76C31-6F62-472B-8E60-3CD618474144}">
      <dgm:prSet/>
      <dgm:spPr>
        <a:solidFill>
          <a:srgbClr val="202452"/>
        </a:solidFill>
      </dgm:spPr>
      <dgm:t>
        <a:bodyPr/>
        <a:lstStyle/>
        <a:p>
          <a:r>
            <a:rPr lang="en-US" dirty="0"/>
            <a:t>Members have the opportunity to network.</a:t>
          </a:r>
        </a:p>
      </dgm:t>
    </dgm:pt>
    <dgm:pt modelId="{04EB912C-CE83-410A-BE54-98F4F37E3183}" type="parTrans" cxnId="{D9D27883-30CD-457E-946A-13AE584FC869}">
      <dgm:prSet/>
      <dgm:spPr/>
      <dgm:t>
        <a:bodyPr/>
        <a:lstStyle/>
        <a:p>
          <a:endParaRPr lang="en-US"/>
        </a:p>
      </dgm:t>
    </dgm:pt>
    <dgm:pt modelId="{58DFE698-F974-4016-A4ED-E85829A6D247}" type="sibTrans" cxnId="{D9D27883-30CD-457E-946A-13AE584FC869}">
      <dgm:prSet/>
      <dgm:spPr/>
      <dgm:t>
        <a:bodyPr/>
        <a:lstStyle/>
        <a:p>
          <a:endParaRPr lang="en-US"/>
        </a:p>
      </dgm:t>
    </dgm:pt>
    <dgm:pt modelId="{A730D796-79A1-42D6-8817-B48F463DC535}" type="pres">
      <dgm:prSet presAssocID="{D9F39345-7007-4627-BA1A-10E9C48FD914}" presName="linear" presStyleCnt="0">
        <dgm:presLayoutVars>
          <dgm:animLvl val="lvl"/>
          <dgm:resizeHandles val="exact"/>
        </dgm:presLayoutVars>
      </dgm:prSet>
      <dgm:spPr/>
    </dgm:pt>
    <dgm:pt modelId="{61CDB9FA-68F6-4811-A189-EBC6FFCA0ED9}" type="pres">
      <dgm:prSet presAssocID="{1164489F-FF93-4AD1-8F8F-8F61A81A0E2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15CAA37-1556-45B6-A8BC-8551099DB253}" type="pres">
      <dgm:prSet presAssocID="{B1B3ED34-8FCE-404F-AEAC-4D3122D3BA95}" presName="spacer" presStyleCnt="0"/>
      <dgm:spPr/>
    </dgm:pt>
    <dgm:pt modelId="{01DBA84F-3942-42AF-A431-91020231DAA6}" type="pres">
      <dgm:prSet presAssocID="{0B90C0AF-130E-4A70-8D1A-D16DFBC4DD4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D3F546E-115C-4CCF-AF8D-07F3BFDC5043}" type="pres">
      <dgm:prSet presAssocID="{9F4E5482-5A22-4B04-AA55-2D667946AB22}" presName="spacer" presStyleCnt="0"/>
      <dgm:spPr/>
    </dgm:pt>
    <dgm:pt modelId="{E467E99A-823D-4068-9F71-2393F2641609}" type="pres">
      <dgm:prSet presAssocID="{BAE76C31-6F62-472B-8E60-3CD61847414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7019E24-9339-4F57-BE86-1E0CA29848E2}" type="presOf" srcId="{BAE76C31-6F62-472B-8E60-3CD618474144}" destId="{E467E99A-823D-4068-9F71-2393F2641609}" srcOrd="0" destOrd="0" presId="urn:microsoft.com/office/officeart/2005/8/layout/vList2"/>
    <dgm:cxn modelId="{74968352-CCF3-4D51-8961-1B2272C5C740}" type="presOf" srcId="{1164489F-FF93-4AD1-8F8F-8F61A81A0E28}" destId="{61CDB9FA-68F6-4811-A189-EBC6FFCA0ED9}" srcOrd="0" destOrd="0" presId="urn:microsoft.com/office/officeart/2005/8/layout/vList2"/>
    <dgm:cxn modelId="{D9D27883-30CD-457E-946A-13AE584FC869}" srcId="{D9F39345-7007-4627-BA1A-10E9C48FD914}" destId="{BAE76C31-6F62-472B-8E60-3CD618474144}" srcOrd="2" destOrd="0" parTransId="{04EB912C-CE83-410A-BE54-98F4F37E3183}" sibTransId="{58DFE698-F974-4016-A4ED-E85829A6D247}"/>
    <dgm:cxn modelId="{851738A1-CC97-43AA-874E-2C60D1F38326}" srcId="{D9F39345-7007-4627-BA1A-10E9C48FD914}" destId="{0B90C0AF-130E-4A70-8D1A-D16DFBC4DD41}" srcOrd="1" destOrd="0" parTransId="{3BADCC6A-0BA4-4721-B0DC-BDE193205A39}" sibTransId="{9F4E5482-5A22-4B04-AA55-2D667946AB22}"/>
    <dgm:cxn modelId="{E6D440A6-93F9-4030-BA69-3AEE3CC90958}" srcId="{D9F39345-7007-4627-BA1A-10E9C48FD914}" destId="{1164489F-FF93-4AD1-8F8F-8F61A81A0E28}" srcOrd="0" destOrd="0" parTransId="{99A53E7E-A82A-4994-8612-B019807F1152}" sibTransId="{B1B3ED34-8FCE-404F-AEAC-4D3122D3BA95}"/>
    <dgm:cxn modelId="{5C0230AD-FB03-4F3C-938D-D933D3DD32A8}" type="presOf" srcId="{D9F39345-7007-4627-BA1A-10E9C48FD914}" destId="{A730D796-79A1-42D6-8817-B48F463DC535}" srcOrd="0" destOrd="0" presId="urn:microsoft.com/office/officeart/2005/8/layout/vList2"/>
    <dgm:cxn modelId="{B2A1CCDC-8C3E-46F6-97CA-7717DCC8F3DE}" type="presOf" srcId="{0B90C0AF-130E-4A70-8D1A-D16DFBC4DD41}" destId="{01DBA84F-3942-42AF-A431-91020231DAA6}" srcOrd="0" destOrd="0" presId="urn:microsoft.com/office/officeart/2005/8/layout/vList2"/>
    <dgm:cxn modelId="{7134DB8D-0F2A-4F16-ADBA-BCE9CEA86DA2}" type="presParOf" srcId="{A730D796-79A1-42D6-8817-B48F463DC535}" destId="{61CDB9FA-68F6-4811-A189-EBC6FFCA0ED9}" srcOrd="0" destOrd="0" presId="urn:microsoft.com/office/officeart/2005/8/layout/vList2"/>
    <dgm:cxn modelId="{481EE20D-CD66-4A63-AE6A-DE5D55E5C0A8}" type="presParOf" srcId="{A730D796-79A1-42D6-8817-B48F463DC535}" destId="{E15CAA37-1556-45B6-A8BC-8551099DB253}" srcOrd="1" destOrd="0" presId="urn:microsoft.com/office/officeart/2005/8/layout/vList2"/>
    <dgm:cxn modelId="{AF47FF9A-4DF3-46D5-8E89-4A02158B3784}" type="presParOf" srcId="{A730D796-79A1-42D6-8817-B48F463DC535}" destId="{01DBA84F-3942-42AF-A431-91020231DAA6}" srcOrd="2" destOrd="0" presId="urn:microsoft.com/office/officeart/2005/8/layout/vList2"/>
    <dgm:cxn modelId="{6D540612-9CDF-4440-A6FE-78B7A38F9CE9}" type="presParOf" srcId="{A730D796-79A1-42D6-8817-B48F463DC535}" destId="{DD3F546E-115C-4CCF-AF8D-07F3BFDC5043}" srcOrd="3" destOrd="0" presId="urn:microsoft.com/office/officeart/2005/8/layout/vList2"/>
    <dgm:cxn modelId="{C431C5D2-3200-47FA-B247-11C652760698}" type="presParOf" srcId="{A730D796-79A1-42D6-8817-B48F463DC535}" destId="{E467E99A-823D-4068-9F71-2393F264160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F39345-7007-4627-BA1A-10E9C48FD914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C7FEF6AB-9A1A-4218-B0EE-E0D5BD826D1B}">
      <dgm:prSet custT="1"/>
      <dgm:spPr/>
      <dgm:t>
        <a:bodyPr/>
        <a:lstStyle/>
        <a:p>
          <a:r>
            <a:rPr lang="en-US" sz="2000" dirty="0">
              <a:solidFill>
                <a:srgbClr val="202452"/>
              </a:solidFill>
            </a:rPr>
            <a:t>Job Clubs can help experienced members find positions that match their career goals and interests. </a:t>
          </a:r>
        </a:p>
      </dgm:t>
    </dgm:pt>
    <dgm:pt modelId="{76F806DC-5CE6-4CA3-97FA-18372A66F83D}" type="parTrans" cxnId="{C1607E04-BD5B-4943-8843-B3C5471CABB4}">
      <dgm:prSet/>
      <dgm:spPr/>
      <dgm:t>
        <a:bodyPr/>
        <a:lstStyle/>
        <a:p>
          <a:endParaRPr lang="en-US"/>
        </a:p>
      </dgm:t>
    </dgm:pt>
    <dgm:pt modelId="{F77BB73F-D290-4638-90EB-711B504BC33F}" type="sibTrans" cxnId="{C1607E04-BD5B-4943-8843-B3C5471CABB4}">
      <dgm:prSet phldrT="2" phldr="0"/>
      <dgm:spPr>
        <a:solidFill>
          <a:srgbClr val="202452"/>
        </a:solidFill>
      </dgm:spPr>
      <dgm:t>
        <a:bodyPr/>
        <a:lstStyle/>
        <a:p>
          <a:r>
            <a:rPr lang="en-US"/>
            <a:t>2</a:t>
          </a:r>
        </a:p>
      </dgm:t>
    </dgm:pt>
    <dgm:pt modelId="{E7EF0055-5645-459B-93FB-6CA3DF9557CA}">
      <dgm:prSet custT="1"/>
      <dgm:spPr/>
      <dgm:t>
        <a:bodyPr/>
        <a:lstStyle/>
        <a:p>
          <a:r>
            <a:rPr lang="en-US" sz="2000" dirty="0">
              <a:solidFill>
                <a:srgbClr val="202452"/>
              </a:solidFill>
            </a:rPr>
            <a:t>Job Clubs provide all members with the opportunity to learn valuable skills from other members.</a:t>
          </a:r>
        </a:p>
      </dgm:t>
    </dgm:pt>
    <dgm:pt modelId="{BA3BDFCC-925C-40B3-88D9-338A56702694}" type="parTrans" cxnId="{570D3F4E-461A-43C8-8CC0-12C2C4240324}">
      <dgm:prSet/>
      <dgm:spPr/>
      <dgm:t>
        <a:bodyPr/>
        <a:lstStyle/>
        <a:p>
          <a:endParaRPr lang="en-US"/>
        </a:p>
      </dgm:t>
    </dgm:pt>
    <dgm:pt modelId="{826D587F-C050-45DC-AE8E-2F39C3EDB636}" type="sibTrans" cxnId="{570D3F4E-461A-43C8-8CC0-12C2C4240324}">
      <dgm:prSet phldrT="3" phldr="0"/>
      <dgm:spPr>
        <a:solidFill>
          <a:srgbClr val="202452"/>
        </a:solidFill>
      </dgm:spPr>
      <dgm:t>
        <a:bodyPr/>
        <a:lstStyle/>
        <a:p>
          <a:r>
            <a:rPr lang="en-US"/>
            <a:t>3</a:t>
          </a:r>
        </a:p>
      </dgm:t>
    </dgm:pt>
    <dgm:pt modelId="{66121BE3-68B1-463A-AB17-30B7DDA64A90}">
      <dgm:prSet custT="1"/>
      <dgm:spPr/>
      <dgm:t>
        <a:bodyPr/>
        <a:lstStyle/>
        <a:p>
          <a:r>
            <a:rPr lang="en-US" sz="2000" dirty="0">
              <a:solidFill>
                <a:srgbClr val="202452"/>
              </a:solidFill>
            </a:rPr>
            <a:t>Job Clubs can help members with minimal professional work experience find organizations that are looking for entry-level candidates.</a:t>
          </a:r>
        </a:p>
      </dgm:t>
    </dgm:pt>
    <dgm:pt modelId="{250EE589-6BFE-4BCD-A004-B11734856DD7}" type="sibTrans" cxnId="{F67FDC42-B685-4E9A-8DAF-FE329F48FA72}">
      <dgm:prSet phldrT="1" phldr="0"/>
      <dgm:spPr>
        <a:solidFill>
          <a:srgbClr val="202452"/>
        </a:solidFill>
      </dgm:spPr>
      <dgm:t>
        <a:bodyPr/>
        <a:lstStyle/>
        <a:p>
          <a:r>
            <a:rPr lang="en-US"/>
            <a:t>1</a:t>
          </a:r>
          <a:endParaRPr lang="en-US" dirty="0"/>
        </a:p>
      </dgm:t>
    </dgm:pt>
    <dgm:pt modelId="{382F9C3F-239D-4292-9431-A5BC0A06306F}" type="parTrans" cxnId="{F67FDC42-B685-4E9A-8DAF-FE329F48FA72}">
      <dgm:prSet/>
      <dgm:spPr/>
      <dgm:t>
        <a:bodyPr/>
        <a:lstStyle/>
        <a:p>
          <a:endParaRPr lang="en-US"/>
        </a:p>
      </dgm:t>
    </dgm:pt>
    <dgm:pt modelId="{336C69E7-2F1F-4910-9765-A44728B6E693}" type="pres">
      <dgm:prSet presAssocID="{D9F39345-7007-4627-BA1A-10E9C48FD914}" presName="Name0" presStyleCnt="0">
        <dgm:presLayoutVars>
          <dgm:animLvl val="lvl"/>
          <dgm:resizeHandles val="exact"/>
        </dgm:presLayoutVars>
      </dgm:prSet>
      <dgm:spPr/>
    </dgm:pt>
    <dgm:pt modelId="{28142B78-D435-4ACF-BC1F-95D5D859FB86}" type="pres">
      <dgm:prSet presAssocID="{66121BE3-68B1-463A-AB17-30B7DDA64A90}" presName="compositeNode" presStyleCnt="0">
        <dgm:presLayoutVars>
          <dgm:bulletEnabled val="1"/>
        </dgm:presLayoutVars>
      </dgm:prSet>
      <dgm:spPr/>
    </dgm:pt>
    <dgm:pt modelId="{1163B695-00D4-4198-BBD6-5A49573E6B0D}" type="pres">
      <dgm:prSet presAssocID="{66121BE3-68B1-463A-AB17-30B7DDA64A90}" presName="bgRect" presStyleLbl="bgAccFollowNode1" presStyleIdx="0" presStyleCnt="3"/>
      <dgm:spPr/>
    </dgm:pt>
    <dgm:pt modelId="{AE4A1445-1F62-441D-A596-CAB66F93DAF6}" type="pres">
      <dgm:prSet presAssocID="{250EE589-6BFE-4BCD-A004-B11734856DD7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608DC86C-D152-4215-9EF5-EA846AD952EB}" type="pres">
      <dgm:prSet presAssocID="{66121BE3-68B1-463A-AB17-30B7DDA64A90}" presName="bottomLine" presStyleLbl="alignNode1" presStyleIdx="1" presStyleCnt="6">
        <dgm:presLayoutVars/>
      </dgm:prSet>
      <dgm:spPr/>
    </dgm:pt>
    <dgm:pt modelId="{696B8BB5-0ACF-4AD1-84F6-F58A73AEC27F}" type="pres">
      <dgm:prSet presAssocID="{66121BE3-68B1-463A-AB17-30B7DDA64A90}" presName="nodeText" presStyleLbl="bgAccFollowNode1" presStyleIdx="0" presStyleCnt="3">
        <dgm:presLayoutVars>
          <dgm:bulletEnabled val="1"/>
        </dgm:presLayoutVars>
      </dgm:prSet>
      <dgm:spPr/>
    </dgm:pt>
    <dgm:pt modelId="{5852A5AE-91C2-445B-888D-137878D4C488}" type="pres">
      <dgm:prSet presAssocID="{250EE589-6BFE-4BCD-A004-B11734856DD7}" presName="sibTrans" presStyleCnt="0"/>
      <dgm:spPr/>
    </dgm:pt>
    <dgm:pt modelId="{B6A2BC46-789C-4969-A83B-8C273679675F}" type="pres">
      <dgm:prSet presAssocID="{C7FEF6AB-9A1A-4218-B0EE-E0D5BD826D1B}" presName="compositeNode" presStyleCnt="0">
        <dgm:presLayoutVars>
          <dgm:bulletEnabled val="1"/>
        </dgm:presLayoutVars>
      </dgm:prSet>
      <dgm:spPr/>
    </dgm:pt>
    <dgm:pt modelId="{9AF49847-4132-471A-B976-291DEB5DB9D8}" type="pres">
      <dgm:prSet presAssocID="{C7FEF6AB-9A1A-4218-B0EE-E0D5BD826D1B}" presName="bgRect" presStyleLbl="bgAccFollowNode1" presStyleIdx="1" presStyleCnt="3"/>
      <dgm:spPr/>
    </dgm:pt>
    <dgm:pt modelId="{E5CD7D03-6760-4530-BEDF-604E76A40EA1}" type="pres">
      <dgm:prSet presAssocID="{F77BB73F-D290-4638-90EB-711B504BC33F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83F59B13-4821-45B5-A1A8-07A147FD0F41}" type="pres">
      <dgm:prSet presAssocID="{C7FEF6AB-9A1A-4218-B0EE-E0D5BD826D1B}" presName="bottomLine" presStyleLbl="alignNode1" presStyleIdx="3" presStyleCnt="6">
        <dgm:presLayoutVars/>
      </dgm:prSet>
      <dgm:spPr/>
    </dgm:pt>
    <dgm:pt modelId="{3129CF96-D806-47B5-A15E-4DF7E1A335AF}" type="pres">
      <dgm:prSet presAssocID="{C7FEF6AB-9A1A-4218-B0EE-E0D5BD826D1B}" presName="nodeText" presStyleLbl="bgAccFollowNode1" presStyleIdx="1" presStyleCnt="3">
        <dgm:presLayoutVars>
          <dgm:bulletEnabled val="1"/>
        </dgm:presLayoutVars>
      </dgm:prSet>
      <dgm:spPr/>
    </dgm:pt>
    <dgm:pt modelId="{E10EFEC1-2788-4974-8547-D5AB76DFAC6E}" type="pres">
      <dgm:prSet presAssocID="{F77BB73F-D290-4638-90EB-711B504BC33F}" presName="sibTrans" presStyleCnt="0"/>
      <dgm:spPr/>
    </dgm:pt>
    <dgm:pt modelId="{2ED5DBB3-3F21-41D0-8800-15E95C8866C4}" type="pres">
      <dgm:prSet presAssocID="{E7EF0055-5645-459B-93FB-6CA3DF9557CA}" presName="compositeNode" presStyleCnt="0">
        <dgm:presLayoutVars>
          <dgm:bulletEnabled val="1"/>
        </dgm:presLayoutVars>
      </dgm:prSet>
      <dgm:spPr/>
    </dgm:pt>
    <dgm:pt modelId="{47762A47-8D98-4802-9891-62EC3CA0E809}" type="pres">
      <dgm:prSet presAssocID="{E7EF0055-5645-459B-93FB-6CA3DF9557CA}" presName="bgRect" presStyleLbl="bgAccFollowNode1" presStyleIdx="2" presStyleCnt="3"/>
      <dgm:spPr/>
    </dgm:pt>
    <dgm:pt modelId="{90197F48-68AA-4122-BE43-B8C93018BDDD}" type="pres">
      <dgm:prSet presAssocID="{826D587F-C050-45DC-AE8E-2F39C3EDB636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2170286A-B579-4F77-8F16-5E972218DDB6}" type="pres">
      <dgm:prSet presAssocID="{E7EF0055-5645-459B-93FB-6CA3DF9557CA}" presName="bottomLine" presStyleLbl="alignNode1" presStyleIdx="5" presStyleCnt="6">
        <dgm:presLayoutVars/>
      </dgm:prSet>
      <dgm:spPr/>
    </dgm:pt>
    <dgm:pt modelId="{91E08665-C40D-4FF4-B9AC-FBE2C3F4B307}" type="pres">
      <dgm:prSet presAssocID="{E7EF0055-5645-459B-93FB-6CA3DF9557CA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C1607E04-BD5B-4943-8843-B3C5471CABB4}" srcId="{D9F39345-7007-4627-BA1A-10E9C48FD914}" destId="{C7FEF6AB-9A1A-4218-B0EE-E0D5BD826D1B}" srcOrd="1" destOrd="0" parTransId="{76F806DC-5CE6-4CA3-97FA-18372A66F83D}" sibTransId="{F77BB73F-D290-4638-90EB-711B504BC33F}"/>
    <dgm:cxn modelId="{EECCE328-3068-4011-98C8-9416CBF36F10}" type="presOf" srcId="{D9F39345-7007-4627-BA1A-10E9C48FD914}" destId="{336C69E7-2F1F-4910-9765-A44728B6E693}" srcOrd="0" destOrd="0" presId="urn:microsoft.com/office/officeart/2016/7/layout/BasicLinearProcessNumbered"/>
    <dgm:cxn modelId="{CB2CA23A-B0C3-47A3-859E-F93283B078D6}" type="presOf" srcId="{826D587F-C050-45DC-AE8E-2F39C3EDB636}" destId="{90197F48-68AA-4122-BE43-B8C93018BDDD}" srcOrd="0" destOrd="0" presId="urn:microsoft.com/office/officeart/2016/7/layout/BasicLinearProcessNumbered"/>
    <dgm:cxn modelId="{E8F8AE3E-D9B1-4B08-BDFA-BC1ACFAFB36D}" type="presOf" srcId="{E7EF0055-5645-459B-93FB-6CA3DF9557CA}" destId="{47762A47-8D98-4802-9891-62EC3CA0E809}" srcOrd="0" destOrd="0" presId="urn:microsoft.com/office/officeart/2016/7/layout/BasicLinearProcessNumbered"/>
    <dgm:cxn modelId="{F67FDC42-B685-4E9A-8DAF-FE329F48FA72}" srcId="{D9F39345-7007-4627-BA1A-10E9C48FD914}" destId="{66121BE3-68B1-463A-AB17-30B7DDA64A90}" srcOrd="0" destOrd="0" parTransId="{382F9C3F-239D-4292-9431-A5BC0A06306F}" sibTransId="{250EE589-6BFE-4BCD-A004-B11734856DD7}"/>
    <dgm:cxn modelId="{570D3F4E-461A-43C8-8CC0-12C2C4240324}" srcId="{D9F39345-7007-4627-BA1A-10E9C48FD914}" destId="{E7EF0055-5645-459B-93FB-6CA3DF9557CA}" srcOrd="2" destOrd="0" parTransId="{BA3BDFCC-925C-40B3-88D9-338A56702694}" sibTransId="{826D587F-C050-45DC-AE8E-2F39C3EDB636}"/>
    <dgm:cxn modelId="{3AAC2D7D-623B-4E13-B692-BAE047CE78E2}" type="presOf" srcId="{F77BB73F-D290-4638-90EB-711B504BC33F}" destId="{E5CD7D03-6760-4530-BEDF-604E76A40EA1}" srcOrd="0" destOrd="0" presId="urn:microsoft.com/office/officeart/2016/7/layout/BasicLinearProcessNumbered"/>
    <dgm:cxn modelId="{3E4F268D-697B-422B-9B2D-A033192772EF}" type="presOf" srcId="{250EE589-6BFE-4BCD-A004-B11734856DD7}" destId="{AE4A1445-1F62-441D-A596-CAB66F93DAF6}" srcOrd="0" destOrd="0" presId="urn:microsoft.com/office/officeart/2016/7/layout/BasicLinearProcessNumbered"/>
    <dgm:cxn modelId="{107326D2-62FB-4399-BEDE-3D7DE04CEC7F}" type="presOf" srcId="{C7FEF6AB-9A1A-4218-B0EE-E0D5BD826D1B}" destId="{3129CF96-D806-47B5-A15E-4DF7E1A335AF}" srcOrd="1" destOrd="0" presId="urn:microsoft.com/office/officeart/2016/7/layout/BasicLinearProcessNumbered"/>
    <dgm:cxn modelId="{41E11DD3-7BF1-4E0D-8C11-2392413BABC0}" type="presOf" srcId="{66121BE3-68B1-463A-AB17-30B7DDA64A90}" destId="{696B8BB5-0ACF-4AD1-84F6-F58A73AEC27F}" srcOrd="1" destOrd="0" presId="urn:microsoft.com/office/officeart/2016/7/layout/BasicLinearProcessNumbered"/>
    <dgm:cxn modelId="{F2C83ED7-1BDD-4242-91EC-0B4CF5B05774}" type="presOf" srcId="{E7EF0055-5645-459B-93FB-6CA3DF9557CA}" destId="{91E08665-C40D-4FF4-B9AC-FBE2C3F4B307}" srcOrd="1" destOrd="0" presId="urn:microsoft.com/office/officeart/2016/7/layout/BasicLinearProcessNumbered"/>
    <dgm:cxn modelId="{012C90DF-35DF-49A2-B2CE-12E4AD6C3926}" type="presOf" srcId="{66121BE3-68B1-463A-AB17-30B7DDA64A90}" destId="{1163B695-00D4-4198-BBD6-5A49573E6B0D}" srcOrd="0" destOrd="0" presId="urn:microsoft.com/office/officeart/2016/7/layout/BasicLinearProcessNumbered"/>
    <dgm:cxn modelId="{9E37C0E5-A36E-4DA6-AF59-7B593808D8C1}" type="presOf" srcId="{C7FEF6AB-9A1A-4218-B0EE-E0D5BD826D1B}" destId="{9AF49847-4132-471A-B976-291DEB5DB9D8}" srcOrd="0" destOrd="0" presId="urn:microsoft.com/office/officeart/2016/7/layout/BasicLinearProcessNumbered"/>
    <dgm:cxn modelId="{187247DF-1C2F-4490-85DB-155D50BCADC6}" type="presParOf" srcId="{336C69E7-2F1F-4910-9765-A44728B6E693}" destId="{28142B78-D435-4ACF-BC1F-95D5D859FB86}" srcOrd="0" destOrd="0" presId="urn:microsoft.com/office/officeart/2016/7/layout/BasicLinearProcessNumbered"/>
    <dgm:cxn modelId="{53961E87-1CC5-4500-A194-281E2D1690AD}" type="presParOf" srcId="{28142B78-D435-4ACF-BC1F-95D5D859FB86}" destId="{1163B695-00D4-4198-BBD6-5A49573E6B0D}" srcOrd="0" destOrd="0" presId="urn:microsoft.com/office/officeart/2016/7/layout/BasicLinearProcessNumbered"/>
    <dgm:cxn modelId="{C3BBD062-77EE-49A2-8027-77D21671C21C}" type="presParOf" srcId="{28142B78-D435-4ACF-BC1F-95D5D859FB86}" destId="{AE4A1445-1F62-441D-A596-CAB66F93DAF6}" srcOrd="1" destOrd="0" presId="urn:microsoft.com/office/officeart/2016/7/layout/BasicLinearProcessNumbered"/>
    <dgm:cxn modelId="{397E52A8-6987-4376-AA02-A53FD27D0546}" type="presParOf" srcId="{28142B78-D435-4ACF-BC1F-95D5D859FB86}" destId="{608DC86C-D152-4215-9EF5-EA846AD952EB}" srcOrd="2" destOrd="0" presId="urn:microsoft.com/office/officeart/2016/7/layout/BasicLinearProcessNumbered"/>
    <dgm:cxn modelId="{7183A80B-786C-4F89-AEDB-EF81FDF81897}" type="presParOf" srcId="{28142B78-D435-4ACF-BC1F-95D5D859FB86}" destId="{696B8BB5-0ACF-4AD1-84F6-F58A73AEC27F}" srcOrd="3" destOrd="0" presId="urn:microsoft.com/office/officeart/2016/7/layout/BasicLinearProcessNumbered"/>
    <dgm:cxn modelId="{0318791D-CDA2-4083-B87A-214C5A6FC305}" type="presParOf" srcId="{336C69E7-2F1F-4910-9765-A44728B6E693}" destId="{5852A5AE-91C2-445B-888D-137878D4C488}" srcOrd="1" destOrd="0" presId="urn:microsoft.com/office/officeart/2016/7/layout/BasicLinearProcessNumbered"/>
    <dgm:cxn modelId="{CA56D04B-D913-428A-9C50-0E6FAFD619FB}" type="presParOf" srcId="{336C69E7-2F1F-4910-9765-A44728B6E693}" destId="{B6A2BC46-789C-4969-A83B-8C273679675F}" srcOrd="2" destOrd="0" presId="urn:microsoft.com/office/officeart/2016/7/layout/BasicLinearProcessNumbered"/>
    <dgm:cxn modelId="{0121CFE6-0151-414A-8A3D-905EEC0E178A}" type="presParOf" srcId="{B6A2BC46-789C-4969-A83B-8C273679675F}" destId="{9AF49847-4132-471A-B976-291DEB5DB9D8}" srcOrd="0" destOrd="0" presId="urn:microsoft.com/office/officeart/2016/7/layout/BasicLinearProcessNumbered"/>
    <dgm:cxn modelId="{C323AEFA-7FB3-43AA-9A21-4BF2CC5F507F}" type="presParOf" srcId="{B6A2BC46-789C-4969-A83B-8C273679675F}" destId="{E5CD7D03-6760-4530-BEDF-604E76A40EA1}" srcOrd="1" destOrd="0" presId="urn:microsoft.com/office/officeart/2016/7/layout/BasicLinearProcessNumbered"/>
    <dgm:cxn modelId="{4D3ED386-3EA5-40E4-8EF2-F2546752C2E8}" type="presParOf" srcId="{B6A2BC46-789C-4969-A83B-8C273679675F}" destId="{83F59B13-4821-45B5-A1A8-07A147FD0F41}" srcOrd="2" destOrd="0" presId="urn:microsoft.com/office/officeart/2016/7/layout/BasicLinearProcessNumbered"/>
    <dgm:cxn modelId="{5AC8BB93-91EE-4610-920F-D7D3C7D43853}" type="presParOf" srcId="{B6A2BC46-789C-4969-A83B-8C273679675F}" destId="{3129CF96-D806-47B5-A15E-4DF7E1A335AF}" srcOrd="3" destOrd="0" presId="urn:microsoft.com/office/officeart/2016/7/layout/BasicLinearProcessNumbered"/>
    <dgm:cxn modelId="{EF8AB89C-0280-40D2-A033-EEB3805A6CFD}" type="presParOf" srcId="{336C69E7-2F1F-4910-9765-A44728B6E693}" destId="{E10EFEC1-2788-4974-8547-D5AB76DFAC6E}" srcOrd="3" destOrd="0" presId="urn:microsoft.com/office/officeart/2016/7/layout/BasicLinearProcessNumbered"/>
    <dgm:cxn modelId="{C90F15BD-8826-44AF-A576-A24A14154557}" type="presParOf" srcId="{336C69E7-2F1F-4910-9765-A44728B6E693}" destId="{2ED5DBB3-3F21-41D0-8800-15E95C8866C4}" srcOrd="4" destOrd="0" presId="urn:microsoft.com/office/officeart/2016/7/layout/BasicLinearProcessNumbered"/>
    <dgm:cxn modelId="{DFF92C72-8403-4871-A3B1-01E5625579F5}" type="presParOf" srcId="{2ED5DBB3-3F21-41D0-8800-15E95C8866C4}" destId="{47762A47-8D98-4802-9891-62EC3CA0E809}" srcOrd="0" destOrd="0" presId="urn:microsoft.com/office/officeart/2016/7/layout/BasicLinearProcessNumbered"/>
    <dgm:cxn modelId="{7F8FA017-9661-4059-BC03-30318E7913B5}" type="presParOf" srcId="{2ED5DBB3-3F21-41D0-8800-15E95C8866C4}" destId="{90197F48-68AA-4122-BE43-B8C93018BDDD}" srcOrd="1" destOrd="0" presId="urn:microsoft.com/office/officeart/2016/7/layout/BasicLinearProcessNumbered"/>
    <dgm:cxn modelId="{8AF1641F-EE66-4413-9D75-B4042EDF0331}" type="presParOf" srcId="{2ED5DBB3-3F21-41D0-8800-15E95C8866C4}" destId="{2170286A-B579-4F77-8F16-5E972218DDB6}" srcOrd="2" destOrd="0" presId="urn:microsoft.com/office/officeart/2016/7/layout/BasicLinearProcessNumbered"/>
    <dgm:cxn modelId="{D9543D9B-A64D-4E63-AF01-3DB85372A57A}" type="presParOf" srcId="{2ED5DBB3-3F21-41D0-8800-15E95C8866C4}" destId="{91E08665-C40D-4FF4-B9AC-FBE2C3F4B307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F39345-7007-4627-BA1A-10E9C48FD914}" type="doc">
      <dgm:prSet loTypeId="urn:microsoft.com/office/officeart/2005/8/layout/vList2" loCatId="list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1164489F-FF93-4AD1-8F8F-8F61A81A0E28}">
      <dgm:prSet/>
      <dgm:spPr>
        <a:solidFill>
          <a:srgbClr val="202452"/>
        </a:solidFill>
      </dgm:spPr>
      <dgm:t>
        <a:bodyPr/>
        <a:lstStyle/>
        <a:p>
          <a:pPr>
            <a:defRPr cap="all"/>
          </a:pPr>
          <a:r>
            <a:rPr lang="en-US" cap="none" dirty="0"/>
            <a:t>The most obvious benefit of a Job Club is that it provides you a space to get advice on your job search.</a:t>
          </a:r>
          <a:endParaRPr lang="en-US" dirty="0"/>
        </a:p>
      </dgm:t>
    </dgm:pt>
    <dgm:pt modelId="{99A53E7E-A82A-4994-8612-B019807F1152}" type="parTrans" cxnId="{E6D440A6-93F9-4030-BA69-3AEE3CC90958}">
      <dgm:prSet/>
      <dgm:spPr/>
      <dgm:t>
        <a:bodyPr/>
        <a:lstStyle/>
        <a:p>
          <a:endParaRPr lang="en-US"/>
        </a:p>
      </dgm:t>
    </dgm:pt>
    <dgm:pt modelId="{B1B3ED34-8FCE-404F-AEAC-4D3122D3BA95}" type="sibTrans" cxnId="{E6D440A6-93F9-4030-BA69-3AEE3CC90958}">
      <dgm:prSet/>
      <dgm:spPr/>
      <dgm:t>
        <a:bodyPr/>
        <a:lstStyle/>
        <a:p>
          <a:endParaRPr lang="en-US"/>
        </a:p>
      </dgm:t>
    </dgm:pt>
    <dgm:pt modelId="{849F3E0B-AAFE-4F9B-9506-E2EF873B4E97}" type="pres">
      <dgm:prSet presAssocID="{D9F39345-7007-4627-BA1A-10E9C48FD914}" presName="linear" presStyleCnt="0">
        <dgm:presLayoutVars>
          <dgm:animLvl val="lvl"/>
          <dgm:resizeHandles val="exact"/>
        </dgm:presLayoutVars>
      </dgm:prSet>
      <dgm:spPr/>
    </dgm:pt>
    <dgm:pt modelId="{5FBD28C0-8895-4B38-8194-AFADC33F14A5}" type="pres">
      <dgm:prSet presAssocID="{1164489F-FF93-4AD1-8F8F-8F61A81A0E28}" presName="parentText" presStyleLbl="node1" presStyleIdx="0" presStyleCnt="1" custLinFactNeighborX="-8" custLinFactNeighborY="-19633">
        <dgm:presLayoutVars>
          <dgm:chMax val="0"/>
          <dgm:bulletEnabled val="1"/>
        </dgm:presLayoutVars>
      </dgm:prSet>
      <dgm:spPr/>
    </dgm:pt>
  </dgm:ptLst>
  <dgm:cxnLst>
    <dgm:cxn modelId="{68458145-4672-4A63-A815-B32F8749BDFF}" type="presOf" srcId="{1164489F-FF93-4AD1-8F8F-8F61A81A0E28}" destId="{5FBD28C0-8895-4B38-8194-AFADC33F14A5}" srcOrd="0" destOrd="0" presId="urn:microsoft.com/office/officeart/2005/8/layout/vList2"/>
    <dgm:cxn modelId="{E6D440A6-93F9-4030-BA69-3AEE3CC90958}" srcId="{D9F39345-7007-4627-BA1A-10E9C48FD914}" destId="{1164489F-FF93-4AD1-8F8F-8F61A81A0E28}" srcOrd="0" destOrd="0" parTransId="{99A53E7E-A82A-4994-8612-B019807F1152}" sibTransId="{B1B3ED34-8FCE-404F-AEAC-4D3122D3BA95}"/>
    <dgm:cxn modelId="{23A4DDD6-BB02-4F81-86C2-BC8442D9D08C}" type="presOf" srcId="{D9F39345-7007-4627-BA1A-10E9C48FD914}" destId="{849F3E0B-AAFE-4F9B-9506-E2EF873B4E97}" srcOrd="0" destOrd="0" presId="urn:microsoft.com/office/officeart/2005/8/layout/vList2"/>
    <dgm:cxn modelId="{DE95ADF2-DAE2-4898-81E8-3F6A316EAEC1}" type="presParOf" srcId="{849F3E0B-AAFE-4F9B-9506-E2EF873B4E97}" destId="{5FBD28C0-8895-4B38-8194-AFADC33F14A5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E67972-45C8-4181-BA2E-0E1C8C066C19}" type="doc">
      <dgm:prSet loTypeId="urn:microsoft.com/office/officeart/2016/7/layout/RepeatingBendingProcessNew" loCatId="process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B07319A5-262B-492B-807F-DD6D72F02842}">
      <dgm:prSet/>
      <dgm:spPr>
        <a:solidFill>
          <a:srgbClr val="202452"/>
        </a:solidFill>
      </dgm:spPr>
      <dgm:t>
        <a:bodyPr/>
        <a:lstStyle/>
        <a:p>
          <a:r>
            <a:rPr lang="en-US" dirty="0"/>
            <a:t>Members can give feedback on resumes and cover letters.</a:t>
          </a:r>
        </a:p>
      </dgm:t>
    </dgm:pt>
    <dgm:pt modelId="{0A0B7676-61E0-45D1-B99E-1212264B96E8}" type="parTrans" cxnId="{C276FA17-36CA-43FE-8CBA-DDF3E1C568DB}">
      <dgm:prSet/>
      <dgm:spPr/>
      <dgm:t>
        <a:bodyPr/>
        <a:lstStyle/>
        <a:p>
          <a:endParaRPr lang="en-US" sz="3200"/>
        </a:p>
      </dgm:t>
    </dgm:pt>
    <dgm:pt modelId="{DD0C3203-594A-4047-B675-D055730A95AF}" type="sibTrans" cxnId="{C276FA17-36CA-43FE-8CBA-DDF3E1C568DB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EBD27F02-876D-48BA-A3BE-D59332E5D7E9}">
      <dgm:prSet/>
      <dgm:spPr>
        <a:solidFill>
          <a:srgbClr val="202452"/>
        </a:solidFill>
      </dgm:spPr>
      <dgm:t>
        <a:bodyPr/>
        <a:lstStyle/>
        <a:p>
          <a:r>
            <a:rPr lang="en-US" dirty="0"/>
            <a:t>Help prepare for interviews. </a:t>
          </a:r>
        </a:p>
      </dgm:t>
    </dgm:pt>
    <dgm:pt modelId="{72BC4CE5-C6CC-4E60-A0E7-B280BDF2D2ED}" type="parTrans" cxnId="{43A9D9A5-842E-4F8D-A60F-0DB2329D04AB}">
      <dgm:prSet/>
      <dgm:spPr/>
      <dgm:t>
        <a:bodyPr/>
        <a:lstStyle/>
        <a:p>
          <a:endParaRPr lang="en-US" sz="3200"/>
        </a:p>
      </dgm:t>
    </dgm:pt>
    <dgm:pt modelId="{2D735B27-4B57-4256-9A48-1A3046A18D30}" type="sibTrans" cxnId="{43A9D9A5-842E-4F8D-A60F-0DB2329D04AB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FAA8DEAB-5EE7-4BF6-9477-593E56BC2304}">
      <dgm:prSet/>
      <dgm:spPr>
        <a:solidFill>
          <a:srgbClr val="202452"/>
        </a:solidFill>
      </dgm:spPr>
      <dgm:t>
        <a:bodyPr/>
        <a:lstStyle/>
        <a:p>
          <a:r>
            <a:rPr lang="en-US" dirty="0"/>
            <a:t>Get insight into newer technology.</a:t>
          </a:r>
        </a:p>
      </dgm:t>
    </dgm:pt>
    <dgm:pt modelId="{DAFCB94A-E31F-43D8-BB16-CA3A3B7740AB}" type="parTrans" cxnId="{F7D4A755-2B43-4B1F-9510-6E616F3FC20D}">
      <dgm:prSet/>
      <dgm:spPr/>
      <dgm:t>
        <a:bodyPr/>
        <a:lstStyle/>
        <a:p>
          <a:endParaRPr lang="en-US" sz="3200"/>
        </a:p>
      </dgm:t>
    </dgm:pt>
    <dgm:pt modelId="{D8208B32-E558-41CD-A53C-45B60F89E2C6}" type="sibTrans" cxnId="{F7D4A755-2B43-4B1F-9510-6E616F3FC20D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16747D8C-D9AC-41E1-9BC1-8F7E083B95BC}">
      <dgm:prSet/>
      <dgm:spPr>
        <a:solidFill>
          <a:srgbClr val="202452"/>
        </a:solidFill>
      </dgm:spPr>
      <dgm:t>
        <a:bodyPr/>
        <a:lstStyle/>
        <a:p>
          <a:r>
            <a:rPr lang="en-US" dirty="0"/>
            <a:t>Provide an informal place for networking. </a:t>
          </a:r>
        </a:p>
      </dgm:t>
    </dgm:pt>
    <dgm:pt modelId="{7C4F2667-4ED5-48F9-81A2-C47FE7E13338}" type="parTrans" cxnId="{8537A903-5B69-4A98-BB84-CF70B56B771B}">
      <dgm:prSet/>
      <dgm:spPr/>
      <dgm:t>
        <a:bodyPr/>
        <a:lstStyle/>
        <a:p>
          <a:endParaRPr lang="en-US" sz="3200"/>
        </a:p>
      </dgm:t>
    </dgm:pt>
    <dgm:pt modelId="{0A3A3006-C120-476E-9026-1BD18A2EB9B5}" type="sibTrans" cxnId="{8537A903-5B69-4A98-BB84-CF70B56B771B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2439251C-E1CB-4785-94E1-C9592627D82E}">
      <dgm:prSet/>
      <dgm:spPr>
        <a:solidFill>
          <a:srgbClr val="202452"/>
        </a:solidFill>
      </dgm:spPr>
      <dgm:t>
        <a:bodyPr/>
        <a:lstStyle/>
        <a:p>
          <a:r>
            <a:rPr lang="en-US"/>
            <a:t>Help encounter new people.</a:t>
          </a:r>
        </a:p>
      </dgm:t>
    </dgm:pt>
    <dgm:pt modelId="{EFC2B49B-92FD-4664-93B3-8F168148758F}" type="parTrans" cxnId="{A4505775-C211-4551-8F81-02EF56EE3596}">
      <dgm:prSet/>
      <dgm:spPr/>
      <dgm:t>
        <a:bodyPr/>
        <a:lstStyle/>
        <a:p>
          <a:endParaRPr lang="en-US" sz="3200"/>
        </a:p>
      </dgm:t>
    </dgm:pt>
    <dgm:pt modelId="{6E511876-FAAA-49DB-9091-40585790FFC4}" type="sibTrans" cxnId="{A4505775-C211-4551-8F81-02EF56EE3596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7D250612-0800-4082-8855-5363C2943AE1}">
      <dgm:prSet/>
      <dgm:spPr>
        <a:solidFill>
          <a:srgbClr val="202452"/>
        </a:solidFill>
      </dgm:spPr>
      <dgm:t>
        <a:bodyPr/>
        <a:lstStyle/>
        <a:p>
          <a:r>
            <a:rPr lang="en-US" dirty="0"/>
            <a:t>Participants can be directed to current job openings.</a:t>
          </a:r>
        </a:p>
      </dgm:t>
    </dgm:pt>
    <dgm:pt modelId="{BC749DA9-6673-48E2-8E7B-A0A3EA352273}" type="parTrans" cxnId="{014E2689-6AF8-4DB1-B303-9936AC72C1DF}">
      <dgm:prSet/>
      <dgm:spPr/>
      <dgm:t>
        <a:bodyPr/>
        <a:lstStyle/>
        <a:p>
          <a:endParaRPr lang="en-US" sz="3200"/>
        </a:p>
      </dgm:t>
    </dgm:pt>
    <dgm:pt modelId="{7F08B87F-6A6E-488A-A5F1-12E903B8B6EB}" type="sibTrans" cxnId="{014E2689-6AF8-4DB1-B303-9936AC72C1DF}">
      <dgm:prSet/>
      <dgm:spPr/>
      <dgm:t>
        <a:bodyPr/>
        <a:lstStyle/>
        <a:p>
          <a:endParaRPr lang="en-US"/>
        </a:p>
      </dgm:t>
    </dgm:pt>
    <dgm:pt modelId="{212BE2EF-D6E1-42BA-B783-C8BD82F10499}" type="pres">
      <dgm:prSet presAssocID="{6EE67972-45C8-4181-BA2E-0E1C8C066C19}" presName="Name0" presStyleCnt="0">
        <dgm:presLayoutVars>
          <dgm:dir/>
          <dgm:resizeHandles val="exact"/>
        </dgm:presLayoutVars>
      </dgm:prSet>
      <dgm:spPr/>
    </dgm:pt>
    <dgm:pt modelId="{8ABAE187-2B54-4960-BE7F-2D5C669BB3C5}" type="pres">
      <dgm:prSet presAssocID="{B07319A5-262B-492B-807F-DD6D72F02842}" presName="node" presStyleLbl="node1" presStyleIdx="0" presStyleCnt="6">
        <dgm:presLayoutVars>
          <dgm:bulletEnabled val="1"/>
        </dgm:presLayoutVars>
      </dgm:prSet>
      <dgm:spPr/>
    </dgm:pt>
    <dgm:pt modelId="{4D9DBF02-D2B0-4DA1-B82D-36482E109A7A}" type="pres">
      <dgm:prSet presAssocID="{DD0C3203-594A-4047-B675-D055730A95AF}" presName="sibTrans" presStyleLbl="sibTrans1D1" presStyleIdx="0" presStyleCnt="5"/>
      <dgm:spPr/>
    </dgm:pt>
    <dgm:pt modelId="{DDFD96FA-6261-4DA2-9C7E-90D19BBADBAA}" type="pres">
      <dgm:prSet presAssocID="{DD0C3203-594A-4047-B675-D055730A95AF}" presName="connectorText" presStyleLbl="sibTrans1D1" presStyleIdx="0" presStyleCnt="5"/>
      <dgm:spPr/>
    </dgm:pt>
    <dgm:pt modelId="{05DFA200-9F39-4539-A201-7F73B5AA441F}" type="pres">
      <dgm:prSet presAssocID="{EBD27F02-876D-48BA-A3BE-D59332E5D7E9}" presName="node" presStyleLbl="node1" presStyleIdx="1" presStyleCnt="6">
        <dgm:presLayoutVars>
          <dgm:bulletEnabled val="1"/>
        </dgm:presLayoutVars>
      </dgm:prSet>
      <dgm:spPr/>
    </dgm:pt>
    <dgm:pt modelId="{5B46AEDD-E270-4375-A722-A23E6E1181B0}" type="pres">
      <dgm:prSet presAssocID="{2D735B27-4B57-4256-9A48-1A3046A18D30}" presName="sibTrans" presStyleLbl="sibTrans1D1" presStyleIdx="1" presStyleCnt="5"/>
      <dgm:spPr/>
    </dgm:pt>
    <dgm:pt modelId="{663B3EE1-8944-4677-9686-E06E4D78BCAB}" type="pres">
      <dgm:prSet presAssocID="{2D735B27-4B57-4256-9A48-1A3046A18D30}" presName="connectorText" presStyleLbl="sibTrans1D1" presStyleIdx="1" presStyleCnt="5"/>
      <dgm:spPr/>
    </dgm:pt>
    <dgm:pt modelId="{2550B3F9-0629-4938-9704-B1972D2FCDB5}" type="pres">
      <dgm:prSet presAssocID="{FAA8DEAB-5EE7-4BF6-9477-593E56BC2304}" presName="node" presStyleLbl="node1" presStyleIdx="2" presStyleCnt="6">
        <dgm:presLayoutVars>
          <dgm:bulletEnabled val="1"/>
        </dgm:presLayoutVars>
      </dgm:prSet>
      <dgm:spPr/>
    </dgm:pt>
    <dgm:pt modelId="{0F6E52CC-FEAB-46B5-BEA9-3BB3DF469F70}" type="pres">
      <dgm:prSet presAssocID="{D8208B32-E558-41CD-A53C-45B60F89E2C6}" presName="sibTrans" presStyleLbl="sibTrans1D1" presStyleIdx="2" presStyleCnt="5"/>
      <dgm:spPr/>
    </dgm:pt>
    <dgm:pt modelId="{8A02B1EF-25CA-4480-AAAB-527A8CBAE071}" type="pres">
      <dgm:prSet presAssocID="{D8208B32-E558-41CD-A53C-45B60F89E2C6}" presName="connectorText" presStyleLbl="sibTrans1D1" presStyleIdx="2" presStyleCnt="5"/>
      <dgm:spPr/>
    </dgm:pt>
    <dgm:pt modelId="{BBD7F2E7-9427-4499-A25A-37A51638D9E7}" type="pres">
      <dgm:prSet presAssocID="{16747D8C-D9AC-41E1-9BC1-8F7E083B95BC}" presName="node" presStyleLbl="node1" presStyleIdx="3" presStyleCnt="6">
        <dgm:presLayoutVars>
          <dgm:bulletEnabled val="1"/>
        </dgm:presLayoutVars>
      </dgm:prSet>
      <dgm:spPr/>
    </dgm:pt>
    <dgm:pt modelId="{FD59F7B4-C2D0-4E32-815A-A77BF5F79809}" type="pres">
      <dgm:prSet presAssocID="{0A3A3006-C120-476E-9026-1BD18A2EB9B5}" presName="sibTrans" presStyleLbl="sibTrans1D1" presStyleIdx="3" presStyleCnt="5"/>
      <dgm:spPr/>
    </dgm:pt>
    <dgm:pt modelId="{3701EC91-7256-4238-A2C9-04834C5125DF}" type="pres">
      <dgm:prSet presAssocID="{0A3A3006-C120-476E-9026-1BD18A2EB9B5}" presName="connectorText" presStyleLbl="sibTrans1D1" presStyleIdx="3" presStyleCnt="5"/>
      <dgm:spPr/>
    </dgm:pt>
    <dgm:pt modelId="{0AF4F1E0-DF07-44A9-AA64-61FE9491CF7E}" type="pres">
      <dgm:prSet presAssocID="{2439251C-E1CB-4785-94E1-C9592627D82E}" presName="node" presStyleLbl="node1" presStyleIdx="4" presStyleCnt="6">
        <dgm:presLayoutVars>
          <dgm:bulletEnabled val="1"/>
        </dgm:presLayoutVars>
      </dgm:prSet>
      <dgm:spPr/>
    </dgm:pt>
    <dgm:pt modelId="{18B69BDD-BFFF-4778-A67A-1E6549ED7881}" type="pres">
      <dgm:prSet presAssocID="{6E511876-FAAA-49DB-9091-40585790FFC4}" presName="sibTrans" presStyleLbl="sibTrans1D1" presStyleIdx="4" presStyleCnt="5"/>
      <dgm:spPr/>
    </dgm:pt>
    <dgm:pt modelId="{1CD3DC8E-4771-4E0A-AB38-8DDC9B148145}" type="pres">
      <dgm:prSet presAssocID="{6E511876-FAAA-49DB-9091-40585790FFC4}" presName="connectorText" presStyleLbl="sibTrans1D1" presStyleIdx="4" presStyleCnt="5"/>
      <dgm:spPr/>
    </dgm:pt>
    <dgm:pt modelId="{35B50821-618A-447D-A08A-6CB12E922F9E}" type="pres">
      <dgm:prSet presAssocID="{7D250612-0800-4082-8855-5363C2943AE1}" presName="node" presStyleLbl="node1" presStyleIdx="5" presStyleCnt="6">
        <dgm:presLayoutVars>
          <dgm:bulletEnabled val="1"/>
        </dgm:presLayoutVars>
      </dgm:prSet>
      <dgm:spPr/>
    </dgm:pt>
  </dgm:ptLst>
  <dgm:cxnLst>
    <dgm:cxn modelId="{8537A903-5B69-4A98-BB84-CF70B56B771B}" srcId="{6EE67972-45C8-4181-BA2E-0E1C8C066C19}" destId="{16747D8C-D9AC-41E1-9BC1-8F7E083B95BC}" srcOrd="3" destOrd="0" parTransId="{7C4F2667-4ED5-48F9-81A2-C47FE7E13338}" sibTransId="{0A3A3006-C120-476E-9026-1BD18A2EB9B5}"/>
    <dgm:cxn modelId="{EF12F906-923D-458D-A472-3046B548D86D}" type="presOf" srcId="{EBD27F02-876D-48BA-A3BE-D59332E5D7E9}" destId="{05DFA200-9F39-4539-A201-7F73B5AA441F}" srcOrd="0" destOrd="0" presId="urn:microsoft.com/office/officeart/2016/7/layout/RepeatingBendingProcessNew"/>
    <dgm:cxn modelId="{C276FA17-36CA-43FE-8CBA-DDF3E1C568DB}" srcId="{6EE67972-45C8-4181-BA2E-0E1C8C066C19}" destId="{B07319A5-262B-492B-807F-DD6D72F02842}" srcOrd="0" destOrd="0" parTransId="{0A0B7676-61E0-45D1-B99E-1212264B96E8}" sibTransId="{DD0C3203-594A-4047-B675-D055730A95AF}"/>
    <dgm:cxn modelId="{6F930D24-6D72-4671-98F2-865A599ED560}" type="presOf" srcId="{D8208B32-E558-41CD-A53C-45B60F89E2C6}" destId="{0F6E52CC-FEAB-46B5-BEA9-3BB3DF469F70}" srcOrd="0" destOrd="0" presId="urn:microsoft.com/office/officeart/2016/7/layout/RepeatingBendingProcessNew"/>
    <dgm:cxn modelId="{C63C3B28-8853-4D0E-98E4-37BAB6B0D512}" type="presOf" srcId="{0A3A3006-C120-476E-9026-1BD18A2EB9B5}" destId="{FD59F7B4-C2D0-4E32-815A-A77BF5F79809}" srcOrd="0" destOrd="0" presId="urn:microsoft.com/office/officeart/2016/7/layout/RepeatingBendingProcessNew"/>
    <dgm:cxn modelId="{2617AA5E-296E-4A51-8A2B-1B491FD762C7}" type="presOf" srcId="{B07319A5-262B-492B-807F-DD6D72F02842}" destId="{8ABAE187-2B54-4960-BE7F-2D5C669BB3C5}" srcOrd="0" destOrd="0" presId="urn:microsoft.com/office/officeart/2016/7/layout/RepeatingBendingProcessNew"/>
    <dgm:cxn modelId="{95676343-36F7-41E2-8A68-A019FA1D26C3}" type="presOf" srcId="{16747D8C-D9AC-41E1-9BC1-8F7E083B95BC}" destId="{BBD7F2E7-9427-4499-A25A-37A51638D9E7}" srcOrd="0" destOrd="0" presId="urn:microsoft.com/office/officeart/2016/7/layout/RepeatingBendingProcessNew"/>
    <dgm:cxn modelId="{0841DF49-C7B1-49C9-BF0D-30AAC482A0EE}" type="presOf" srcId="{DD0C3203-594A-4047-B675-D055730A95AF}" destId="{DDFD96FA-6261-4DA2-9C7E-90D19BBADBAA}" srcOrd="1" destOrd="0" presId="urn:microsoft.com/office/officeart/2016/7/layout/RepeatingBendingProcessNew"/>
    <dgm:cxn modelId="{A4505775-C211-4551-8F81-02EF56EE3596}" srcId="{6EE67972-45C8-4181-BA2E-0E1C8C066C19}" destId="{2439251C-E1CB-4785-94E1-C9592627D82E}" srcOrd="4" destOrd="0" parTransId="{EFC2B49B-92FD-4664-93B3-8F168148758F}" sibTransId="{6E511876-FAAA-49DB-9091-40585790FFC4}"/>
    <dgm:cxn modelId="{F7D4A755-2B43-4B1F-9510-6E616F3FC20D}" srcId="{6EE67972-45C8-4181-BA2E-0E1C8C066C19}" destId="{FAA8DEAB-5EE7-4BF6-9477-593E56BC2304}" srcOrd="2" destOrd="0" parTransId="{DAFCB94A-E31F-43D8-BB16-CA3A3B7740AB}" sibTransId="{D8208B32-E558-41CD-A53C-45B60F89E2C6}"/>
    <dgm:cxn modelId="{66706A76-E9EE-402B-A077-EC4E388498A5}" type="presOf" srcId="{D8208B32-E558-41CD-A53C-45B60F89E2C6}" destId="{8A02B1EF-25CA-4480-AAAB-527A8CBAE071}" srcOrd="1" destOrd="0" presId="urn:microsoft.com/office/officeart/2016/7/layout/RepeatingBendingProcessNew"/>
    <dgm:cxn modelId="{E1693879-A29B-454C-8C41-D8AB874CC977}" type="presOf" srcId="{2D735B27-4B57-4256-9A48-1A3046A18D30}" destId="{5B46AEDD-E270-4375-A722-A23E6E1181B0}" srcOrd="0" destOrd="0" presId="urn:microsoft.com/office/officeart/2016/7/layout/RepeatingBendingProcessNew"/>
    <dgm:cxn modelId="{4486E87E-7962-4DA0-A8B7-171FA146478D}" type="presOf" srcId="{2439251C-E1CB-4785-94E1-C9592627D82E}" destId="{0AF4F1E0-DF07-44A9-AA64-61FE9491CF7E}" srcOrd="0" destOrd="0" presId="urn:microsoft.com/office/officeart/2016/7/layout/RepeatingBendingProcessNew"/>
    <dgm:cxn modelId="{014E2689-6AF8-4DB1-B303-9936AC72C1DF}" srcId="{6EE67972-45C8-4181-BA2E-0E1C8C066C19}" destId="{7D250612-0800-4082-8855-5363C2943AE1}" srcOrd="5" destOrd="0" parTransId="{BC749DA9-6673-48E2-8E7B-A0A3EA352273}" sibTransId="{7F08B87F-6A6E-488A-A5F1-12E903B8B6EB}"/>
    <dgm:cxn modelId="{63230094-B763-4386-B936-CF74B6FE0A62}" type="presOf" srcId="{6E511876-FAAA-49DB-9091-40585790FFC4}" destId="{18B69BDD-BFFF-4778-A67A-1E6549ED7881}" srcOrd="0" destOrd="0" presId="urn:microsoft.com/office/officeart/2016/7/layout/RepeatingBendingProcessNew"/>
    <dgm:cxn modelId="{43A9D9A5-842E-4F8D-A60F-0DB2329D04AB}" srcId="{6EE67972-45C8-4181-BA2E-0E1C8C066C19}" destId="{EBD27F02-876D-48BA-A3BE-D59332E5D7E9}" srcOrd="1" destOrd="0" parTransId="{72BC4CE5-C6CC-4E60-A0E7-B280BDF2D2ED}" sibTransId="{2D735B27-4B57-4256-9A48-1A3046A18D30}"/>
    <dgm:cxn modelId="{E63D29A9-7589-4329-81D4-D0F97CD1FB41}" type="presOf" srcId="{FAA8DEAB-5EE7-4BF6-9477-593E56BC2304}" destId="{2550B3F9-0629-4938-9704-B1972D2FCDB5}" srcOrd="0" destOrd="0" presId="urn:microsoft.com/office/officeart/2016/7/layout/RepeatingBendingProcessNew"/>
    <dgm:cxn modelId="{BB1ECAC1-0DE6-463F-9B5D-82C4A4EE290A}" type="presOf" srcId="{2D735B27-4B57-4256-9A48-1A3046A18D30}" destId="{663B3EE1-8944-4677-9686-E06E4D78BCAB}" srcOrd="1" destOrd="0" presId="urn:microsoft.com/office/officeart/2016/7/layout/RepeatingBendingProcessNew"/>
    <dgm:cxn modelId="{112C77C2-9F3E-4F6A-A146-5E32043CEC36}" type="presOf" srcId="{0A3A3006-C120-476E-9026-1BD18A2EB9B5}" destId="{3701EC91-7256-4238-A2C9-04834C5125DF}" srcOrd="1" destOrd="0" presId="urn:microsoft.com/office/officeart/2016/7/layout/RepeatingBendingProcessNew"/>
    <dgm:cxn modelId="{D16A55C5-E96E-4832-8E52-65B5F54E2B77}" type="presOf" srcId="{DD0C3203-594A-4047-B675-D055730A95AF}" destId="{4D9DBF02-D2B0-4DA1-B82D-36482E109A7A}" srcOrd="0" destOrd="0" presId="urn:microsoft.com/office/officeart/2016/7/layout/RepeatingBendingProcessNew"/>
    <dgm:cxn modelId="{C95108CD-E95B-422E-B02E-98CA7886DD6B}" type="presOf" srcId="{7D250612-0800-4082-8855-5363C2943AE1}" destId="{35B50821-618A-447D-A08A-6CB12E922F9E}" srcOrd="0" destOrd="0" presId="urn:microsoft.com/office/officeart/2016/7/layout/RepeatingBendingProcessNew"/>
    <dgm:cxn modelId="{B12D46E4-882D-462C-91FC-7EB7999B9405}" type="presOf" srcId="{6E511876-FAAA-49DB-9091-40585790FFC4}" destId="{1CD3DC8E-4771-4E0A-AB38-8DDC9B148145}" srcOrd="1" destOrd="0" presId="urn:microsoft.com/office/officeart/2016/7/layout/RepeatingBendingProcessNew"/>
    <dgm:cxn modelId="{2ABB21E7-1618-444B-B882-C934313139A3}" type="presOf" srcId="{6EE67972-45C8-4181-BA2E-0E1C8C066C19}" destId="{212BE2EF-D6E1-42BA-B783-C8BD82F10499}" srcOrd="0" destOrd="0" presId="urn:microsoft.com/office/officeart/2016/7/layout/RepeatingBendingProcessNew"/>
    <dgm:cxn modelId="{3A0CA11C-A2D0-4AF6-AF04-4D09985A29CE}" type="presParOf" srcId="{212BE2EF-D6E1-42BA-B783-C8BD82F10499}" destId="{8ABAE187-2B54-4960-BE7F-2D5C669BB3C5}" srcOrd="0" destOrd="0" presId="urn:microsoft.com/office/officeart/2016/7/layout/RepeatingBendingProcessNew"/>
    <dgm:cxn modelId="{9407DC89-EC0C-4AE1-AD2B-96267E6D63A6}" type="presParOf" srcId="{212BE2EF-D6E1-42BA-B783-C8BD82F10499}" destId="{4D9DBF02-D2B0-4DA1-B82D-36482E109A7A}" srcOrd="1" destOrd="0" presId="urn:microsoft.com/office/officeart/2016/7/layout/RepeatingBendingProcessNew"/>
    <dgm:cxn modelId="{531C060F-E1F1-41BA-99D5-0649A9B7BAA2}" type="presParOf" srcId="{4D9DBF02-D2B0-4DA1-B82D-36482E109A7A}" destId="{DDFD96FA-6261-4DA2-9C7E-90D19BBADBAA}" srcOrd="0" destOrd="0" presId="urn:microsoft.com/office/officeart/2016/7/layout/RepeatingBendingProcessNew"/>
    <dgm:cxn modelId="{1FFB886E-53BE-4535-B024-9108D4B6EBEF}" type="presParOf" srcId="{212BE2EF-D6E1-42BA-B783-C8BD82F10499}" destId="{05DFA200-9F39-4539-A201-7F73B5AA441F}" srcOrd="2" destOrd="0" presId="urn:microsoft.com/office/officeart/2016/7/layout/RepeatingBendingProcessNew"/>
    <dgm:cxn modelId="{B6B98354-E6A6-4204-B680-D41D5F798B18}" type="presParOf" srcId="{212BE2EF-D6E1-42BA-B783-C8BD82F10499}" destId="{5B46AEDD-E270-4375-A722-A23E6E1181B0}" srcOrd="3" destOrd="0" presId="urn:microsoft.com/office/officeart/2016/7/layout/RepeatingBendingProcessNew"/>
    <dgm:cxn modelId="{F2D31442-F7FB-4FCE-8430-680D3C7B6ACC}" type="presParOf" srcId="{5B46AEDD-E270-4375-A722-A23E6E1181B0}" destId="{663B3EE1-8944-4677-9686-E06E4D78BCAB}" srcOrd="0" destOrd="0" presId="urn:microsoft.com/office/officeart/2016/7/layout/RepeatingBendingProcessNew"/>
    <dgm:cxn modelId="{CC7AA483-27E9-4A94-9D18-11D46CCC8EF9}" type="presParOf" srcId="{212BE2EF-D6E1-42BA-B783-C8BD82F10499}" destId="{2550B3F9-0629-4938-9704-B1972D2FCDB5}" srcOrd="4" destOrd="0" presId="urn:microsoft.com/office/officeart/2016/7/layout/RepeatingBendingProcessNew"/>
    <dgm:cxn modelId="{1D048B8F-5CD1-42FD-B5F5-73BFC14D4491}" type="presParOf" srcId="{212BE2EF-D6E1-42BA-B783-C8BD82F10499}" destId="{0F6E52CC-FEAB-46B5-BEA9-3BB3DF469F70}" srcOrd="5" destOrd="0" presId="urn:microsoft.com/office/officeart/2016/7/layout/RepeatingBendingProcessNew"/>
    <dgm:cxn modelId="{FCA86E73-C61A-43E6-899A-3067617B6264}" type="presParOf" srcId="{0F6E52CC-FEAB-46B5-BEA9-3BB3DF469F70}" destId="{8A02B1EF-25CA-4480-AAAB-527A8CBAE071}" srcOrd="0" destOrd="0" presId="urn:microsoft.com/office/officeart/2016/7/layout/RepeatingBendingProcessNew"/>
    <dgm:cxn modelId="{85602BC2-428F-473B-B305-F1825C4A7BC2}" type="presParOf" srcId="{212BE2EF-D6E1-42BA-B783-C8BD82F10499}" destId="{BBD7F2E7-9427-4499-A25A-37A51638D9E7}" srcOrd="6" destOrd="0" presId="urn:microsoft.com/office/officeart/2016/7/layout/RepeatingBendingProcessNew"/>
    <dgm:cxn modelId="{A9EF4E50-3F63-44DD-B670-02544619E8CE}" type="presParOf" srcId="{212BE2EF-D6E1-42BA-B783-C8BD82F10499}" destId="{FD59F7B4-C2D0-4E32-815A-A77BF5F79809}" srcOrd="7" destOrd="0" presId="urn:microsoft.com/office/officeart/2016/7/layout/RepeatingBendingProcessNew"/>
    <dgm:cxn modelId="{38F79C27-368B-49FD-92D5-7361B8EBB2E0}" type="presParOf" srcId="{FD59F7B4-C2D0-4E32-815A-A77BF5F79809}" destId="{3701EC91-7256-4238-A2C9-04834C5125DF}" srcOrd="0" destOrd="0" presId="urn:microsoft.com/office/officeart/2016/7/layout/RepeatingBendingProcessNew"/>
    <dgm:cxn modelId="{DCE0EEE8-3629-45E1-8158-F1356D855492}" type="presParOf" srcId="{212BE2EF-D6E1-42BA-B783-C8BD82F10499}" destId="{0AF4F1E0-DF07-44A9-AA64-61FE9491CF7E}" srcOrd="8" destOrd="0" presId="urn:microsoft.com/office/officeart/2016/7/layout/RepeatingBendingProcessNew"/>
    <dgm:cxn modelId="{59C84C9C-1780-485F-9D9B-77D0C2E5C621}" type="presParOf" srcId="{212BE2EF-D6E1-42BA-B783-C8BD82F10499}" destId="{18B69BDD-BFFF-4778-A67A-1E6549ED7881}" srcOrd="9" destOrd="0" presId="urn:microsoft.com/office/officeart/2016/7/layout/RepeatingBendingProcessNew"/>
    <dgm:cxn modelId="{BF6072D0-0C42-479C-A00D-F47A0238B534}" type="presParOf" srcId="{18B69BDD-BFFF-4778-A67A-1E6549ED7881}" destId="{1CD3DC8E-4771-4E0A-AB38-8DDC9B148145}" srcOrd="0" destOrd="0" presId="urn:microsoft.com/office/officeart/2016/7/layout/RepeatingBendingProcessNew"/>
    <dgm:cxn modelId="{362C5F8D-EC29-4EC1-A627-FA0D903D7D7E}" type="presParOf" srcId="{212BE2EF-D6E1-42BA-B783-C8BD82F10499}" destId="{35B50821-618A-447D-A08A-6CB12E922F9E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EE67972-45C8-4181-BA2E-0E1C8C066C19}" type="doc">
      <dgm:prSet loTypeId="urn:microsoft.com/office/officeart/2005/8/layout/list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07319A5-262B-492B-807F-DD6D72F02842}">
      <dgm:prSet custT="1"/>
      <dgm:spPr>
        <a:solidFill>
          <a:srgbClr val="202452"/>
        </a:solidFill>
      </dgm:spPr>
      <dgm:t>
        <a:bodyPr/>
        <a:lstStyle/>
        <a:p>
          <a:r>
            <a:rPr lang="en-US" sz="2800" dirty="0"/>
            <a:t>Job searching can be overwhelming!</a:t>
          </a:r>
        </a:p>
      </dgm:t>
    </dgm:pt>
    <dgm:pt modelId="{0A0B7676-61E0-45D1-B99E-1212264B96E8}" type="parTrans" cxnId="{C276FA17-36CA-43FE-8CBA-DDF3E1C568DB}">
      <dgm:prSet/>
      <dgm:spPr/>
      <dgm:t>
        <a:bodyPr/>
        <a:lstStyle/>
        <a:p>
          <a:endParaRPr lang="en-US" sz="3600"/>
        </a:p>
      </dgm:t>
    </dgm:pt>
    <dgm:pt modelId="{DD0C3203-594A-4047-B675-D055730A95AF}" type="sibTrans" cxnId="{C276FA17-36CA-43FE-8CBA-DDF3E1C568DB}">
      <dgm:prSet/>
      <dgm:spPr/>
      <dgm:t>
        <a:bodyPr/>
        <a:lstStyle/>
        <a:p>
          <a:endParaRPr lang="en-US"/>
        </a:p>
      </dgm:t>
    </dgm:pt>
    <dgm:pt modelId="{8AC4674F-3D54-4430-8FC0-3D89C2B9576B}">
      <dgm:prSet custT="1"/>
      <dgm:spPr>
        <a:solidFill>
          <a:srgbClr val="04A651"/>
        </a:solidFill>
      </dgm:spPr>
      <dgm:t>
        <a:bodyPr/>
        <a:lstStyle/>
        <a:p>
          <a:r>
            <a:rPr lang="en-US" sz="2800" dirty="0"/>
            <a:t>Job club:</a:t>
          </a:r>
        </a:p>
      </dgm:t>
    </dgm:pt>
    <dgm:pt modelId="{0347034B-A377-477E-B0BD-7F9AF9F06F2A}" type="parTrans" cxnId="{804AF8E4-A004-438D-9321-E782B41969C1}">
      <dgm:prSet/>
      <dgm:spPr/>
      <dgm:t>
        <a:bodyPr/>
        <a:lstStyle/>
        <a:p>
          <a:endParaRPr lang="en-US" sz="2000"/>
        </a:p>
      </dgm:t>
    </dgm:pt>
    <dgm:pt modelId="{8B244778-5A01-4B47-B689-2CEAC4D05F79}" type="sibTrans" cxnId="{804AF8E4-A004-438D-9321-E782B41969C1}">
      <dgm:prSet/>
      <dgm:spPr/>
      <dgm:t>
        <a:bodyPr/>
        <a:lstStyle/>
        <a:p>
          <a:endParaRPr lang="en-US"/>
        </a:p>
      </dgm:t>
    </dgm:pt>
    <dgm:pt modelId="{8AB6F37F-8304-4FFA-8B82-CE1F6504DBE5}">
      <dgm:prSet/>
      <dgm:spPr>
        <a:ln>
          <a:solidFill>
            <a:srgbClr val="04A651"/>
          </a:solidFill>
        </a:ln>
      </dgm:spPr>
      <dgm:t>
        <a:bodyPr/>
        <a:lstStyle/>
        <a:p>
          <a:r>
            <a:rPr lang="en-US" dirty="0">
              <a:solidFill>
                <a:srgbClr val="202452"/>
              </a:solidFill>
            </a:rPr>
            <a:t>Provides support during stressful time. </a:t>
          </a:r>
        </a:p>
      </dgm:t>
    </dgm:pt>
    <dgm:pt modelId="{BF0ECE43-DCBD-4DAA-B408-F2F113C7937B}" type="parTrans" cxnId="{9A3E79B6-7B14-4E52-887E-18DEA109A597}">
      <dgm:prSet/>
      <dgm:spPr/>
      <dgm:t>
        <a:bodyPr/>
        <a:lstStyle/>
        <a:p>
          <a:endParaRPr lang="en-US" sz="2000"/>
        </a:p>
      </dgm:t>
    </dgm:pt>
    <dgm:pt modelId="{DD2C0DE6-157C-4037-A56C-301FC82ECBD2}" type="sibTrans" cxnId="{9A3E79B6-7B14-4E52-887E-18DEA109A597}">
      <dgm:prSet/>
      <dgm:spPr/>
      <dgm:t>
        <a:bodyPr/>
        <a:lstStyle/>
        <a:p>
          <a:endParaRPr lang="en-US"/>
        </a:p>
      </dgm:t>
    </dgm:pt>
    <dgm:pt modelId="{0D01418B-3F03-4D63-89EE-9DB55A447571}">
      <dgm:prSet/>
      <dgm:spPr>
        <a:ln>
          <a:solidFill>
            <a:srgbClr val="04A651"/>
          </a:solidFill>
        </a:ln>
      </dgm:spPr>
      <dgm:t>
        <a:bodyPr/>
        <a:lstStyle/>
        <a:p>
          <a:r>
            <a:rPr lang="en-US" dirty="0">
              <a:solidFill>
                <a:srgbClr val="202452"/>
              </a:solidFill>
            </a:rPr>
            <a:t>Encourages interaction. </a:t>
          </a:r>
        </a:p>
      </dgm:t>
    </dgm:pt>
    <dgm:pt modelId="{3B267A3F-80A4-4729-9940-8F82C236B078}" type="parTrans" cxnId="{6E36C7B4-4035-48B7-9EE4-CD1C1ED14A8D}">
      <dgm:prSet/>
      <dgm:spPr/>
      <dgm:t>
        <a:bodyPr/>
        <a:lstStyle/>
        <a:p>
          <a:endParaRPr lang="en-US" sz="2000"/>
        </a:p>
      </dgm:t>
    </dgm:pt>
    <dgm:pt modelId="{AE305979-C606-40AB-96F5-46E63B9E64F1}" type="sibTrans" cxnId="{6E36C7B4-4035-48B7-9EE4-CD1C1ED14A8D}">
      <dgm:prSet/>
      <dgm:spPr/>
      <dgm:t>
        <a:bodyPr/>
        <a:lstStyle/>
        <a:p>
          <a:endParaRPr lang="en-US"/>
        </a:p>
      </dgm:t>
    </dgm:pt>
    <dgm:pt modelId="{7D97B2A7-F970-431C-9312-469B7842C202}">
      <dgm:prSet/>
      <dgm:spPr>
        <a:ln>
          <a:solidFill>
            <a:srgbClr val="04A651"/>
          </a:solidFill>
        </a:ln>
      </dgm:spPr>
      <dgm:t>
        <a:bodyPr/>
        <a:lstStyle/>
        <a:p>
          <a:r>
            <a:rPr lang="en-US" dirty="0">
              <a:solidFill>
                <a:srgbClr val="202452"/>
              </a:solidFill>
            </a:rPr>
            <a:t>You are not alone.</a:t>
          </a:r>
        </a:p>
      </dgm:t>
    </dgm:pt>
    <dgm:pt modelId="{5DEF4A3F-4783-499D-A381-4D1C12F70069}" type="parTrans" cxnId="{A0E72090-41F3-42F0-A625-DEB3600A826F}">
      <dgm:prSet/>
      <dgm:spPr/>
      <dgm:t>
        <a:bodyPr/>
        <a:lstStyle/>
        <a:p>
          <a:endParaRPr lang="en-US" sz="2000"/>
        </a:p>
      </dgm:t>
    </dgm:pt>
    <dgm:pt modelId="{9B6E9376-FB5E-4BA8-8CAC-99AF764E76C6}" type="sibTrans" cxnId="{A0E72090-41F3-42F0-A625-DEB3600A826F}">
      <dgm:prSet/>
      <dgm:spPr/>
      <dgm:t>
        <a:bodyPr/>
        <a:lstStyle/>
        <a:p>
          <a:endParaRPr lang="en-US"/>
        </a:p>
      </dgm:t>
    </dgm:pt>
    <dgm:pt modelId="{777A9B5D-8BF3-41CD-A769-94608F2408E5}" type="pres">
      <dgm:prSet presAssocID="{6EE67972-45C8-4181-BA2E-0E1C8C066C19}" presName="linear" presStyleCnt="0">
        <dgm:presLayoutVars>
          <dgm:dir/>
          <dgm:animLvl val="lvl"/>
          <dgm:resizeHandles val="exact"/>
        </dgm:presLayoutVars>
      </dgm:prSet>
      <dgm:spPr/>
    </dgm:pt>
    <dgm:pt modelId="{7780E982-D429-4BDC-A5E6-12F991712618}" type="pres">
      <dgm:prSet presAssocID="{B07319A5-262B-492B-807F-DD6D72F02842}" presName="parentLin" presStyleCnt="0"/>
      <dgm:spPr/>
    </dgm:pt>
    <dgm:pt modelId="{A619FEC4-439B-4004-B1A8-D4520C290A1A}" type="pres">
      <dgm:prSet presAssocID="{B07319A5-262B-492B-807F-DD6D72F02842}" presName="parentLeftMargin" presStyleLbl="node1" presStyleIdx="0" presStyleCnt="2"/>
      <dgm:spPr/>
    </dgm:pt>
    <dgm:pt modelId="{A2F31FDF-0822-4116-8F40-3E7D413DA335}" type="pres">
      <dgm:prSet presAssocID="{B07319A5-262B-492B-807F-DD6D72F0284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F275BBF-C6A7-4238-AD66-44FB30101497}" type="pres">
      <dgm:prSet presAssocID="{B07319A5-262B-492B-807F-DD6D72F02842}" presName="negativeSpace" presStyleCnt="0"/>
      <dgm:spPr/>
    </dgm:pt>
    <dgm:pt modelId="{F5CD37F5-ACD9-4BDB-851E-E11EEB64E428}" type="pres">
      <dgm:prSet presAssocID="{B07319A5-262B-492B-807F-DD6D72F02842}" presName="childText" presStyleLbl="conFgAcc1" presStyleIdx="0" presStyleCnt="2" custLinFactNeighborX="0" custLinFactNeighborY="18705">
        <dgm:presLayoutVars>
          <dgm:bulletEnabled val="1"/>
        </dgm:presLayoutVars>
      </dgm:prSet>
      <dgm:spPr>
        <a:ln>
          <a:solidFill>
            <a:srgbClr val="202452"/>
          </a:solidFill>
        </a:ln>
      </dgm:spPr>
    </dgm:pt>
    <dgm:pt modelId="{95011570-EA3E-4317-AA6E-1BBA6A7A25EB}" type="pres">
      <dgm:prSet presAssocID="{DD0C3203-594A-4047-B675-D055730A95AF}" presName="spaceBetweenRectangles" presStyleCnt="0"/>
      <dgm:spPr/>
    </dgm:pt>
    <dgm:pt modelId="{18E9BB75-FA65-4319-A3C1-1E35C0DF2F5A}" type="pres">
      <dgm:prSet presAssocID="{8AC4674F-3D54-4430-8FC0-3D89C2B9576B}" presName="parentLin" presStyleCnt="0"/>
      <dgm:spPr/>
    </dgm:pt>
    <dgm:pt modelId="{A1F49023-EF05-4EC1-8F2A-73E4CD520ECA}" type="pres">
      <dgm:prSet presAssocID="{8AC4674F-3D54-4430-8FC0-3D89C2B9576B}" presName="parentLeftMargin" presStyleLbl="node1" presStyleIdx="0" presStyleCnt="2"/>
      <dgm:spPr/>
    </dgm:pt>
    <dgm:pt modelId="{BD6C98D5-746F-4CF2-9BAC-DC9F5BEBFB39}" type="pres">
      <dgm:prSet presAssocID="{8AC4674F-3D54-4430-8FC0-3D89C2B9576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2BEAE7C-FA1D-48C6-92BA-0D9813F8C24D}" type="pres">
      <dgm:prSet presAssocID="{8AC4674F-3D54-4430-8FC0-3D89C2B9576B}" presName="negativeSpace" presStyleCnt="0"/>
      <dgm:spPr/>
    </dgm:pt>
    <dgm:pt modelId="{6851D012-4189-420B-A030-FB015F229349}" type="pres">
      <dgm:prSet presAssocID="{8AC4674F-3D54-4430-8FC0-3D89C2B9576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276FA17-36CA-43FE-8CBA-DDF3E1C568DB}" srcId="{6EE67972-45C8-4181-BA2E-0E1C8C066C19}" destId="{B07319A5-262B-492B-807F-DD6D72F02842}" srcOrd="0" destOrd="0" parTransId="{0A0B7676-61E0-45D1-B99E-1212264B96E8}" sibTransId="{DD0C3203-594A-4047-B675-D055730A95AF}"/>
    <dgm:cxn modelId="{D069D72D-33E9-45A8-BFFD-A991BB5A51E0}" type="presOf" srcId="{6EE67972-45C8-4181-BA2E-0E1C8C066C19}" destId="{777A9B5D-8BF3-41CD-A769-94608F2408E5}" srcOrd="0" destOrd="0" presId="urn:microsoft.com/office/officeart/2005/8/layout/list1"/>
    <dgm:cxn modelId="{EFCD8062-664D-414E-90AE-6B948CA22C4B}" type="presOf" srcId="{8AC4674F-3D54-4430-8FC0-3D89C2B9576B}" destId="{A1F49023-EF05-4EC1-8F2A-73E4CD520ECA}" srcOrd="0" destOrd="0" presId="urn:microsoft.com/office/officeart/2005/8/layout/list1"/>
    <dgm:cxn modelId="{F4385A72-DD02-405D-9260-D2BA88922D5B}" type="presOf" srcId="{0D01418B-3F03-4D63-89EE-9DB55A447571}" destId="{6851D012-4189-420B-A030-FB015F229349}" srcOrd="0" destOrd="1" presId="urn:microsoft.com/office/officeart/2005/8/layout/list1"/>
    <dgm:cxn modelId="{220A0789-6BBB-4311-B72B-08646213C592}" type="presOf" srcId="{8AB6F37F-8304-4FFA-8B82-CE1F6504DBE5}" destId="{6851D012-4189-420B-A030-FB015F229349}" srcOrd="0" destOrd="0" presId="urn:microsoft.com/office/officeart/2005/8/layout/list1"/>
    <dgm:cxn modelId="{A0E72090-41F3-42F0-A625-DEB3600A826F}" srcId="{8AC4674F-3D54-4430-8FC0-3D89C2B9576B}" destId="{7D97B2A7-F970-431C-9312-469B7842C202}" srcOrd="2" destOrd="0" parTransId="{5DEF4A3F-4783-499D-A381-4D1C12F70069}" sibTransId="{9B6E9376-FB5E-4BA8-8CAC-99AF764E76C6}"/>
    <dgm:cxn modelId="{9CDED99F-4C06-4560-BAD7-B30D8DBC4FA9}" type="presOf" srcId="{B07319A5-262B-492B-807F-DD6D72F02842}" destId="{A2F31FDF-0822-4116-8F40-3E7D413DA335}" srcOrd="1" destOrd="0" presId="urn:microsoft.com/office/officeart/2005/8/layout/list1"/>
    <dgm:cxn modelId="{E17D06A2-B11C-4C1F-9AAD-73877CB0C326}" type="presOf" srcId="{7D97B2A7-F970-431C-9312-469B7842C202}" destId="{6851D012-4189-420B-A030-FB015F229349}" srcOrd="0" destOrd="2" presId="urn:microsoft.com/office/officeart/2005/8/layout/list1"/>
    <dgm:cxn modelId="{6E36C7B4-4035-48B7-9EE4-CD1C1ED14A8D}" srcId="{8AC4674F-3D54-4430-8FC0-3D89C2B9576B}" destId="{0D01418B-3F03-4D63-89EE-9DB55A447571}" srcOrd="1" destOrd="0" parTransId="{3B267A3F-80A4-4729-9940-8F82C236B078}" sibTransId="{AE305979-C606-40AB-96F5-46E63B9E64F1}"/>
    <dgm:cxn modelId="{9A3E79B6-7B14-4E52-887E-18DEA109A597}" srcId="{8AC4674F-3D54-4430-8FC0-3D89C2B9576B}" destId="{8AB6F37F-8304-4FFA-8B82-CE1F6504DBE5}" srcOrd="0" destOrd="0" parTransId="{BF0ECE43-DCBD-4DAA-B408-F2F113C7937B}" sibTransId="{DD2C0DE6-157C-4037-A56C-301FC82ECBD2}"/>
    <dgm:cxn modelId="{99E252CC-9E1C-4C59-8674-52F8C758BFE4}" type="presOf" srcId="{8AC4674F-3D54-4430-8FC0-3D89C2B9576B}" destId="{BD6C98D5-746F-4CF2-9BAC-DC9F5BEBFB39}" srcOrd="1" destOrd="0" presId="urn:microsoft.com/office/officeart/2005/8/layout/list1"/>
    <dgm:cxn modelId="{804AF8E4-A004-438D-9321-E782B41969C1}" srcId="{6EE67972-45C8-4181-BA2E-0E1C8C066C19}" destId="{8AC4674F-3D54-4430-8FC0-3D89C2B9576B}" srcOrd="1" destOrd="0" parTransId="{0347034B-A377-477E-B0BD-7F9AF9F06F2A}" sibTransId="{8B244778-5A01-4B47-B689-2CEAC4D05F79}"/>
    <dgm:cxn modelId="{055472E7-37C2-41F6-82A8-DAC096E7EF45}" type="presOf" srcId="{B07319A5-262B-492B-807F-DD6D72F02842}" destId="{A619FEC4-439B-4004-B1A8-D4520C290A1A}" srcOrd="0" destOrd="0" presId="urn:microsoft.com/office/officeart/2005/8/layout/list1"/>
    <dgm:cxn modelId="{ED2E376C-8B39-40B4-8548-C7D682276BB2}" type="presParOf" srcId="{777A9B5D-8BF3-41CD-A769-94608F2408E5}" destId="{7780E982-D429-4BDC-A5E6-12F991712618}" srcOrd="0" destOrd="0" presId="urn:microsoft.com/office/officeart/2005/8/layout/list1"/>
    <dgm:cxn modelId="{62A0EF33-7CC2-47EE-BB78-CA3A16DFA660}" type="presParOf" srcId="{7780E982-D429-4BDC-A5E6-12F991712618}" destId="{A619FEC4-439B-4004-B1A8-D4520C290A1A}" srcOrd="0" destOrd="0" presId="urn:microsoft.com/office/officeart/2005/8/layout/list1"/>
    <dgm:cxn modelId="{D7097F47-458D-4226-ADE3-D71DB68C3495}" type="presParOf" srcId="{7780E982-D429-4BDC-A5E6-12F991712618}" destId="{A2F31FDF-0822-4116-8F40-3E7D413DA335}" srcOrd="1" destOrd="0" presId="urn:microsoft.com/office/officeart/2005/8/layout/list1"/>
    <dgm:cxn modelId="{1EBD916A-555C-4B7B-91B7-18628C61BBA4}" type="presParOf" srcId="{777A9B5D-8BF3-41CD-A769-94608F2408E5}" destId="{BF275BBF-C6A7-4238-AD66-44FB30101497}" srcOrd="1" destOrd="0" presId="urn:microsoft.com/office/officeart/2005/8/layout/list1"/>
    <dgm:cxn modelId="{C9E81426-735B-45B5-BDF4-C6E4F810F961}" type="presParOf" srcId="{777A9B5D-8BF3-41CD-A769-94608F2408E5}" destId="{F5CD37F5-ACD9-4BDB-851E-E11EEB64E428}" srcOrd="2" destOrd="0" presId="urn:microsoft.com/office/officeart/2005/8/layout/list1"/>
    <dgm:cxn modelId="{731FA12A-B725-46A3-94C9-2EA57795B364}" type="presParOf" srcId="{777A9B5D-8BF3-41CD-A769-94608F2408E5}" destId="{95011570-EA3E-4317-AA6E-1BBA6A7A25EB}" srcOrd="3" destOrd="0" presId="urn:microsoft.com/office/officeart/2005/8/layout/list1"/>
    <dgm:cxn modelId="{702186C4-9A85-4AB6-9435-5F8470066F94}" type="presParOf" srcId="{777A9B5D-8BF3-41CD-A769-94608F2408E5}" destId="{18E9BB75-FA65-4319-A3C1-1E35C0DF2F5A}" srcOrd="4" destOrd="0" presId="urn:microsoft.com/office/officeart/2005/8/layout/list1"/>
    <dgm:cxn modelId="{D859C3A4-6BCE-4F2B-9492-BC691385AAB4}" type="presParOf" srcId="{18E9BB75-FA65-4319-A3C1-1E35C0DF2F5A}" destId="{A1F49023-EF05-4EC1-8F2A-73E4CD520ECA}" srcOrd="0" destOrd="0" presId="urn:microsoft.com/office/officeart/2005/8/layout/list1"/>
    <dgm:cxn modelId="{E113CE05-028B-4C99-8AEE-0BD55F11C04E}" type="presParOf" srcId="{18E9BB75-FA65-4319-A3C1-1E35C0DF2F5A}" destId="{BD6C98D5-746F-4CF2-9BAC-DC9F5BEBFB39}" srcOrd="1" destOrd="0" presId="urn:microsoft.com/office/officeart/2005/8/layout/list1"/>
    <dgm:cxn modelId="{CC2F094F-D240-434D-9EFF-25EC66DBE3D6}" type="presParOf" srcId="{777A9B5D-8BF3-41CD-A769-94608F2408E5}" destId="{92BEAE7C-FA1D-48C6-92BA-0D9813F8C24D}" srcOrd="5" destOrd="0" presId="urn:microsoft.com/office/officeart/2005/8/layout/list1"/>
    <dgm:cxn modelId="{D1A72D27-05D3-46D8-8BDA-56E3F856D3BE}" type="presParOf" srcId="{777A9B5D-8BF3-41CD-A769-94608F2408E5}" destId="{6851D012-4189-420B-A030-FB015F22934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77515AA-012B-4FBC-B60F-610F12A11504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326E578E-0E38-4755-B8F2-7F91841C8A84}">
      <dgm:prSet/>
      <dgm:spPr>
        <a:solidFill>
          <a:srgbClr val="202452"/>
        </a:solidFill>
      </dgm:spPr>
      <dgm:t>
        <a:bodyPr/>
        <a:lstStyle/>
        <a:p>
          <a:r>
            <a:rPr lang="en-US" b="1" dirty="0"/>
            <a:t>A Formal Job Club:</a:t>
          </a:r>
        </a:p>
        <a:p>
          <a:r>
            <a:rPr lang="en-US" dirty="0"/>
            <a:t>Have executive boards, monthly dues, required meetings, etc. </a:t>
          </a:r>
        </a:p>
      </dgm:t>
    </dgm:pt>
    <dgm:pt modelId="{02E32565-B293-449E-A885-93A47ACA5123}" type="parTrans" cxnId="{E95EEBF1-4CF7-4740-921C-48064C2DE504}">
      <dgm:prSet/>
      <dgm:spPr/>
      <dgm:t>
        <a:bodyPr/>
        <a:lstStyle/>
        <a:p>
          <a:endParaRPr lang="en-US"/>
        </a:p>
      </dgm:t>
    </dgm:pt>
    <dgm:pt modelId="{187BCB0B-25A5-48B5-BCDA-80B9CC545163}" type="sibTrans" cxnId="{E95EEBF1-4CF7-4740-921C-48064C2DE504}">
      <dgm:prSet/>
      <dgm:spPr/>
      <dgm:t>
        <a:bodyPr/>
        <a:lstStyle/>
        <a:p>
          <a:endParaRPr lang="en-US"/>
        </a:p>
      </dgm:t>
    </dgm:pt>
    <dgm:pt modelId="{8B4679F5-6691-4420-9249-03F90ADE9056}">
      <dgm:prSet/>
      <dgm:spPr>
        <a:solidFill>
          <a:srgbClr val="B7BAE3"/>
        </a:solidFill>
      </dgm:spPr>
      <dgm:t>
        <a:bodyPr/>
        <a:lstStyle/>
        <a:p>
          <a:r>
            <a:rPr lang="en-US" dirty="0"/>
            <a:t>A more formal Job Club may be moderated by a career counselor or other career expert.</a:t>
          </a:r>
        </a:p>
      </dgm:t>
    </dgm:pt>
    <dgm:pt modelId="{9CBB9BD8-7520-4CF3-B1C9-F2A4F5341BD7}" type="parTrans" cxnId="{50A0DC41-2E52-4061-88F2-DED8CA691EDF}">
      <dgm:prSet/>
      <dgm:spPr/>
      <dgm:t>
        <a:bodyPr/>
        <a:lstStyle/>
        <a:p>
          <a:endParaRPr lang="en-US"/>
        </a:p>
      </dgm:t>
    </dgm:pt>
    <dgm:pt modelId="{AAD74CE0-2578-4359-B4DF-CD6CAC99C1E9}" type="sibTrans" cxnId="{50A0DC41-2E52-4061-88F2-DED8CA691EDF}">
      <dgm:prSet/>
      <dgm:spPr/>
      <dgm:t>
        <a:bodyPr/>
        <a:lstStyle/>
        <a:p>
          <a:endParaRPr lang="en-US"/>
        </a:p>
      </dgm:t>
    </dgm:pt>
    <dgm:pt modelId="{F2F94D4D-6369-4746-8B26-761D64B53600}" type="pres">
      <dgm:prSet presAssocID="{D77515AA-012B-4FBC-B60F-610F12A11504}" presName="linear" presStyleCnt="0">
        <dgm:presLayoutVars>
          <dgm:animLvl val="lvl"/>
          <dgm:resizeHandles val="exact"/>
        </dgm:presLayoutVars>
      </dgm:prSet>
      <dgm:spPr/>
    </dgm:pt>
    <dgm:pt modelId="{5F130D2F-F3EA-4EB0-BC32-967D60C059C7}" type="pres">
      <dgm:prSet presAssocID="{326E578E-0E38-4755-B8F2-7F91841C8A8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2A4FA7C-8B6B-4257-A6F5-DB9CAEFE8B2C}" type="pres">
      <dgm:prSet presAssocID="{187BCB0B-25A5-48B5-BCDA-80B9CC545163}" presName="spacer" presStyleCnt="0"/>
      <dgm:spPr/>
    </dgm:pt>
    <dgm:pt modelId="{6EBAF8A9-06B5-43DE-B1E2-E07610B5EDD6}" type="pres">
      <dgm:prSet presAssocID="{8B4679F5-6691-4420-9249-03F90ADE905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50A0DC41-2E52-4061-88F2-DED8CA691EDF}" srcId="{D77515AA-012B-4FBC-B60F-610F12A11504}" destId="{8B4679F5-6691-4420-9249-03F90ADE9056}" srcOrd="1" destOrd="0" parTransId="{9CBB9BD8-7520-4CF3-B1C9-F2A4F5341BD7}" sibTransId="{AAD74CE0-2578-4359-B4DF-CD6CAC99C1E9}"/>
    <dgm:cxn modelId="{9623D048-10B9-44E1-A633-47C2E7056C00}" type="presOf" srcId="{326E578E-0E38-4755-B8F2-7F91841C8A84}" destId="{5F130D2F-F3EA-4EB0-BC32-967D60C059C7}" srcOrd="0" destOrd="0" presId="urn:microsoft.com/office/officeart/2005/8/layout/vList2"/>
    <dgm:cxn modelId="{7B63598C-0778-4176-AA54-6B54F272369C}" type="presOf" srcId="{8B4679F5-6691-4420-9249-03F90ADE9056}" destId="{6EBAF8A9-06B5-43DE-B1E2-E07610B5EDD6}" srcOrd="0" destOrd="0" presId="urn:microsoft.com/office/officeart/2005/8/layout/vList2"/>
    <dgm:cxn modelId="{584845E2-F541-4398-A7B7-5469F3F3A3E2}" type="presOf" srcId="{D77515AA-012B-4FBC-B60F-610F12A11504}" destId="{F2F94D4D-6369-4746-8B26-761D64B53600}" srcOrd="0" destOrd="0" presId="urn:microsoft.com/office/officeart/2005/8/layout/vList2"/>
    <dgm:cxn modelId="{E95EEBF1-4CF7-4740-921C-48064C2DE504}" srcId="{D77515AA-012B-4FBC-B60F-610F12A11504}" destId="{326E578E-0E38-4755-B8F2-7F91841C8A84}" srcOrd="0" destOrd="0" parTransId="{02E32565-B293-449E-A885-93A47ACA5123}" sibTransId="{187BCB0B-25A5-48B5-BCDA-80B9CC545163}"/>
    <dgm:cxn modelId="{C0702C46-44A5-45E0-AA33-2615DFC52E21}" type="presParOf" srcId="{F2F94D4D-6369-4746-8B26-761D64B53600}" destId="{5F130D2F-F3EA-4EB0-BC32-967D60C059C7}" srcOrd="0" destOrd="0" presId="urn:microsoft.com/office/officeart/2005/8/layout/vList2"/>
    <dgm:cxn modelId="{78704084-3166-4E50-9DB1-23337C8C8B8A}" type="presParOf" srcId="{F2F94D4D-6369-4746-8B26-761D64B53600}" destId="{D2A4FA7C-8B6B-4257-A6F5-DB9CAEFE8B2C}" srcOrd="1" destOrd="0" presId="urn:microsoft.com/office/officeart/2005/8/layout/vList2"/>
    <dgm:cxn modelId="{D20C5EC2-E4A2-4068-AB18-57655E901A3D}" type="presParOf" srcId="{F2F94D4D-6369-4746-8B26-761D64B53600}" destId="{6EBAF8A9-06B5-43DE-B1E2-E07610B5EDD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0BE8BB6-9C78-4B8A-A497-0E463A8B04B0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785CF8B1-71DB-46EF-ABD4-EE5A1045E5B0}">
      <dgm:prSet custT="1"/>
      <dgm:spPr>
        <a:solidFill>
          <a:srgbClr val="202452"/>
        </a:solidFill>
      </dgm:spPr>
      <dgm:t>
        <a:bodyPr/>
        <a:lstStyle/>
        <a:p>
          <a:r>
            <a:rPr lang="en-US" sz="2800" b="1" dirty="0"/>
            <a:t>An Informal Job Club:</a:t>
          </a:r>
        </a:p>
        <a:p>
          <a:r>
            <a:rPr lang="en-US" sz="2800" dirty="0"/>
            <a:t>Offer a space for people to talk about their job search experiences. </a:t>
          </a:r>
        </a:p>
      </dgm:t>
    </dgm:pt>
    <dgm:pt modelId="{759F2761-7A2F-440C-B6F2-36DC2805196E}" type="parTrans" cxnId="{4D397D97-4BD9-4188-8FCD-8116865F9651}">
      <dgm:prSet/>
      <dgm:spPr/>
      <dgm:t>
        <a:bodyPr/>
        <a:lstStyle/>
        <a:p>
          <a:endParaRPr lang="en-US" sz="2000"/>
        </a:p>
      </dgm:t>
    </dgm:pt>
    <dgm:pt modelId="{223C69FC-910B-43BF-B1DA-D238BF0DFDBE}" type="sibTrans" cxnId="{4D397D97-4BD9-4188-8FCD-8116865F9651}">
      <dgm:prSet/>
      <dgm:spPr/>
      <dgm:t>
        <a:bodyPr/>
        <a:lstStyle/>
        <a:p>
          <a:endParaRPr lang="en-US" sz="2000"/>
        </a:p>
      </dgm:t>
    </dgm:pt>
    <dgm:pt modelId="{E989EFC1-A94D-4DBB-B749-A75B77447301}">
      <dgm:prSet custT="1"/>
      <dgm:spPr>
        <a:solidFill>
          <a:srgbClr val="B7BAE3"/>
        </a:solidFill>
      </dgm:spPr>
      <dgm:t>
        <a:bodyPr/>
        <a:lstStyle/>
        <a:p>
          <a:r>
            <a:rPr lang="en-US" sz="2800" dirty="0"/>
            <a:t>Many Job Clubs fall somewhere in the middle.</a:t>
          </a:r>
        </a:p>
      </dgm:t>
    </dgm:pt>
    <dgm:pt modelId="{02B4E3BC-A697-414C-83EB-F2E9CC27D7C5}" type="parTrans" cxnId="{61642AFC-DF93-4BA2-B6A0-E51D7FEAD9C9}">
      <dgm:prSet/>
      <dgm:spPr/>
      <dgm:t>
        <a:bodyPr/>
        <a:lstStyle/>
        <a:p>
          <a:endParaRPr lang="en-US" sz="2000"/>
        </a:p>
      </dgm:t>
    </dgm:pt>
    <dgm:pt modelId="{DCB2CC04-331C-4AF4-8E19-2F9876356A13}" type="sibTrans" cxnId="{61642AFC-DF93-4BA2-B6A0-E51D7FEAD9C9}">
      <dgm:prSet/>
      <dgm:spPr/>
      <dgm:t>
        <a:bodyPr/>
        <a:lstStyle/>
        <a:p>
          <a:endParaRPr lang="en-US" sz="2000"/>
        </a:p>
      </dgm:t>
    </dgm:pt>
    <dgm:pt modelId="{3F9795FA-10C4-4877-8F25-E3979AE06F79}" type="pres">
      <dgm:prSet presAssocID="{40BE8BB6-9C78-4B8A-A497-0E463A8B04B0}" presName="linear" presStyleCnt="0">
        <dgm:presLayoutVars>
          <dgm:animLvl val="lvl"/>
          <dgm:resizeHandles val="exact"/>
        </dgm:presLayoutVars>
      </dgm:prSet>
      <dgm:spPr/>
    </dgm:pt>
    <dgm:pt modelId="{F4B9D775-3F40-4822-97ED-904DCE069467}" type="pres">
      <dgm:prSet presAssocID="{785CF8B1-71DB-46EF-ABD4-EE5A1045E5B0}" presName="parentText" presStyleLbl="node1" presStyleIdx="0" presStyleCnt="2" custScaleY="107313" custLinFactY="-30" custLinFactNeighborX="-10665" custLinFactNeighborY="-100000">
        <dgm:presLayoutVars>
          <dgm:chMax val="0"/>
          <dgm:bulletEnabled val="1"/>
        </dgm:presLayoutVars>
      </dgm:prSet>
      <dgm:spPr/>
    </dgm:pt>
    <dgm:pt modelId="{8C0864B7-9A5E-49E3-B06B-5D3C78BF8157}" type="pres">
      <dgm:prSet presAssocID="{223C69FC-910B-43BF-B1DA-D238BF0DFDBE}" presName="spacer" presStyleCnt="0"/>
      <dgm:spPr/>
    </dgm:pt>
    <dgm:pt modelId="{DEBA30AF-02F3-47F1-A99C-CFBDA108D703}" type="pres">
      <dgm:prSet presAssocID="{E989EFC1-A94D-4DBB-B749-A75B77447301}" presName="parentText" presStyleLbl="node1" presStyleIdx="1" presStyleCnt="2" custScaleY="107313" custLinFactY="3455" custLinFactNeighborY="100000">
        <dgm:presLayoutVars>
          <dgm:chMax val="0"/>
          <dgm:bulletEnabled val="1"/>
        </dgm:presLayoutVars>
      </dgm:prSet>
      <dgm:spPr/>
    </dgm:pt>
  </dgm:ptLst>
  <dgm:cxnLst>
    <dgm:cxn modelId="{9BC1593D-FE62-4E30-BB02-B84D6BBB9783}" type="presOf" srcId="{E989EFC1-A94D-4DBB-B749-A75B77447301}" destId="{DEBA30AF-02F3-47F1-A99C-CFBDA108D703}" srcOrd="0" destOrd="0" presId="urn:microsoft.com/office/officeart/2005/8/layout/vList2"/>
    <dgm:cxn modelId="{B6D70061-CE9C-4107-86DC-524CB4892F74}" type="presOf" srcId="{785CF8B1-71DB-46EF-ABD4-EE5A1045E5B0}" destId="{F4B9D775-3F40-4822-97ED-904DCE069467}" srcOrd="0" destOrd="0" presId="urn:microsoft.com/office/officeart/2005/8/layout/vList2"/>
    <dgm:cxn modelId="{EC138474-EC1D-4B06-89BB-7D14035A1E86}" type="presOf" srcId="{40BE8BB6-9C78-4B8A-A497-0E463A8B04B0}" destId="{3F9795FA-10C4-4877-8F25-E3979AE06F79}" srcOrd="0" destOrd="0" presId="urn:microsoft.com/office/officeart/2005/8/layout/vList2"/>
    <dgm:cxn modelId="{4D397D97-4BD9-4188-8FCD-8116865F9651}" srcId="{40BE8BB6-9C78-4B8A-A497-0E463A8B04B0}" destId="{785CF8B1-71DB-46EF-ABD4-EE5A1045E5B0}" srcOrd="0" destOrd="0" parTransId="{759F2761-7A2F-440C-B6F2-36DC2805196E}" sibTransId="{223C69FC-910B-43BF-B1DA-D238BF0DFDBE}"/>
    <dgm:cxn modelId="{61642AFC-DF93-4BA2-B6A0-E51D7FEAD9C9}" srcId="{40BE8BB6-9C78-4B8A-A497-0E463A8B04B0}" destId="{E989EFC1-A94D-4DBB-B749-A75B77447301}" srcOrd="1" destOrd="0" parTransId="{02B4E3BC-A697-414C-83EB-F2E9CC27D7C5}" sibTransId="{DCB2CC04-331C-4AF4-8E19-2F9876356A13}"/>
    <dgm:cxn modelId="{F2C6A288-AD62-43D0-826E-DB76B7B996F3}" type="presParOf" srcId="{3F9795FA-10C4-4877-8F25-E3979AE06F79}" destId="{F4B9D775-3F40-4822-97ED-904DCE069467}" srcOrd="0" destOrd="0" presId="urn:microsoft.com/office/officeart/2005/8/layout/vList2"/>
    <dgm:cxn modelId="{C8F10062-9CAC-43E2-941C-61B164D84D23}" type="presParOf" srcId="{3F9795FA-10C4-4877-8F25-E3979AE06F79}" destId="{8C0864B7-9A5E-49E3-B06B-5D3C78BF8157}" srcOrd="1" destOrd="0" presId="urn:microsoft.com/office/officeart/2005/8/layout/vList2"/>
    <dgm:cxn modelId="{78F4551D-1183-4F09-B8B2-C6AD3F342DFB}" type="presParOf" srcId="{3F9795FA-10C4-4877-8F25-E3979AE06F79}" destId="{DEBA30AF-02F3-47F1-A99C-CFBDA108D70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D4C605D-F568-474C-A8D3-AF909752DB2E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CE4F57-1299-48A8-82C7-75F90A0FCB6D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400" b="0" cap="none" dirty="0">
              <a:solidFill>
                <a:srgbClr val="202452"/>
              </a:solidFill>
            </a:rPr>
            <a:t>Some Job Clubs cater to specific types of job seekers, such as people looking for jobs in one industry. </a:t>
          </a:r>
        </a:p>
      </dgm:t>
    </dgm:pt>
    <dgm:pt modelId="{796231AB-673F-4FC0-AB99-746070BD7ADD}" type="parTrans" cxnId="{15A9D204-9397-4294-9C0F-B7992496C614}">
      <dgm:prSet/>
      <dgm:spPr/>
      <dgm:t>
        <a:bodyPr/>
        <a:lstStyle/>
        <a:p>
          <a:endParaRPr lang="en-US"/>
        </a:p>
      </dgm:t>
    </dgm:pt>
    <dgm:pt modelId="{95DDD5DF-D7B8-419B-9E50-2C3AE20B2324}" type="sibTrans" cxnId="{15A9D204-9397-4294-9C0F-B7992496C614}">
      <dgm:prSet/>
      <dgm:spPr/>
      <dgm:t>
        <a:bodyPr/>
        <a:lstStyle/>
        <a:p>
          <a:endParaRPr lang="en-US"/>
        </a:p>
      </dgm:t>
    </dgm:pt>
    <dgm:pt modelId="{A6C41A5C-6613-4675-A186-E94802370061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200" b="0" cap="none" dirty="0">
              <a:solidFill>
                <a:srgbClr val="202452"/>
              </a:solidFill>
            </a:rPr>
            <a:t>Other Job Clubs are for specific groups of people, such as Job Clubs for women. </a:t>
          </a:r>
        </a:p>
        <a:p>
          <a:pPr>
            <a:lnSpc>
              <a:spcPct val="100000"/>
            </a:lnSpc>
            <a:defRPr cap="all"/>
          </a:pPr>
          <a:r>
            <a:rPr lang="en-US" sz="2200" b="0" cap="none" dirty="0">
              <a:solidFill>
                <a:srgbClr val="202452"/>
              </a:solidFill>
            </a:rPr>
            <a:t>Job Clubs are often based around a geographic location. </a:t>
          </a:r>
        </a:p>
      </dgm:t>
    </dgm:pt>
    <dgm:pt modelId="{80C7DDC4-1708-43A6-B559-979D8C17D03E}" type="parTrans" cxnId="{246940A4-2214-4031-A881-29B50835C47B}">
      <dgm:prSet/>
      <dgm:spPr/>
      <dgm:t>
        <a:bodyPr/>
        <a:lstStyle/>
        <a:p>
          <a:endParaRPr lang="en-US"/>
        </a:p>
      </dgm:t>
    </dgm:pt>
    <dgm:pt modelId="{107BEE52-1831-4C30-BD83-E2D988643287}" type="sibTrans" cxnId="{246940A4-2214-4031-A881-29B50835C47B}">
      <dgm:prSet/>
      <dgm:spPr/>
      <dgm:t>
        <a:bodyPr/>
        <a:lstStyle/>
        <a:p>
          <a:endParaRPr lang="en-US"/>
        </a:p>
      </dgm:t>
    </dgm:pt>
    <dgm:pt modelId="{AEA35579-7E5B-4145-9262-1A5FB1FBB619}" type="pres">
      <dgm:prSet presAssocID="{1D4C605D-F568-474C-A8D3-AF909752DB2E}" presName="root" presStyleCnt="0">
        <dgm:presLayoutVars>
          <dgm:dir/>
          <dgm:resizeHandles val="exact"/>
        </dgm:presLayoutVars>
      </dgm:prSet>
      <dgm:spPr/>
    </dgm:pt>
    <dgm:pt modelId="{D38E0177-BD31-41B8-989E-0CB1093095BD}" type="pres">
      <dgm:prSet presAssocID="{C7CE4F57-1299-48A8-82C7-75F90A0FCB6D}" presName="compNode" presStyleCnt="0"/>
      <dgm:spPr/>
    </dgm:pt>
    <dgm:pt modelId="{614404D8-B82D-49B8-8DB0-D935F138E5E1}" type="pres">
      <dgm:prSet presAssocID="{C7CE4F57-1299-48A8-82C7-75F90A0FCB6D}" presName="iconBgRect" presStyleLbl="bgShp" presStyleIdx="0" presStyleCnt="2"/>
      <dgm:spPr>
        <a:solidFill>
          <a:schemeClr val="bg1"/>
        </a:solidFill>
        <a:ln w="28575">
          <a:solidFill>
            <a:srgbClr val="04A651"/>
          </a:solidFill>
        </a:ln>
      </dgm:spPr>
    </dgm:pt>
    <dgm:pt modelId="{8B2C35E0-BD3F-4C44-BAE4-341DB9025D36}" type="pres">
      <dgm:prSet presAssocID="{C7CE4F57-1299-48A8-82C7-75F90A0FCB6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8575">
          <a:solidFill>
            <a:schemeClr val="bg1"/>
          </a:solidFill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DED918FE-C96B-440B-AF61-3C4E0AFF6245}" type="pres">
      <dgm:prSet presAssocID="{C7CE4F57-1299-48A8-82C7-75F90A0FCB6D}" presName="spaceRect" presStyleCnt="0"/>
      <dgm:spPr/>
    </dgm:pt>
    <dgm:pt modelId="{579BD667-428B-467F-BB37-3880BCF9FF13}" type="pres">
      <dgm:prSet presAssocID="{C7CE4F57-1299-48A8-82C7-75F90A0FCB6D}" presName="textRect" presStyleLbl="revTx" presStyleIdx="0" presStyleCnt="2">
        <dgm:presLayoutVars>
          <dgm:chMax val="1"/>
          <dgm:chPref val="1"/>
        </dgm:presLayoutVars>
      </dgm:prSet>
      <dgm:spPr/>
    </dgm:pt>
    <dgm:pt modelId="{D518EA6F-3DAF-4B70-AC0E-40A9DAF7430F}" type="pres">
      <dgm:prSet presAssocID="{95DDD5DF-D7B8-419B-9E50-2C3AE20B2324}" presName="sibTrans" presStyleCnt="0"/>
      <dgm:spPr/>
    </dgm:pt>
    <dgm:pt modelId="{DDDAD2EB-F661-40B8-90DD-B5BB4172E9E4}" type="pres">
      <dgm:prSet presAssocID="{A6C41A5C-6613-4675-A186-E94802370061}" presName="compNode" presStyleCnt="0"/>
      <dgm:spPr/>
    </dgm:pt>
    <dgm:pt modelId="{9227A897-AB2E-4B9C-92DE-75CBA91F4F79}" type="pres">
      <dgm:prSet presAssocID="{A6C41A5C-6613-4675-A186-E94802370061}" presName="iconBgRect" presStyleLbl="bgShp" presStyleIdx="1" presStyleCnt="2"/>
      <dgm:spPr>
        <a:solidFill>
          <a:schemeClr val="bg1"/>
        </a:solidFill>
        <a:ln w="28575">
          <a:solidFill>
            <a:srgbClr val="04A651"/>
          </a:solidFill>
        </a:ln>
      </dgm:spPr>
    </dgm:pt>
    <dgm:pt modelId="{FBDC8385-03CD-4FFA-8F66-E6243CBE3179}" type="pres">
      <dgm:prSet presAssocID="{A6C41A5C-6613-4675-A186-E9480237006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8575">
          <a:solidFill>
            <a:schemeClr val="bg1"/>
          </a:solidFill>
        </a:ln>
      </dgm:spPr>
      <dgm:extLst>
        <a:ext uri="{E40237B7-FDA0-4F09-8148-C483321AD2D9}">
          <dgm14:cNvPr xmlns:dgm14="http://schemas.microsoft.com/office/drawing/2010/diagram" id="0" name="" descr="Sport Balls"/>
        </a:ext>
      </dgm:extLst>
    </dgm:pt>
    <dgm:pt modelId="{CEA6BAF9-5569-45E3-811C-545115BFF7F8}" type="pres">
      <dgm:prSet presAssocID="{A6C41A5C-6613-4675-A186-E94802370061}" presName="spaceRect" presStyleCnt="0"/>
      <dgm:spPr/>
    </dgm:pt>
    <dgm:pt modelId="{AFFE9093-DE1C-4286-91AA-FDAF853AEFDB}" type="pres">
      <dgm:prSet presAssocID="{A6C41A5C-6613-4675-A186-E94802370061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15A9D204-9397-4294-9C0F-B7992496C614}" srcId="{1D4C605D-F568-474C-A8D3-AF909752DB2E}" destId="{C7CE4F57-1299-48A8-82C7-75F90A0FCB6D}" srcOrd="0" destOrd="0" parTransId="{796231AB-673F-4FC0-AB99-746070BD7ADD}" sibTransId="{95DDD5DF-D7B8-419B-9E50-2C3AE20B2324}"/>
    <dgm:cxn modelId="{05FECF0E-8AC2-47EB-8130-4019B4313335}" type="presOf" srcId="{A6C41A5C-6613-4675-A186-E94802370061}" destId="{AFFE9093-DE1C-4286-91AA-FDAF853AEFDB}" srcOrd="0" destOrd="0" presId="urn:microsoft.com/office/officeart/2018/5/layout/IconCircleLabelList"/>
    <dgm:cxn modelId="{2EDFEB3F-7CDF-45C9-A429-3BED6568D283}" type="presOf" srcId="{1D4C605D-F568-474C-A8D3-AF909752DB2E}" destId="{AEA35579-7E5B-4145-9262-1A5FB1FBB619}" srcOrd="0" destOrd="0" presId="urn:microsoft.com/office/officeart/2018/5/layout/IconCircleLabelList"/>
    <dgm:cxn modelId="{465B5F42-79B1-488C-AD2D-6F149B2C89F9}" type="presOf" srcId="{C7CE4F57-1299-48A8-82C7-75F90A0FCB6D}" destId="{579BD667-428B-467F-BB37-3880BCF9FF13}" srcOrd="0" destOrd="0" presId="urn:microsoft.com/office/officeart/2018/5/layout/IconCircleLabelList"/>
    <dgm:cxn modelId="{246940A4-2214-4031-A881-29B50835C47B}" srcId="{1D4C605D-F568-474C-A8D3-AF909752DB2E}" destId="{A6C41A5C-6613-4675-A186-E94802370061}" srcOrd="1" destOrd="0" parTransId="{80C7DDC4-1708-43A6-B559-979D8C17D03E}" sibTransId="{107BEE52-1831-4C30-BD83-E2D988643287}"/>
    <dgm:cxn modelId="{58ABCA0E-20C7-4EB4-A959-1DAD08B7CF1F}" type="presParOf" srcId="{AEA35579-7E5B-4145-9262-1A5FB1FBB619}" destId="{D38E0177-BD31-41B8-989E-0CB1093095BD}" srcOrd="0" destOrd="0" presId="urn:microsoft.com/office/officeart/2018/5/layout/IconCircleLabelList"/>
    <dgm:cxn modelId="{CB485897-062C-42D2-898D-6F0CF86B8EE6}" type="presParOf" srcId="{D38E0177-BD31-41B8-989E-0CB1093095BD}" destId="{614404D8-B82D-49B8-8DB0-D935F138E5E1}" srcOrd="0" destOrd="0" presId="urn:microsoft.com/office/officeart/2018/5/layout/IconCircleLabelList"/>
    <dgm:cxn modelId="{BBED27BC-9918-4F8D-AE34-AE9CACDC87EF}" type="presParOf" srcId="{D38E0177-BD31-41B8-989E-0CB1093095BD}" destId="{8B2C35E0-BD3F-4C44-BAE4-341DB9025D36}" srcOrd="1" destOrd="0" presId="urn:microsoft.com/office/officeart/2018/5/layout/IconCircleLabelList"/>
    <dgm:cxn modelId="{41E57228-BC53-4C37-BC78-59A3A54BEA55}" type="presParOf" srcId="{D38E0177-BD31-41B8-989E-0CB1093095BD}" destId="{DED918FE-C96B-440B-AF61-3C4E0AFF6245}" srcOrd="2" destOrd="0" presId="urn:microsoft.com/office/officeart/2018/5/layout/IconCircleLabelList"/>
    <dgm:cxn modelId="{8CCDA8D5-FACE-47F5-8E63-08CC54B58B07}" type="presParOf" srcId="{D38E0177-BD31-41B8-989E-0CB1093095BD}" destId="{579BD667-428B-467F-BB37-3880BCF9FF13}" srcOrd="3" destOrd="0" presId="urn:microsoft.com/office/officeart/2018/5/layout/IconCircleLabelList"/>
    <dgm:cxn modelId="{8B19437F-4858-4B25-913A-E5E6B3488C18}" type="presParOf" srcId="{AEA35579-7E5B-4145-9262-1A5FB1FBB619}" destId="{D518EA6F-3DAF-4B70-AC0E-40A9DAF7430F}" srcOrd="1" destOrd="0" presId="urn:microsoft.com/office/officeart/2018/5/layout/IconCircleLabelList"/>
    <dgm:cxn modelId="{547DD70A-444D-4C96-A83C-EBC158EDFE25}" type="presParOf" srcId="{AEA35579-7E5B-4145-9262-1A5FB1FBB619}" destId="{DDDAD2EB-F661-40B8-90DD-B5BB4172E9E4}" srcOrd="2" destOrd="0" presId="urn:microsoft.com/office/officeart/2018/5/layout/IconCircleLabelList"/>
    <dgm:cxn modelId="{873B7D86-1EFB-46CC-A9B1-55BC28E49291}" type="presParOf" srcId="{DDDAD2EB-F661-40B8-90DD-B5BB4172E9E4}" destId="{9227A897-AB2E-4B9C-92DE-75CBA91F4F79}" srcOrd="0" destOrd="0" presId="urn:microsoft.com/office/officeart/2018/5/layout/IconCircleLabelList"/>
    <dgm:cxn modelId="{2D695A52-7714-4101-8F92-BBECD9988F26}" type="presParOf" srcId="{DDDAD2EB-F661-40B8-90DD-B5BB4172E9E4}" destId="{FBDC8385-03CD-4FFA-8F66-E6243CBE3179}" srcOrd="1" destOrd="0" presId="urn:microsoft.com/office/officeart/2018/5/layout/IconCircleLabelList"/>
    <dgm:cxn modelId="{F2F983EF-6826-4B49-8E3C-3691478F87AC}" type="presParOf" srcId="{DDDAD2EB-F661-40B8-90DD-B5BB4172E9E4}" destId="{CEA6BAF9-5569-45E3-811C-545115BFF7F8}" srcOrd="2" destOrd="0" presId="urn:microsoft.com/office/officeart/2018/5/layout/IconCircleLabelList"/>
    <dgm:cxn modelId="{40E297F4-1FD3-4049-8F6C-18E7F4CD09B4}" type="presParOf" srcId="{DDDAD2EB-F661-40B8-90DD-B5BB4172E9E4}" destId="{AFFE9093-DE1C-4286-91AA-FDAF853AEFD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9FF526-491A-42B0-BB9F-8D4C92D78CBB}">
      <dsp:nvSpPr>
        <dsp:cNvPr id="0" name=""/>
        <dsp:cNvSpPr/>
      </dsp:nvSpPr>
      <dsp:spPr>
        <a:xfrm>
          <a:off x="0" y="1550"/>
          <a:ext cx="5739384" cy="66084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77DDD0-E5C7-47AB-92A7-171EF6FC7B1D}">
      <dsp:nvSpPr>
        <dsp:cNvPr id="0" name=""/>
        <dsp:cNvSpPr/>
      </dsp:nvSpPr>
      <dsp:spPr>
        <a:xfrm>
          <a:off x="118200" y="76617"/>
          <a:ext cx="526876" cy="5107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A7A5F5-1E91-43A0-A946-031780CFA8FD}">
      <dsp:nvSpPr>
        <dsp:cNvPr id="0" name=""/>
        <dsp:cNvSpPr/>
      </dsp:nvSpPr>
      <dsp:spPr>
        <a:xfrm>
          <a:off x="763277" y="1550"/>
          <a:ext cx="4976106" cy="660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940" tIns="69940" rIns="69940" bIns="6994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202452"/>
              </a:solidFill>
            </a:rPr>
            <a:t>Job Club Definition</a:t>
          </a:r>
        </a:p>
      </dsp:txBody>
      <dsp:txXfrm>
        <a:off x="763277" y="1550"/>
        <a:ext cx="4976106" cy="660846"/>
      </dsp:txXfrm>
    </dsp:sp>
    <dsp:sp modelId="{97874BDE-9F84-4F33-8880-60583003FA6C}">
      <dsp:nvSpPr>
        <dsp:cNvPr id="0" name=""/>
        <dsp:cNvSpPr/>
      </dsp:nvSpPr>
      <dsp:spPr>
        <a:xfrm>
          <a:off x="0" y="827609"/>
          <a:ext cx="5739384" cy="66084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EFC996-2D76-4735-AECF-F17BD2A36A51}">
      <dsp:nvSpPr>
        <dsp:cNvPr id="0" name=""/>
        <dsp:cNvSpPr/>
      </dsp:nvSpPr>
      <dsp:spPr>
        <a:xfrm>
          <a:off x="118200" y="902676"/>
          <a:ext cx="526876" cy="5107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16436F-E534-4AAC-A47A-82CB6122208A}">
      <dsp:nvSpPr>
        <dsp:cNvPr id="0" name=""/>
        <dsp:cNvSpPr/>
      </dsp:nvSpPr>
      <dsp:spPr>
        <a:xfrm>
          <a:off x="763277" y="827609"/>
          <a:ext cx="4976106" cy="660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940" tIns="69940" rIns="69940" bIns="6994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202452"/>
              </a:solidFill>
            </a:rPr>
            <a:t>Benefits</a:t>
          </a:r>
        </a:p>
      </dsp:txBody>
      <dsp:txXfrm>
        <a:off x="763277" y="827609"/>
        <a:ext cx="4976106" cy="660846"/>
      </dsp:txXfrm>
    </dsp:sp>
    <dsp:sp modelId="{7A799126-4A59-4055-A61B-9373AFE80694}">
      <dsp:nvSpPr>
        <dsp:cNvPr id="0" name=""/>
        <dsp:cNvSpPr/>
      </dsp:nvSpPr>
      <dsp:spPr>
        <a:xfrm>
          <a:off x="0" y="1653667"/>
          <a:ext cx="5739384" cy="66084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80EB67-0E10-4D00-AC31-2EB0940093B8}">
      <dsp:nvSpPr>
        <dsp:cNvPr id="0" name=""/>
        <dsp:cNvSpPr/>
      </dsp:nvSpPr>
      <dsp:spPr>
        <a:xfrm>
          <a:off x="118200" y="1728734"/>
          <a:ext cx="526876" cy="5107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95C1D3-6472-4A46-928B-DD11EA5D5790}">
      <dsp:nvSpPr>
        <dsp:cNvPr id="0" name=""/>
        <dsp:cNvSpPr/>
      </dsp:nvSpPr>
      <dsp:spPr>
        <a:xfrm>
          <a:off x="763277" y="1653667"/>
          <a:ext cx="4976106" cy="660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940" tIns="69940" rIns="69940" bIns="6994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202452"/>
              </a:solidFill>
            </a:rPr>
            <a:t>Types of Job Clubs</a:t>
          </a:r>
        </a:p>
      </dsp:txBody>
      <dsp:txXfrm>
        <a:off x="763277" y="1653667"/>
        <a:ext cx="4976106" cy="660846"/>
      </dsp:txXfrm>
    </dsp:sp>
    <dsp:sp modelId="{44ACBF1A-A6D8-468E-B51E-B8EDB2D4E5A8}">
      <dsp:nvSpPr>
        <dsp:cNvPr id="0" name=""/>
        <dsp:cNvSpPr/>
      </dsp:nvSpPr>
      <dsp:spPr>
        <a:xfrm>
          <a:off x="0" y="2479725"/>
          <a:ext cx="5739384" cy="66084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A4AEAB-1917-4485-A4B8-62463D1E840F}">
      <dsp:nvSpPr>
        <dsp:cNvPr id="0" name=""/>
        <dsp:cNvSpPr/>
      </dsp:nvSpPr>
      <dsp:spPr>
        <a:xfrm>
          <a:off x="118200" y="2554792"/>
          <a:ext cx="526876" cy="51071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2DB83E-B1F8-4782-B36F-679658DE06BC}">
      <dsp:nvSpPr>
        <dsp:cNvPr id="0" name=""/>
        <dsp:cNvSpPr/>
      </dsp:nvSpPr>
      <dsp:spPr>
        <a:xfrm>
          <a:off x="763277" y="2479725"/>
          <a:ext cx="4976106" cy="660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940" tIns="69940" rIns="69940" bIns="6994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202452"/>
              </a:solidFill>
            </a:rPr>
            <a:t>Creating A Job Club </a:t>
          </a:r>
        </a:p>
      </dsp:txBody>
      <dsp:txXfrm>
        <a:off x="763277" y="2479725"/>
        <a:ext cx="4976106" cy="660846"/>
      </dsp:txXfrm>
    </dsp:sp>
    <dsp:sp modelId="{06F9862A-0E8C-4B10-877F-F53830B3A05D}">
      <dsp:nvSpPr>
        <dsp:cNvPr id="0" name=""/>
        <dsp:cNvSpPr/>
      </dsp:nvSpPr>
      <dsp:spPr>
        <a:xfrm>
          <a:off x="0" y="3305784"/>
          <a:ext cx="5739384" cy="66084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4F2F33-6FEF-442F-ABB8-1D3452BE9221}">
      <dsp:nvSpPr>
        <dsp:cNvPr id="0" name=""/>
        <dsp:cNvSpPr/>
      </dsp:nvSpPr>
      <dsp:spPr>
        <a:xfrm>
          <a:off x="118200" y="3380851"/>
          <a:ext cx="526876" cy="510712"/>
        </a:xfrm>
        <a:prstGeom prst="rect">
          <a:avLst/>
        </a:prstGeom>
        <a:blipFill rotWithShape="1"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1EFFFA-7247-4ED3-BFF8-006FA356562C}">
      <dsp:nvSpPr>
        <dsp:cNvPr id="0" name=""/>
        <dsp:cNvSpPr/>
      </dsp:nvSpPr>
      <dsp:spPr>
        <a:xfrm>
          <a:off x="763277" y="3305784"/>
          <a:ext cx="4976106" cy="660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940" tIns="69940" rIns="69940" bIns="6994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202452"/>
              </a:solidFill>
            </a:rPr>
            <a:t>Joining a Job Club</a:t>
          </a:r>
        </a:p>
      </dsp:txBody>
      <dsp:txXfrm>
        <a:off x="763277" y="3305784"/>
        <a:ext cx="4976106" cy="660846"/>
      </dsp:txXfrm>
    </dsp:sp>
    <dsp:sp modelId="{4530A296-EF9F-4F6F-AA6A-D2C51FDFB8FB}">
      <dsp:nvSpPr>
        <dsp:cNvPr id="0" name=""/>
        <dsp:cNvSpPr/>
      </dsp:nvSpPr>
      <dsp:spPr>
        <a:xfrm>
          <a:off x="0" y="4131842"/>
          <a:ext cx="5739384" cy="66084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459EC3-08AB-4C42-B9E3-7091B8C82077}">
      <dsp:nvSpPr>
        <dsp:cNvPr id="0" name=""/>
        <dsp:cNvSpPr/>
      </dsp:nvSpPr>
      <dsp:spPr>
        <a:xfrm>
          <a:off x="118200" y="4206909"/>
          <a:ext cx="526876" cy="51071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E81ED7-84D1-4000-977F-214C39D84E51}">
      <dsp:nvSpPr>
        <dsp:cNvPr id="0" name=""/>
        <dsp:cNvSpPr/>
      </dsp:nvSpPr>
      <dsp:spPr>
        <a:xfrm>
          <a:off x="763277" y="4131842"/>
          <a:ext cx="4976106" cy="660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940" tIns="69940" rIns="69940" bIns="6994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202452"/>
              </a:solidFill>
            </a:rPr>
            <a:t>Questions and Answers </a:t>
          </a:r>
        </a:p>
      </dsp:txBody>
      <dsp:txXfrm>
        <a:off x="763277" y="4131842"/>
        <a:ext cx="4976106" cy="6608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ABEC6F-FF3C-4072-99C4-7C2E1E38E55C}">
      <dsp:nvSpPr>
        <dsp:cNvPr id="0" name=""/>
        <dsp:cNvSpPr/>
      </dsp:nvSpPr>
      <dsp:spPr>
        <a:xfrm rot="10800000">
          <a:off x="1660256" y="1105"/>
          <a:ext cx="4428911" cy="2178814"/>
        </a:xfrm>
        <a:prstGeom prst="homePlate">
          <a:avLst/>
        </a:prstGeom>
        <a:solidFill>
          <a:srgbClr val="20245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797" tIns="102870" rIns="192024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Enhanced Job Clubs aim to match members with careers that interest them. </a:t>
          </a:r>
        </a:p>
      </dsp:txBody>
      <dsp:txXfrm rot="10800000">
        <a:off x="2204959" y="1105"/>
        <a:ext cx="3884208" cy="2178814"/>
      </dsp:txXfrm>
    </dsp:sp>
    <dsp:sp modelId="{3A952D34-16A6-4F30-932C-13608FEFF1E6}">
      <dsp:nvSpPr>
        <dsp:cNvPr id="0" name=""/>
        <dsp:cNvSpPr/>
      </dsp:nvSpPr>
      <dsp:spPr>
        <a:xfrm>
          <a:off x="570849" y="1105"/>
          <a:ext cx="2178814" cy="217881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56000" r="-5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5435BB-8FC8-44D7-9F62-EFEAA39DFAF0}">
      <dsp:nvSpPr>
        <dsp:cNvPr id="0" name=""/>
        <dsp:cNvSpPr/>
      </dsp:nvSpPr>
      <dsp:spPr>
        <a:xfrm rot="10800000">
          <a:off x="1660256" y="2830312"/>
          <a:ext cx="4428911" cy="2178814"/>
        </a:xfrm>
        <a:prstGeom prst="homePlate">
          <a:avLst/>
        </a:prstGeom>
        <a:solidFill>
          <a:srgbClr val="B7BAE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797" tIns="102870" rIns="192024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An enhanced Job Club may help members apply to several positions that interest them. </a:t>
          </a:r>
        </a:p>
      </dsp:txBody>
      <dsp:txXfrm rot="10800000">
        <a:off x="2204959" y="2830312"/>
        <a:ext cx="3884208" cy="2178814"/>
      </dsp:txXfrm>
    </dsp:sp>
    <dsp:sp modelId="{B3FE1A39-9A18-4969-AA9D-BA453BC40033}">
      <dsp:nvSpPr>
        <dsp:cNvPr id="0" name=""/>
        <dsp:cNvSpPr/>
      </dsp:nvSpPr>
      <dsp:spPr>
        <a:xfrm>
          <a:off x="570849" y="2830312"/>
          <a:ext cx="2178814" cy="217881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11000" b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31CB82-A3D0-4A4A-B126-2E9807FC89EC}">
      <dsp:nvSpPr>
        <dsp:cNvPr id="0" name=""/>
        <dsp:cNvSpPr/>
      </dsp:nvSpPr>
      <dsp:spPr>
        <a:xfrm>
          <a:off x="2401" y="1156874"/>
          <a:ext cx="3548329" cy="2444798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75730-8183-4C68-B82F-7822B06415B4}">
      <dsp:nvSpPr>
        <dsp:cNvPr id="0" name=""/>
        <dsp:cNvSpPr/>
      </dsp:nvSpPr>
      <dsp:spPr>
        <a:xfrm>
          <a:off x="2401" y="3601673"/>
          <a:ext cx="3548329" cy="1316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202452"/>
              </a:solidFill>
            </a:rPr>
            <a:t>Traditional Job Clubs attempt to match members with many types of suitable positions. </a:t>
          </a:r>
        </a:p>
      </dsp:txBody>
      <dsp:txXfrm>
        <a:off x="2401" y="3601673"/>
        <a:ext cx="3548329" cy="1316430"/>
      </dsp:txXfrm>
    </dsp:sp>
    <dsp:sp modelId="{90B8CA5E-98D6-4132-93CC-9AD91EFB9FB0}">
      <dsp:nvSpPr>
        <dsp:cNvPr id="0" name=""/>
        <dsp:cNvSpPr/>
      </dsp:nvSpPr>
      <dsp:spPr>
        <a:xfrm>
          <a:off x="3905712" y="1156874"/>
          <a:ext cx="3548329" cy="2444798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11000" r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66DACA-90BD-4350-AF75-D27CBF196589}">
      <dsp:nvSpPr>
        <dsp:cNvPr id="0" name=""/>
        <dsp:cNvSpPr/>
      </dsp:nvSpPr>
      <dsp:spPr>
        <a:xfrm>
          <a:off x="3905712" y="3601673"/>
          <a:ext cx="3548329" cy="1316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202452"/>
              </a:solidFill>
            </a:rPr>
            <a:t>A traditional Job Club may help members apply for many jobs.</a:t>
          </a:r>
        </a:p>
      </dsp:txBody>
      <dsp:txXfrm>
        <a:off x="3905712" y="3601673"/>
        <a:ext cx="3548329" cy="131643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C8729F-C424-4FB5-8AAC-5EAD47346A3B}">
      <dsp:nvSpPr>
        <dsp:cNvPr id="0" name=""/>
        <dsp:cNvSpPr/>
      </dsp:nvSpPr>
      <dsp:spPr>
        <a:xfrm rot="10800000">
          <a:off x="1640678" y="1248"/>
          <a:ext cx="4431939" cy="2097452"/>
        </a:xfrm>
        <a:prstGeom prst="homePlate">
          <a:avLst/>
        </a:prstGeom>
        <a:solidFill>
          <a:srgbClr val="20245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918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While other Job Clubs may only operate for a certain period, continuous Job Clubs operate until all members find employment.</a:t>
          </a:r>
        </a:p>
      </dsp:txBody>
      <dsp:txXfrm rot="10800000">
        <a:off x="2165041" y="1248"/>
        <a:ext cx="3907576" cy="2097452"/>
      </dsp:txXfrm>
    </dsp:sp>
    <dsp:sp modelId="{2BB940C4-84E8-4866-A305-287D180EE7BB}">
      <dsp:nvSpPr>
        <dsp:cNvPr id="0" name=""/>
        <dsp:cNvSpPr/>
      </dsp:nvSpPr>
      <dsp:spPr>
        <a:xfrm>
          <a:off x="591952" y="1248"/>
          <a:ext cx="2097452" cy="2097452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1840" t="799" r="-51840" b="-799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859661-6FBF-43FE-9948-F4B6B8769ABF}">
      <dsp:nvSpPr>
        <dsp:cNvPr id="0" name=""/>
        <dsp:cNvSpPr/>
      </dsp:nvSpPr>
      <dsp:spPr>
        <a:xfrm rot="10800000">
          <a:off x="1640678" y="2724806"/>
          <a:ext cx="4431939" cy="2097452"/>
        </a:xfrm>
        <a:prstGeom prst="homePlate">
          <a:avLst/>
        </a:prstGeom>
        <a:solidFill>
          <a:srgbClr val="B7BAE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918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 Continuous Job Clubs may also continue to operate indefinitely, so long as there are members attending meetings. </a:t>
          </a:r>
        </a:p>
      </dsp:txBody>
      <dsp:txXfrm rot="10800000">
        <a:off x="2165041" y="2724806"/>
        <a:ext cx="3907576" cy="2097452"/>
      </dsp:txXfrm>
    </dsp:sp>
    <dsp:sp modelId="{652AC398-860A-4EC9-BCCD-2AAF5D830F04}">
      <dsp:nvSpPr>
        <dsp:cNvPr id="0" name=""/>
        <dsp:cNvSpPr/>
      </dsp:nvSpPr>
      <dsp:spPr>
        <a:xfrm>
          <a:off x="591952" y="2724806"/>
          <a:ext cx="2097452" cy="209745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62000" r="-6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007781-284F-4170-A4B2-E264A6CDE70E}">
      <dsp:nvSpPr>
        <dsp:cNvPr id="0" name=""/>
        <dsp:cNvSpPr/>
      </dsp:nvSpPr>
      <dsp:spPr>
        <a:xfrm>
          <a:off x="0" y="0"/>
          <a:ext cx="5574712" cy="2176845"/>
        </a:xfrm>
        <a:prstGeom prst="roundRect">
          <a:avLst>
            <a:gd name="adj" fmla="val 10000"/>
          </a:avLst>
        </a:prstGeom>
        <a:solidFill>
          <a:srgbClr val="20245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Remote Job Clubs meet via teleconferencing software instead of in person. </a:t>
          </a:r>
        </a:p>
      </dsp:txBody>
      <dsp:txXfrm>
        <a:off x="1332627" y="0"/>
        <a:ext cx="4242085" cy="2176845"/>
      </dsp:txXfrm>
    </dsp:sp>
    <dsp:sp modelId="{0F8D6EB2-91FE-4699-B350-2249A0498EBB}">
      <dsp:nvSpPr>
        <dsp:cNvPr id="0" name=""/>
        <dsp:cNvSpPr/>
      </dsp:nvSpPr>
      <dsp:spPr>
        <a:xfrm>
          <a:off x="217684" y="217684"/>
          <a:ext cx="1114942" cy="1741476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64952" t="4544" r="-61048" b="-4544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A0AE96-27BD-44C1-B23C-4359625E81D2}">
      <dsp:nvSpPr>
        <dsp:cNvPr id="0" name=""/>
        <dsp:cNvSpPr/>
      </dsp:nvSpPr>
      <dsp:spPr>
        <a:xfrm>
          <a:off x="0" y="2394530"/>
          <a:ext cx="5574712" cy="2176845"/>
        </a:xfrm>
        <a:prstGeom prst="roundRect">
          <a:avLst>
            <a:gd name="adj" fmla="val 10000"/>
          </a:avLst>
        </a:prstGeom>
        <a:solidFill>
          <a:srgbClr val="B7BAE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This is a good option for Transitioning Service Members or Veterans interested in relocating. </a:t>
          </a:r>
        </a:p>
      </dsp:txBody>
      <dsp:txXfrm>
        <a:off x="1332627" y="2394530"/>
        <a:ext cx="4242085" cy="2176845"/>
      </dsp:txXfrm>
    </dsp:sp>
    <dsp:sp modelId="{9E37E54B-BD76-4CB5-9650-72A4220C4B27}">
      <dsp:nvSpPr>
        <dsp:cNvPr id="0" name=""/>
        <dsp:cNvSpPr/>
      </dsp:nvSpPr>
      <dsp:spPr>
        <a:xfrm>
          <a:off x="217684" y="2612214"/>
          <a:ext cx="1114942" cy="174147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56000" r="-5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5D938E-22C1-413F-8F89-E2997AA59528}">
      <dsp:nvSpPr>
        <dsp:cNvPr id="0" name=""/>
        <dsp:cNvSpPr/>
      </dsp:nvSpPr>
      <dsp:spPr>
        <a:xfrm>
          <a:off x="3460" y="929952"/>
          <a:ext cx="2470442" cy="1568730"/>
        </a:xfrm>
        <a:prstGeom prst="roundRect">
          <a:avLst>
            <a:gd name="adj" fmla="val 10000"/>
          </a:avLst>
        </a:prstGeom>
        <a:solidFill>
          <a:srgbClr val="20245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B461B1-C31F-4B7C-BD8A-1CD7B77CDF58}">
      <dsp:nvSpPr>
        <dsp:cNvPr id="0" name=""/>
        <dsp:cNvSpPr/>
      </dsp:nvSpPr>
      <dsp:spPr>
        <a:xfrm>
          <a:off x="277953" y="1190721"/>
          <a:ext cx="2470442" cy="15687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4A65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rgbClr val="202452"/>
              </a:solidFill>
            </a:rPr>
            <a:t>Clubs should have 8-12 members</a:t>
          </a:r>
        </a:p>
      </dsp:txBody>
      <dsp:txXfrm>
        <a:off x="323900" y="1236668"/>
        <a:ext cx="2378548" cy="1476836"/>
      </dsp:txXfrm>
    </dsp:sp>
    <dsp:sp modelId="{96BA60ED-18DF-4DB9-8FA0-92770CE18467}">
      <dsp:nvSpPr>
        <dsp:cNvPr id="0" name=""/>
        <dsp:cNvSpPr/>
      </dsp:nvSpPr>
      <dsp:spPr>
        <a:xfrm>
          <a:off x="3022889" y="929952"/>
          <a:ext cx="2470442" cy="1568730"/>
        </a:xfrm>
        <a:prstGeom prst="roundRect">
          <a:avLst>
            <a:gd name="adj" fmla="val 10000"/>
          </a:avLst>
        </a:prstGeom>
        <a:solidFill>
          <a:srgbClr val="20245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96240C-84F5-4938-B209-44472E0FAFE4}">
      <dsp:nvSpPr>
        <dsp:cNvPr id="0" name=""/>
        <dsp:cNvSpPr/>
      </dsp:nvSpPr>
      <dsp:spPr>
        <a:xfrm>
          <a:off x="3297382" y="1190721"/>
          <a:ext cx="2470442" cy="15687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4A65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rgbClr val="202452"/>
              </a:solidFill>
            </a:rPr>
            <a:t>Not everyone must be unemployed</a:t>
          </a:r>
        </a:p>
      </dsp:txBody>
      <dsp:txXfrm>
        <a:off x="3343329" y="1236668"/>
        <a:ext cx="2378548" cy="1476836"/>
      </dsp:txXfrm>
    </dsp:sp>
    <dsp:sp modelId="{297BA62C-7F8E-487E-8149-CC6B7560767D}">
      <dsp:nvSpPr>
        <dsp:cNvPr id="0" name=""/>
        <dsp:cNvSpPr/>
      </dsp:nvSpPr>
      <dsp:spPr>
        <a:xfrm>
          <a:off x="6042318" y="929952"/>
          <a:ext cx="2470442" cy="1568730"/>
        </a:xfrm>
        <a:prstGeom prst="roundRect">
          <a:avLst>
            <a:gd name="adj" fmla="val 10000"/>
          </a:avLst>
        </a:prstGeom>
        <a:solidFill>
          <a:srgbClr val="20245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0A4B49-91F8-4A9C-9C26-3AE9C891C64A}">
      <dsp:nvSpPr>
        <dsp:cNvPr id="0" name=""/>
        <dsp:cNvSpPr/>
      </dsp:nvSpPr>
      <dsp:spPr>
        <a:xfrm>
          <a:off x="6316812" y="1190721"/>
          <a:ext cx="2470442" cy="15687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4A65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rgbClr val="202452"/>
              </a:solidFill>
            </a:rPr>
            <a:t>Job club can serve members in different industries </a:t>
          </a:r>
        </a:p>
      </dsp:txBody>
      <dsp:txXfrm>
        <a:off x="6362759" y="1236668"/>
        <a:ext cx="2378548" cy="1476836"/>
      </dsp:txXfrm>
    </dsp:sp>
    <dsp:sp modelId="{A52E8785-14E1-4011-812A-9A43456687B9}">
      <dsp:nvSpPr>
        <dsp:cNvPr id="0" name=""/>
        <dsp:cNvSpPr/>
      </dsp:nvSpPr>
      <dsp:spPr>
        <a:xfrm>
          <a:off x="9061748" y="929952"/>
          <a:ext cx="2470442" cy="1568730"/>
        </a:xfrm>
        <a:prstGeom prst="roundRect">
          <a:avLst>
            <a:gd name="adj" fmla="val 10000"/>
          </a:avLst>
        </a:prstGeom>
        <a:solidFill>
          <a:srgbClr val="20245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96F47B-62F9-4401-AD5B-FA649F818B54}">
      <dsp:nvSpPr>
        <dsp:cNvPr id="0" name=""/>
        <dsp:cNvSpPr/>
      </dsp:nvSpPr>
      <dsp:spPr>
        <a:xfrm>
          <a:off x="9336241" y="1190721"/>
          <a:ext cx="2470442" cy="15687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4A65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rgbClr val="202452"/>
              </a:solidFill>
            </a:rPr>
            <a:t>Mix up the ages </a:t>
          </a:r>
        </a:p>
      </dsp:txBody>
      <dsp:txXfrm>
        <a:off x="9382188" y="1236668"/>
        <a:ext cx="2378548" cy="147683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6CE311-AC2B-4D27-A203-EF7B253C1C90}">
      <dsp:nvSpPr>
        <dsp:cNvPr id="0" name=""/>
        <dsp:cNvSpPr/>
      </dsp:nvSpPr>
      <dsp:spPr>
        <a:xfrm>
          <a:off x="415930" y="830199"/>
          <a:ext cx="1093999" cy="10460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BA7956-5FEC-458B-AC16-0E87FA0D6C0D}">
      <dsp:nvSpPr>
        <dsp:cNvPr id="0" name=""/>
        <dsp:cNvSpPr/>
      </dsp:nvSpPr>
      <dsp:spPr>
        <a:xfrm>
          <a:off x="5273" y="1759797"/>
          <a:ext cx="1915312" cy="439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kern="1200" dirty="0">
              <a:solidFill>
                <a:srgbClr val="202452"/>
              </a:solidFill>
            </a:rPr>
            <a:t>Invite</a:t>
          </a:r>
        </a:p>
      </dsp:txBody>
      <dsp:txXfrm>
        <a:off x="5273" y="1759797"/>
        <a:ext cx="1915312" cy="439923"/>
      </dsp:txXfrm>
    </dsp:sp>
    <dsp:sp modelId="{A4CC2C99-BC66-41CC-9B6E-3F95C6CC2149}">
      <dsp:nvSpPr>
        <dsp:cNvPr id="0" name=""/>
        <dsp:cNvSpPr/>
      </dsp:nvSpPr>
      <dsp:spPr>
        <a:xfrm>
          <a:off x="5273" y="2232925"/>
          <a:ext cx="1915312" cy="626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202452"/>
              </a:solidFill>
            </a:rPr>
            <a:t>Invite individuals to join </a:t>
          </a:r>
        </a:p>
      </dsp:txBody>
      <dsp:txXfrm>
        <a:off x="5273" y="2232925"/>
        <a:ext cx="1915312" cy="626280"/>
      </dsp:txXfrm>
    </dsp:sp>
    <dsp:sp modelId="{89B22A11-AFBC-44BC-9B52-56F5C6342F57}">
      <dsp:nvSpPr>
        <dsp:cNvPr id="0" name=""/>
        <dsp:cNvSpPr/>
      </dsp:nvSpPr>
      <dsp:spPr>
        <a:xfrm>
          <a:off x="2666422" y="826188"/>
          <a:ext cx="1093999" cy="10460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1F87E4-5110-4BC0-815D-99109BDC90B6}">
      <dsp:nvSpPr>
        <dsp:cNvPr id="0" name=""/>
        <dsp:cNvSpPr/>
      </dsp:nvSpPr>
      <dsp:spPr>
        <a:xfrm>
          <a:off x="2255766" y="1755785"/>
          <a:ext cx="1915312" cy="439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kern="1200" dirty="0">
              <a:solidFill>
                <a:srgbClr val="202452"/>
              </a:solidFill>
            </a:rPr>
            <a:t>Choose</a:t>
          </a:r>
        </a:p>
      </dsp:txBody>
      <dsp:txXfrm>
        <a:off x="2255766" y="1755785"/>
        <a:ext cx="1915312" cy="439923"/>
      </dsp:txXfrm>
    </dsp:sp>
    <dsp:sp modelId="{2800E3D8-FEDB-4871-8F57-2E02EBC95DF0}">
      <dsp:nvSpPr>
        <dsp:cNvPr id="0" name=""/>
        <dsp:cNvSpPr/>
      </dsp:nvSpPr>
      <dsp:spPr>
        <a:xfrm>
          <a:off x="2255766" y="2228913"/>
          <a:ext cx="1915312" cy="634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202452"/>
              </a:solidFill>
            </a:rPr>
            <a:t>Choose a good time and location</a:t>
          </a:r>
        </a:p>
      </dsp:txBody>
      <dsp:txXfrm>
        <a:off x="2255766" y="2228913"/>
        <a:ext cx="1915312" cy="634302"/>
      </dsp:txXfrm>
    </dsp:sp>
    <dsp:sp modelId="{B756C6DD-88E0-414C-BEF3-CCBCFD50436B}">
      <dsp:nvSpPr>
        <dsp:cNvPr id="0" name=""/>
        <dsp:cNvSpPr/>
      </dsp:nvSpPr>
      <dsp:spPr>
        <a:xfrm>
          <a:off x="4916914" y="826188"/>
          <a:ext cx="1093999" cy="104605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4537A3-5FCE-4058-8E19-CFA70215D1B5}">
      <dsp:nvSpPr>
        <dsp:cNvPr id="0" name=""/>
        <dsp:cNvSpPr/>
      </dsp:nvSpPr>
      <dsp:spPr>
        <a:xfrm>
          <a:off x="4506258" y="1755785"/>
          <a:ext cx="1915312" cy="439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kern="1200" dirty="0">
              <a:solidFill>
                <a:srgbClr val="202452"/>
              </a:solidFill>
            </a:rPr>
            <a:t>Guest</a:t>
          </a:r>
        </a:p>
      </dsp:txBody>
      <dsp:txXfrm>
        <a:off x="4506258" y="1755785"/>
        <a:ext cx="1915312" cy="439923"/>
      </dsp:txXfrm>
    </dsp:sp>
    <dsp:sp modelId="{80AFCEA2-740D-42C3-B31B-92B88A43728A}">
      <dsp:nvSpPr>
        <dsp:cNvPr id="0" name=""/>
        <dsp:cNvSpPr/>
      </dsp:nvSpPr>
      <dsp:spPr>
        <a:xfrm>
          <a:off x="4506258" y="2228913"/>
          <a:ext cx="1915312" cy="634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202452"/>
              </a:solidFill>
            </a:rPr>
            <a:t>Invite guests to speak at meetings</a:t>
          </a:r>
        </a:p>
      </dsp:txBody>
      <dsp:txXfrm>
        <a:off x="4506258" y="2228913"/>
        <a:ext cx="1915312" cy="634302"/>
      </dsp:txXfrm>
    </dsp:sp>
    <dsp:sp modelId="{CE33DCA7-5605-4ABF-8766-97AB078C64A6}">
      <dsp:nvSpPr>
        <dsp:cNvPr id="0" name=""/>
        <dsp:cNvSpPr/>
      </dsp:nvSpPr>
      <dsp:spPr>
        <a:xfrm>
          <a:off x="7167406" y="675030"/>
          <a:ext cx="1093999" cy="104605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8D4958-3BA0-4415-B603-F4E55BE96B1D}">
      <dsp:nvSpPr>
        <dsp:cNvPr id="0" name=""/>
        <dsp:cNvSpPr/>
      </dsp:nvSpPr>
      <dsp:spPr>
        <a:xfrm>
          <a:off x="6756750" y="1604627"/>
          <a:ext cx="1915312" cy="439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kern="1200" dirty="0">
              <a:solidFill>
                <a:srgbClr val="202452"/>
              </a:solidFill>
            </a:rPr>
            <a:t>Keep</a:t>
          </a:r>
        </a:p>
      </dsp:txBody>
      <dsp:txXfrm>
        <a:off x="6756750" y="1604627"/>
        <a:ext cx="1915312" cy="439923"/>
      </dsp:txXfrm>
    </dsp:sp>
    <dsp:sp modelId="{68D973F2-01BF-41C7-BA29-CBEF9E3E99BB}">
      <dsp:nvSpPr>
        <dsp:cNvPr id="0" name=""/>
        <dsp:cNvSpPr/>
      </dsp:nvSpPr>
      <dsp:spPr>
        <a:xfrm>
          <a:off x="6756750" y="2077755"/>
          <a:ext cx="1915312" cy="936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202452"/>
              </a:solidFill>
            </a:rPr>
            <a:t>Keep it light/ Keep it focused/ Keep it professional </a:t>
          </a:r>
        </a:p>
      </dsp:txBody>
      <dsp:txXfrm>
        <a:off x="6756750" y="2077755"/>
        <a:ext cx="1915312" cy="936618"/>
      </dsp:txXfrm>
    </dsp:sp>
    <dsp:sp modelId="{222C8971-C5B5-4A75-AECC-441C07D9E989}">
      <dsp:nvSpPr>
        <dsp:cNvPr id="0" name=""/>
        <dsp:cNvSpPr/>
      </dsp:nvSpPr>
      <dsp:spPr>
        <a:xfrm>
          <a:off x="9417899" y="920662"/>
          <a:ext cx="1093999" cy="104605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B75208-325B-49CA-A855-3BB2BB036855}">
      <dsp:nvSpPr>
        <dsp:cNvPr id="0" name=""/>
        <dsp:cNvSpPr/>
      </dsp:nvSpPr>
      <dsp:spPr>
        <a:xfrm>
          <a:off x="9007242" y="1850259"/>
          <a:ext cx="1915312" cy="439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kern="1200" dirty="0">
              <a:solidFill>
                <a:srgbClr val="202452"/>
              </a:solidFill>
            </a:rPr>
            <a:t>Track</a:t>
          </a:r>
        </a:p>
      </dsp:txBody>
      <dsp:txXfrm>
        <a:off x="9007242" y="1850259"/>
        <a:ext cx="1915312" cy="439923"/>
      </dsp:txXfrm>
    </dsp:sp>
    <dsp:sp modelId="{F2866740-1D8D-4F05-8BC7-5F979CAEF081}">
      <dsp:nvSpPr>
        <dsp:cNvPr id="0" name=""/>
        <dsp:cNvSpPr/>
      </dsp:nvSpPr>
      <dsp:spPr>
        <a:xfrm>
          <a:off x="9007242" y="2323387"/>
          <a:ext cx="1915312" cy="445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202452"/>
              </a:solidFill>
            </a:rPr>
            <a:t>Track progress  </a:t>
          </a:r>
        </a:p>
      </dsp:txBody>
      <dsp:txXfrm>
        <a:off x="9007242" y="2323387"/>
        <a:ext cx="1915312" cy="44535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415BD-8346-4FE8-BB90-D6C9CC92C392}">
      <dsp:nvSpPr>
        <dsp:cNvPr id="0" name=""/>
        <dsp:cNvSpPr/>
      </dsp:nvSpPr>
      <dsp:spPr>
        <a:xfrm>
          <a:off x="1671859" y="256651"/>
          <a:ext cx="2399576" cy="22091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rgbClr val="20245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B772C4-E22F-4B7E-BD7C-B3083061A1FF}">
      <dsp:nvSpPr>
        <dsp:cNvPr id="0" name=""/>
        <dsp:cNvSpPr/>
      </dsp:nvSpPr>
      <dsp:spPr>
        <a:xfrm>
          <a:off x="711648" y="2906600"/>
          <a:ext cx="4320000" cy="130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202452"/>
              </a:solidFill>
            </a:rPr>
            <a:t>Be encouraged, inspired, energized, educated, evaluated, and accountable.</a:t>
          </a:r>
        </a:p>
      </dsp:txBody>
      <dsp:txXfrm>
        <a:off x="711648" y="2906600"/>
        <a:ext cx="4320000" cy="130500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BA2A7-BE60-4821-9718-0D4F162810E2}">
      <dsp:nvSpPr>
        <dsp:cNvPr id="0" name=""/>
        <dsp:cNvSpPr/>
      </dsp:nvSpPr>
      <dsp:spPr>
        <a:xfrm>
          <a:off x="0" y="0"/>
          <a:ext cx="8661370" cy="1416695"/>
        </a:xfrm>
        <a:prstGeom prst="roundRect">
          <a:avLst>
            <a:gd name="adj" fmla="val 10000"/>
          </a:avLst>
        </a:prstGeom>
        <a:solidFill>
          <a:srgbClr val="04A651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Consider how closely the job seeker’s goals align with the goals of specific Job Clubs. </a:t>
          </a:r>
        </a:p>
      </dsp:txBody>
      <dsp:txXfrm>
        <a:off x="41494" y="41494"/>
        <a:ext cx="7197104" cy="1333707"/>
      </dsp:txXfrm>
    </dsp:sp>
    <dsp:sp modelId="{6A320B18-A66B-427E-BA96-FF23E40B212C}">
      <dsp:nvSpPr>
        <dsp:cNvPr id="0" name=""/>
        <dsp:cNvSpPr/>
      </dsp:nvSpPr>
      <dsp:spPr>
        <a:xfrm>
          <a:off x="1528477" y="1731517"/>
          <a:ext cx="8661370" cy="1416695"/>
        </a:xfrm>
        <a:prstGeom prst="roundRect">
          <a:avLst>
            <a:gd name="adj" fmla="val 10000"/>
          </a:avLst>
        </a:prstGeom>
        <a:solidFill>
          <a:srgbClr val="202452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Determine the job seeker’s personal goals before joining a Job Club.</a:t>
          </a:r>
        </a:p>
      </dsp:txBody>
      <dsp:txXfrm>
        <a:off x="1569971" y="1773011"/>
        <a:ext cx="6129053" cy="1333707"/>
      </dsp:txXfrm>
    </dsp:sp>
    <dsp:sp modelId="{ABE82137-5EFA-404D-A47C-7BC585D67ADA}">
      <dsp:nvSpPr>
        <dsp:cNvPr id="0" name=""/>
        <dsp:cNvSpPr/>
      </dsp:nvSpPr>
      <dsp:spPr>
        <a:xfrm>
          <a:off x="7740518" y="1113680"/>
          <a:ext cx="920852" cy="920852"/>
        </a:xfrm>
        <a:prstGeom prst="downArrow">
          <a:avLst>
            <a:gd name="adj1" fmla="val 55000"/>
            <a:gd name="adj2" fmla="val 45000"/>
          </a:avLst>
        </a:prstGeom>
        <a:solidFill>
          <a:srgbClr val="E2C549">
            <a:alpha val="90000"/>
          </a:srgb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947710" y="1113680"/>
        <a:ext cx="506468" cy="69294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B4E258-6FA2-4E6F-8B86-3578931BA262}">
      <dsp:nvSpPr>
        <dsp:cNvPr id="0" name=""/>
        <dsp:cNvSpPr/>
      </dsp:nvSpPr>
      <dsp:spPr>
        <a:xfrm>
          <a:off x="2387527" y="2025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1ADAF9-5079-4CEB-A000-10BD3E649648}">
      <dsp:nvSpPr>
        <dsp:cNvPr id="0" name=""/>
        <dsp:cNvSpPr/>
      </dsp:nvSpPr>
      <dsp:spPr>
        <a:xfrm>
          <a:off x="1199526" y="2559202"/>
          <a:ext cx="4320000" cy="153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202452"/>
              </a:solidFill>
            </a:rPr>
            <a:t>Do some research on? </a:t>
          </a:r>
        </a:p>
      </dsp:txBody>
      <dsp:txXfrm>
        <a:off x="1199526" y="2559202"/>
        <a:ext cx="4320000" cy="1530000"/>
      </dsp:txXfrm>
    </dsp:sp>
    <dsp:sp modelId="{EAB3AC10-C4A6-4503-A4ED-A14F07DDF400}">
      <dsp:nvSpPr>
        <dsp:cNvPr id="0" name=""/>
        <dsp:cNvSpPr/>
      </dsp:nvSpPr>
      <dsp:spPr>
        <a:xfrm>
          <a:off x="7463527" y="2025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06395C-5CFC-4ED9-AFDD-6279DFBEAAFE}">
      <dsp:nvSpPr>
        <dsp:cNvPr id="0" name=""/>
        <dsp:cNvSpPr/>
      </dsp:nvSpPr>
      <dsp:spPr>
        <a:xfrm>
          <a:off x="6332680" y="2315228"/>
          <a:ext cx="4320000" cy="153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202452"/>
              </a:solidFill>
            </a:rPr>
            <a:t>Job seekers with similar career goals and interests may provide valuable networking opportunities.</a:t>
          </a:r>
        </a:p>
      </dsp:txBody>
      <dsp:txXfrm>
        <a:off x="6332680" y="2315228"/>
        <a:ext cx="4320000" cy="153000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E65000-F2F5-4E43-B24C-817F2DA0BB3F}">
      <dsp:nvSpPr>
        <dsp:cNvPr id="0" name=""/>
        <dsp:cNvSpPr/>
      </dsp:nvSpPr>
      <dsp:spPr>
        <a:xfrm>
          <a:off x="387435" y="2486"/>
          <a:ext cx="4697324" cy="46973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E2C54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solidFill>
                <a:srgbClr val="202452"/>
              </a:solidFill>
            </a:rPr>
            <a:t>Some Job Clubs last for a certain number of weeks or days while other clubs exist until all members find employment. </a:t>
          </a:r>
        </a:p>
      </dsp:txBody>
      <dsp:txXfrm>
        <a:off x="1075342" y="690393"/>
        <a:ext cx="3321510" cy="33215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CDB9FA-68F6-4811-A189-EBC6FFCA0ED9}">
      <dsp:nvSpPr>
        <dsp:cNvPr id="0" name=""/>
        <dsp:cNvSpPr/>
      </dsp:nvSpPr>
      <dsp:spPr>
        <a:xfrm>
          <a:off x="0" y="639043"/>
          <a:ext cx="5778499" cy="1034280"/>
        </a:xfrm>
        <a:prstGeom prst="roundRect">
          <a:avLst/>
        </a:prstGeom>
        <a:solidFill>
          <a:srgbClr val="20245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600" kern="1200" cap="none" dirty="0"/>
            <a:t>A Job Club is a group that helps members find meaningful employment.</a:t>
          </a:r>
        </a:p>
      </dsp:txBody>
      <dsp:txXfrm>
        <a:off x="50489" y="689532"/>
        <a:ext cx="5677521" cy="933302"/>
      </dsp:txXfrm>
    </dsp:sp>
    <dsp:sp modelId="{01DBA84F-3942-42AF-A431-91020231DAA6}">
      <dsp:nvSpPr>
        <dsp:cNvPr id="0" name=""/>
        <dsp:cNvSpPr/>
      </dsp:nvSpPr>
      <dsp:spPr>
        <a:xfrm>
          <a:off x="0" y="1748203"/>
          <a:ext cx="5778499" cy="1034280"/>
        </a:xfrm>
        <a:prstGeom prst="roundRect">
          <a:avLst/>
        </a:prstGeom>
        <a:solidFill>
          <a:srgbClr val="20245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Members of Job Clubs support each other.</a:t>
          </a:r>
        </a:p>
      </dsp:txBody>
      <dsp:txXfrm>
        <a:off x="50489" y="1798692"/>
        <a:ext cx="5677521" cy="933302"/>
      </dsp:txXfrm>
    </dsp:sp>
    <dsp:sp modelId="{E467E99A-823D-4068-9F71-2393F2641609}">
      <dsp:nvSpPr>
        <dsp:cNvPr id="0" name=""/>
        <dsp:cNvSpPr/>
      </dsp:nvSpPr>
      <dsp:spPr>
        <a:xfrm>
          <a:off x="0" y="2857363"/>
          <a:ext cx="5778499" cy="1034280"/>
        </a:xfrm>
        <a:prstGeom prst="roundRect">
          <a:avLst/>
        </a:prstGeom>
        <a:solidFill>
          <a:srgbClr val="20245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Members have the opportunity to network.</a:t>
          </a:r>
        </a:p>
      </dsp:txBody>
      <dsp:txXfrm>
        <a:off x="50489" y="2907852"/>
        <a:ext cx="5677521" cy="9333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63B695-00D4-4198-BBD6-5A49573E6B0D}">
      <dsp:nvSpPr>
        <dsp:cNvPr id="0" name=""/>
        <dsp:cNvSpPr/>
      </dsp:nvSpPr>
      <dsp:spPr>
        <a:xfrm>
          <a:off x="0" y="0"/>
          <a:ext cx="3483037" cy="41691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1551" tIns="330200" rIns="271551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202452"/>
              </a:solidFill>
            </a:rPr>
            <a:t>Job Clubs can help members with minimal professional work experience find organizations that are looking for entry-level candidates.</a:t>
          </a:r>
        </a:p>
      </dsp:txBody>
      <dsp:txXfrm>
        <a:off x="0" y="1584269"/>
        <a:ext cx="3483037" cy="2501478"/>
      </dsp:txXfrm>
    </dsp:sp>
    <dsp:sp modelId="{AE4A1445-1F62-441D-A596-CAB66F93DAF6}">
      <dsp:nvSpPr>
        <dsp:cNvPr id="0" name=""/>
        <dsp:cNvSpPr/>
      </dsp:nvSpPr>
      <dsp:spPr>
        <a:xfrm>
          <a:off x="1116148" y="416913"/>
          <a:ext cx="1250739" cy="1250739"/>
        </a:xfrm>
        <a:prstGeom prst="ellipse">
          <a:avLst/>
        </a:prstGeom>
        <a:solidFill>
          <a:srgbClr val="202452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512" tIns="12700" rIns="97512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  <a:endParaRPr lang="en-US" sz="4800" kern="1200" dirty="0"/>
        </a:p>
      </dsp:txBody>
      <dsp:txXfrm>
        <a:off x="1299314" y="600079"/>
        <a:ext cx="884407" cy="884407"/>
      </dsp:txXfrm>
    </dsp:sp>
    <dsp:sp modelId="{608DC86C-D152-4215-9EF5-EA846AD952EB}">
      <dsp:nvSpPr>
        <dsp:cNvPr id="0" name=""/>
        <dsp:cNvSpPr/>
      </dsp:nvSpPr>
      <dsp:spPr>
        <a:xfrm>
          <a:off x="0" y="4169059"/>
          <a:ext cx="3483037" cy="72"/>
        </a:xfrm>
        <a:prstGeom prst="rect">
          <a:avLst/>
        </a:prstGeom>
        <a:solidFill>
          <a:schemeClr val="accent1">
            <a:shade val="80000"/>
            <a:hueOff val="69857"/>
            <a:satOff val="-1251"/>
            <a:lumOff val="5317"/>
            <a:alphaOff val="0"/>
          </a:schemeClr>
        </a:solidFill>
        <a:ln w="12700" cap="flat" cmpd="sng" algn="ctr">
          <a:solidFill>
            <a:schemeClr val="accent1">
              <a:shade val="80000"/>
              <a:hueOff val="69857"/>
              <a:satOff val="-1251"/>
              <a:lumOff val="53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F49847-4132-471A-B976-291DEB5DB9D8}">
      <dsp:nvSpPr>
        <dsp:cNvPr id="0" name=""/>
        <dsp:cNvSpPr/>
      </dsp:nvSpPr>
      <dsp:spPr>
        <a:xfrm>
          <a:off x="3831340" y="0"/>
          <a:ext cx="3483037" cy="41691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1551" tIns="330200" rIns="271551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202452"/>
              </a:solidFill>
            </a:rPr>
            <a:t>Job Clubs can help experienced members find positions that match their career goals and interests. </a:t>
          </a:r>
        </a:p>
      </dsp:txBody>
      <dsp:txXfrm>
        <a:off x="3831340" y="1584269"/>
        <a:ext cx="3483037" cy="2501478"/>
      </dsp:txXfrm>
    </dsp:sp>
    <dsp:sp modelId="{E5CD7D03-6760-4530-BEDF-604E76A40EA1}">
      <dsp:nvSpPr>
        <dsp:cNvPr id="0" name=""/>
        <dsp:cNvSpPr/>
      </dsp:nvSpPr>
      <dsp:spPr>
        <a:xfrm>
          <a:off x="4947489" y="416913"/>
          <a:ext cx="1250739" cy="1250739"/>
        </a:xfrm>
        <a:prstGeom prst="ellipse">
          <a:avLst/>
        </a:prstGeom>
        <a:solidFill>
          <a:srgbClr val="202452"/>
        </a:solidFill>
        <a:ln w="12700" cap="flat" cmpd="sng" algn="ctr">
          <a:solidFill>
            <a:schemeClr val="accent1">
              <a:shade val="80000"/>
              <a:hueOff val="139713"/>
              <a:satOff val="-2502"/>
              <a:lumOff val="106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512" tIns="12700" rIns="97512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5130655" y="600079"/>
        <a:ext cx="884407" cy="884407"/>
      </dsp:txXfrm>
    </dsp:sp>
    <dsp:sp modelId="{83F59B13-4821-45B5-A1A8-07A147FD0F41}">
      <dsp:nvSpPr>
        <dsp:cNvPr id="0" name=""/>
        <dsp:cNvSpPr/>
      </dsp:nvSpPr>
      <dsp:spPr>
        <a:xfrm>
          <a:off x="3831340" y="4169059"/>
          <a:ext cx="3483037" cy="72"/>
        </a:xfrm>
        <a:prstGeom prst="rect">
          <a:avLst/>
        </a:prstGeom>
        <a:solidFill>
          <a:schemeClr val="accent1">
            <a:shade val="80000"/>
            <a:hueOff val="209570"/>
            <a:satOff val="-3754"/>
            <a:lumOff val="15951"/>
            <a:alphaOff val="0"/>
          </a:schemeClr>
        </a:solidFill>
        <a:ln w="12700" cap="flat" cmpd="sng" algn="ctr">
          <a:solidFill>
            <a:schemeClr val="accent1">
              <a:shade val="80000"/>
              <a:hueOff val="209570"/>
              <a:satOff val="-3754"/>
              <a:lumOff val="159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762A47-8D98-4802-9891-62EC3CA0E809}">
      <dsp:nvSpPr>
        <dsp:cNvPr id="0" name=""/>
        <dsp:cNvSpPr/>
      </dsp:nvSpPr>
      <dsp:spPr>
        <a:xfrm>
          <a:off x="7662681" y="0"/>
          <a:ext cx="3483037" cy="41691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1551" tIns="330200" rIns="271551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202452"/>
              </a:solidFill>
            </a:rPr>
            <a:t>Job Clubs provide all members with the opportunity to learn valuable skills from other members.</a:t>
          </a:r>
        </a:p>
      </dsp:txBody>
      <dsp:txXfrm>
        <a:off x="7662681" y="1584269"/>
        <a:ext cx="3483037" cy="2501478"/>
      </dsp:txXfrm>
    </dsp:sp>
    <dsp:sp modelId="{90197F48-68AA-4122-BE43-B8C93018BDDD}">
      <dsp:nvSpPr>
        <dsp:cNvPr id="0" name=""/>
        <dsp:cNvSpPr/>
      </dsp:nvSpPr>
      <dsp:spPr>
        <a:xfrm>
          <a:off x="8778830" y="416913"/>
          <a:ext cx="1250739" cy="1250739"/>
        </a:xfrm>
        <a:prstGeom prst="ellipse">
          <a:avLst/>
        </a:prstGeom>
        <a:solidFill>
          <a:srgbClr val="202452"/>
        </a:solidFill>
        <a:ln w="12700" cap="flat" cmpd="sng" algn="ctr">
          <a:solidFill>
            <a:schemeClr val="accent1">
              <a:shade val="80000"/>
              <a:hueOff val="279426"/>
              <a:satOff val="-5005"/>
              <a:lumOff val="212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512" tIns="12700" rIns="97512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961996" y="600079"/>
        <a:ext cx="884407" cy="884407"/>
      </dsp:txXfrm>
    </dsp:sp>
    <dsp:sp modelId="{2170286A-B579-4F77-8F16-5E972218DDB6}">
      <dsp:nvSpPr>
        <dsp:cNvPr id="0" name=""/>
        <dsp:cNvSpPr/>
      </dsp:nvSpPr>
      <dsp:spPr>
        <a:xfrm>
          <a:off x="7662681" y="4169059"/>
          <a:ext cx="3483037" cy="72"/>
        </a:xfrm>
        <a:prstGeom prst="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accent1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BD28C0-8895-4B38-8194-AFADC33F14A5}">
      <dsp:nvSpPr>
        <dsp:cNvPr id="0" name=""/>
        <dsp:cNvSpPr/>
      </dsp:nvSpPr>
      <dsp:spPr>
        <a:xfrm>
          <a:off x="0" y="0"/>
          <a:ext cx="6467866" cy="2926170"/>
        </a:xfrm>
        <a:prstGeom prst="roundRect">
          <a:avLst/>
        </a:prstGeom>
        <a:solidFill>
          <a:srgbClr val="20245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100" kern="1200" cap="none" dirty="0"/>
            <a:t>The most obvious benefit of a Job Club is that it provides you a space to get advice on your job search.</a:t>
          </a:r>
          <a:endParaRPr lang="en-US" sz="4100" kern="1200" dirty="0"/>
        </a:p>
      </dsp:txBody>
      <dsp:txXfrm>
        <a:off x="142844" y="142844"/>
        <a:ext cx="6182178" cy="26404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9DBF02-D2B0-4DA1-B82D-36482E109A7A}">
      <dsp:nvSpPr>
        <dsp:cNvPr id="0" name=""/>
        <dsp:cNvSpPr/>
      </dsp:nvSpPr>
      <dsp:spPr>
        <a:xfrm>
          <a:off x="3040792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6"/>
          </a:solidFill>
          <a:prstDash val="solid"/>
          <a:miter lim="800000"/>
          <a:tailEnd type="arrow"/>
        </a:ln>
        <a:effectLst/>
      </dsp:spPr>
      <dsp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912848"/>
        <a:ext cx="34897" cy="6979"/>
      </dsp:txXfrm>
    </dsp:sp>
    <dsp:sp modelId="{8ABAE187-2B54-4960-BE7F-2D5C669BB3C5}">
      <dsp:nvSpPr>
        <dsp:cNvPr id="0" name=""/>
        <dsp:cNvSpPr/>
      </dsp:nvSpPr>
      <dsp:spPr>
        <a:xfrm>
          <a:off x="8061" y="5979"/>
          <a:ext cx="3034531" cy="1820718"/>
        </a:xfrm>
        <a:prstGeom prst="rect">
          <a:avLst/>
        </a:prstGeom>
        <a:solidFill>
          <a:srgbClr val="20245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Members can give feedback on resumes and cover letters.</a:t>
          </a:r>
        </a:p>
      </dsp:txBody>
      <dsp:txXfrm>
        <a:off x="8061" y="5979"/>
        <a:ext cx="3034531" cy="1820718"/>
      </dsp:txXfrm>
    </dsp:sp>
    <dsp:sp modelId="{5B46AEDD-E270-4375-A722-A23E6E1181B0}">
      <dsp:nvSpPr>
        <dsp:cNvPr id="0" name=""/>
        <dsp:cNvSpPr/>
      </dsp:nvSpPr>
      <dsp:spPr>
        <a:xfrm>
          <a:off x="6773265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6"/>
          </a:solidFill>
          <a:prstDash val="solid"/>
          <a:miter lim="800000"/>
          <a:tailEnd type="arrow"/>
        </a:ln>
        <a:effectLst/>
      </dsp:spPr>
      <dsp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912848"/>
        <a:ext cx="34897" cy="6979"/>
      </dsp:txXfrm>
    </dsp:sp>
    <dsp:sp modelId="{05DFA200-9F39-4539-A201-7F73B5AA441F}">
      <dsp:nvSpPr>
        <dsp:cNvPr id="0" name=""/>
        <dsp:cNvSpPr/>
      </dsp:nvSpPr>
      <dsp:spPr>
        <a:xfrm>
          <a:off x="3740534" y="5979"/>
          <a:ext cx="3034531" cy="1820718"/>
        </a:xfrm>
        <a:prstGeom prst="rect">
          <a:avLst/>
        </a:prstGeom>
        <a:solidFill>
          <a:srgbClr val="20245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Help prepare for interviews. </a:t>
          </a:r>
        </a:p>
      </dsp:txBody>
      <dsp:txXfrm>
        <a:off x="3740534" y="5979"/>
        <a:ext cx="3034531" cy="1820718"/>
      </dsp:txXfrm>
    </dsp:sp>
    <dsp:sp modelId="{0F6E52CC-FEAB-46B5-BEA9-3BB3DF469F70}">
      <dsp:nvSpPr>
        <dsp:cNvPr id="0" name=""/>
        <dsp:cNvSpPr/>
      </dsp:nvSpPr>
      <dsp:spPr>
        <a:xfrm>
          <a:off x="1525326" y="1824897"/>
          <a:ext cx="7464946" cy="667342"/>
        </a:xfrm>
        <a:custGeom>
          <a:avLst/>
          <a:gdLst/>
          <a:ahLst/>
          <a:cxnLst/>
          <a:rect l="0" t="0" r="0" b="0"/>
          <a:pathLst>
            <a:path>
              <a:moveTo>
                <a:pt x="7464946" y="0"/>
              </a:moveTo>
              <a:lnTo>
                <a:pt x="7464946" y="350771"/>
              </a:lnTo>
              <a:lnTo>
                <a:pt x="0" y="350771"/>
              </a:lnTo>
              <a:lnTo>
                <a:pt x="0" y="667342"/>
              </a:lnTo>
            </a:path>
          </a:pathLst>
        </a:custGeom>
        <a:noFill/>
        <a:ln w="6350" cap="flat" cmpd="sng" algn="ctr">
          <a:solidFill>
            <a:schemeClr val="accent6"/>
          </a:solidFill>
          <a:prstDash val="solid"/>
          <a:miter lim="800000"/>
          <a:tailEnd type="arrow"/>
        </a:ln>
        <a:effectLst/>
      </dsp:spPr>
      <dsp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70362" y="2155079"/>
        <a:ext cx="374875" cy="6979"/>
      </dsp:txXfrm>
    </dsp:sp>
    <dsp:sp modelId="{2550B3F9-0629-4938-9704-B1972D2FCDB5}">
      <dsp:nvSpPr>
        <dsp:cNvPr id="0" name=""/>
        <dsp:cNvSpPr/>
      </dsp:nvSpPr>
      <dsp:spPr>
        <a:xfrm>
          <a:off x="7473007" y="5979"/>
          <a:ext cx="3034531" cy="1820718"/>
        </a:xfrm>
        <a:prstGeom prst="rect">
          <a:avLst/>
        </a:prstGeom>
        <a:solidFill>
          <a:srgbClr val="20245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Get insight into newer technology.</a:t>
          </a:r>
        </a:p>
      </dsp:txBody>
      <dsp:txXfrm>
        <a:off x="7473007" y="5979"/>
        <a:ext cx="3034531" cy="1820718"/>
      </dsp:txXfrm>
    </dsp:sp>
    <dsp:sp modelId="{FD59F7B4-C2D0-4E32-815A-A77BF5F79809}">
      <dsp:nvSpPr>
        <dsp:cNvPr id="0" name=""/>
        <dsp:cNvSpPr/>
      </dsp:nvSpPr>
      <dsp:spPr>
        <a:xfrm>
          <a:off x="3040792" y="338927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6"/>
          </a:solidFill>
          <a:prstDash val="solid"/>
          <a:miter lim="800000"/>
          <a:tailEnd type="arrow"/>
        </a:ln>
        <a:effectLst/>
      </dsp:spPr>
      <dsp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3431509"/>
        <a:ext cx="34897" cy="6979"/>
      </dsp:txXfrm>
    </dsp:sp>
    <dsp:sp modelId="{BBD7F2E7-9427-4499-A25A-37A51638D9E7}">
      <dsp:nvSpPr>
        <dsp:cNvPr id="0" name=""/>
        <dsp:cNvSpPr/>
      </dsp:nvSpPr>
      <dsp:spPr>
        <a:xfrm>
          <a:off x="8061" y="2524640"/>
          <a:ext cx="3034531" cy="1820718"/>
        </a:xfrm>
        <a:prstGeom prst="rect">
          <a:avLst/>
        </a:prstGeom>
        <a:solidFill>
          <a:srgbClr val="20245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Provide an informal place for networking. </a:t>
          </a:r>
        </a:p>
      </dsp:txBody>
      <dsp:txXfrm>
        <a:off x="8061" y="2524640"/>
        <a:ext cx="3034531" cy="1820718"/>
      </dsp:txXfrm>
    </dsp:sp>
    <dsp:sp modelId="{18B69BDD-BFFF-4778-A67A-1E6549ED7881}">
      <dsp:nvSpPr>
        <dsp:cNvPr id="0" name=""/>
        <dsp:cNvSpPr/>
      </dsp:nvSpPr>
      <dsp:spPr>
        <a:xfrm>
          <a:off x="6773265" y="338927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6"/>
          </a:solidFill>
          <a:prstDash val="solid"/>
          <a:miter lim="800000"/>
          <a:tailEnd type="arrow"/>
        </a:ln>
        <a:effectLst/>
      </dsp:spPr>
      <dsp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3431509"/>
        <a:ext cx="34897" cy="6979"/>
      </dsp:txXfrm>
    </dsp:sp>
    <dsp:sp modelId="{0AF4F1E0-DF07-44A9-AA64-61FE9491CF7E}">
      <dsp:nvSpPr>
        <dsp:cNvPr id="0" name=""/>
        <dsp:cNvSpPr/>
      </dsp:nvSpPr>
      <dsp:spPr>
        <a:xfrm>
          <a:off x="3740534" y="2524640"/>
          <a:ext cx="3034531" cy="1820718"/>
        </a:xfrm>
        <a:prstGeom prst="rect">
          <a:avLst/>
        </a:prstGeom>
        <a:solidFill>
          <a:srgbClr val="20245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Help encounter new people.</a:t>
          </a:r>
        </a:p>
      </dsp:txBody>
      <dsp:txXfrm>
        <a:off x="3740534" y="2524640"/>
        <a:ext cx="3034531" cy="1820718"/>
      </dsp:txXfrm>
    </dsp:sp>
    <dsp:sp modelId="{35B50821-618A-447D-A08A-6CB12E922F9E}">
      <dsp:nvSpPr>
        <dsp:cNvPr id="0" name=""/>
        <dsp:cNvSpPr/>
      </dsp:nvSpPr>
      <dsp:spPr>
        <a:xfrm>
          <a:off x="7473007" y="2524640"/>
          <a:ext cx="3034531" cy="1820718"/>
        </a:xfrm>
        <a:prstGeom prst="rect">
          <a:avLst/>
        </a:prstGeom>
        <a:solidFill>
          <a:srgbClr val="20245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Participants can be directed to current job openings.</a:t>
          </a:r>
        </a:p>
      </dsp:txBody>
      <dsp:txXfrm>
        <a:off x="7473007" y="2524640"/>
        <a:ext cx="3034531" cy="18207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CD37F5-ACD9-4BDB-851E-E11EEB64E428}">
      <dsp:nvSpPr>
        <dsp:cNvPr id="0" name=""/>
        <dsp:cNvSpPr/>
      </dsp:nvSpPr>
      <dsp:spPr>
        <a:xfrm>
          <a:off x="0" y="423058"/>
          <a:ext cx="836538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20245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2F31FDF-0822-4116-8F40-3E7D413DA335}">
      <dsp:nvSpPr>
        <dsp:cNvPr id="0" name=""/>
        <dsp:cNvSpPr/>
      </dsp:nvSpPr>
      <dsp:spPr>
        <a:xfrm>
          <a:off x="418269" y="28806"/>
          <a:ext cx="5855766" cy="738000"/>
        </a:xfrm>
        <a:prstGeom prst="roundRect">
          <a:avLst/>
        </a:prstGeom>
        <a:solidFill>
          <a:srgbClr val="20245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1334" tIns="0" rIns="221334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Job searching can be overwhelming!</a:t>
          </a:r>
        </a:p>
      </dsp:txBody>
      <dsp:txXfrm>
        <a:off x="454295" y="64832"/>
        <a:ext cx="5783714" cy="665948"/>
      </dsp:txXfrm>
    </dsp:sp>
    <dsp:sp modelId="{6851D012-4189-420B-A030-FB015F229349}">
      <dsp:nvSpPr>
        <dsp:cNvPr id="0" name=""/>
        <dsp:cNvSpPr/>
      </dsp:nvSpPr>
      <dsp:spPr>
        <a:xfrm>
          <a:off x="0" y="1531806"/>
          <a:ext cx="8365380" cy="189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4A65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9246" tIns="520700" rIns="649246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>
              <a:solidFill>
                <a:srgbClr val="202452"/>
              </a:solidFill>
            </a:rPr>
            <a:t>Provides support during stressful time. 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>
              <a:solidFill>
                <a:srgbClr val="202452"/>
              </a:solidFill>
            </a:rPr>
            <a:t>Encourages interaction. 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>
              <a:solidFill>
                <a:srgbClr val="202452"/>
              </a:solidFill>
            </a:rPr>
            <a:t>You are not alone.</a:t>
          </a:r>
        </a:p>
      </dsp:txBody>
      <dsp:txXfrm>
        <a:off x="0" y="1531806"/>
        <a:ext cx="8365380" cy="1890000"/>
      </dsp:txXfrm>
    </dsp:sp>
    <dsp:sp modelId="{BD6C98D5-746F-4CF2-9BAC-DC9F5BEBFB39}">
      <dsp:nvSpPr>
        <dsp:cNvPr id="0" name=""/>
        <dsp:cNvSpPr/>
      </dsp:nvSpPr>
      <dsp:spPr>
        <a:xfrm>
          <a:off x="418269" y="1162806"/>
          <a:ext cx="5855766" cy="738000"/>
        </a:xfrm>
        <a:prstGeom prst="roundRect">
          <a:avLst/>
        </a:prstGeom>
        <a:solidFill>
          <a:srgbClr val="04A65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1334" tIns="0" rIns="221334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Job club:</a:t>
          </a:r>
        </a:p>
      </dsp:txBody>
      <dsp:txXfrm>
        <a:off x="454295" y="1198832"/>
        <a:ext cx="5783714" cy="6659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130D2F-F3EA-4EB0-BC32-967D60C059C7}">
      <dsp:nvSpPr>
        <dsp:cNvPr id="0" name=""/>
        <dsp:cNvSpPr/>
      </dsp:nvSpPr>
      <dsp:spPr>
        <a:xfrm>
          <a:off x="0" y="94347"/>
          <a:ext cx="3262653" cy="2527200"/>
        </a:xfrm>
        <a:prstGeom prst="roundRect">
          <a:avLst/>
        </a:prstGeom>
        <a:solidFill>
          <a:srgbClr val="20245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A Formal Job Club:</a:t>
          </a:r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Have executive boards, monthly dues, required meetings, etc. </a:t>
          </a:r>
        </a:p>
      </dsp:txBody>
      <dsp:txXfrm>
        <a:off x="123368" y="217715"/>
        <a:ext cx="3015917" cy="2280464"/>
      </dsp:txXfrm>
    </dsp:sp>
    <dsp:sp modelId="{6EBAF8A9-06B5-43DE-B1E2-E07610B5EDD6}">
      <dsp:nvSpPr>
        <dsp:cNvPr id="0" name=""/>
        <dsp:cNvSpPr/>
      </dsp:nvSpPr>
      <dsp:spPr>
        <a:xfrm>
          <a:off x="0" y="2699307"/>
          <a:ext cx="3262653" cy="2527200"/>
        </a:xfrm>
        <a:prstGeom prst="roundRect">
          <a:avLst/>
        </a:prstGeom>
        <a:solidFill>
          <a:srgbClr val="B7BAE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 more formal Job Club may be moderated by a career counselor or other career expert.</a:t>
          </a:r>
        </a:p>
      </dsp:txBody>
      <dsp:txXfrm>
        <a:off x="123368" y="2822675"/>
        <a:ext cx="3015917" cy="228046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B9D775-3F40-4822-97ED-904DCE069467}">
      <dsp:nvSpPr>
        <dsp:cNvPr id="0" name=""/>
        <dsp:cNvSpPr/>
      </dsp:nvSpPr>
      <dsp:spPr>
        <a:xfrm>
          <a:off x="0" y="175942"/>
          <a:ext cx="3451631" cy="2554896"/>
        </a:xfrm>
        <a:prstGeom prst="roundRect">
          <a:avLst/>
        </a:prstGeom>
        <a:solidFill>
          <a:srgbClr val="20245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An Informal Job Club: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Offer a space for people to talk about their job search experiences. </a:t>
          </a:r>
        </a:p>
      </dsp:txBody>
      <dsp:txXfrm>
        <a:off x="124720" y="300662"/>
        <a:ext cx="3202191" cy="2305456"/>
      </dsp:txXfrm>
    </dsp:sp>
    <dsp:sp modelId="{DEBA30AF-02F3-47F1-A99C-CFBDA108D703}">
      <dsp:nvSpPr>
        <dsp:cNvPr id="0" name=""/>
        <dsp:cNvSpPr/>
      </dsp:nvSpPr>
      <dsp:spPr>
        <a:xfrm>
          <a:off x="0" y="2849541"/>
          <a:ext cx="3451631" cy="2554896"/>
        </a:xfrm>
        <a:prstGeom prst="roundRect">
          <a:avLst/>
        </a:prstGeom>
        <a:solidFill>
          <a:srgbClr val="B7BAE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Many Job Clubs fall somewhere in the middle.</a:t>
          </a:r>
        </a:p>
      </dsp:txBody>
      <dsp:txXfrm>
        <a:off x="124720" y="2974261"/>
        <a:ext cx="3202191" cy="230545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4404D8-B82D-49B8-8DB0-D935F138E5E1}">
      <dsp:nvSpPr>
        <dsp:cNvPr id="0" name=""/>
        <dsp:cNvSpPr/>
      </dsp:nvSpPr>
      <dsp:spPr>
        <a:xfrm>
          <a:off x="715603" y="680424"/>
          <a:ext cx="2127375" cy="2127375"/>
        </a:xfrm>
        <a:prstGeom prst="ellipse">
          <a:avLst/>
        </a:prstGeom>
        <a:solidFill>
          <a:schemeClr val="bg1"/>
        </a:solidFill>
        <a:ln w="28575">
          <a:solidFill>
            <a:srgbClr val="04A65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2C35E0-BD3F-4C44-BAE4-341DB9025D36}">
      <dsp:nvSpPr>
        <dsp:cNvPr id="0" name=""/>
        <dsp:cNvSpPr/>
      </dsp:nvSpPr>
      <dsp:spPr>
        <a:xfrm>
          <a:off x="1168978" y="1133799"/>
          <a:ext cx="1220625" cy="12206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9BD667-428B-467F-BB37-3880BCF9FF13}">
      <dsp:nvSpPr>
        <dsp:cNvPr id="0" name=""/>
        <dsp:cNvSpPr/>
      </dsp:nvSpPr>
      <dsp:spPr>
        <a:xfrm>
          <a:off x="35540" y="3470424"/>
          <a:ext cx="3487500" cy="1864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b="0" kern="1200" cap="none" dirty="0">
              <a:solidFill>
                <a:srgbClr val="202452"/>
              </a:solidFill>
            </a:rPr>
            <a:t>Some Job Clubs cater to specific types of job seekers, such as people looking for jobs in one industry. </a:t>
          </a:r>
        </a:p>
      </dsp:txBody>
      <dsp:txXfrm>
        <a:off x="35540" y="3470424"/>
        <a:ext cx="3487500" cy="1864687"/>
      </dsp:txXfrm>
    </dsp:sp>
    <dsp:sp modelId="{9227A897-AB2E-4B9C-92DE-75CBA91F4F79}">
      <dsp:nvSpPr>
        <dsp:cNvPr id="0" name=""/>
        <dsp:cNvSpPr/>
      </dsp:nvSpPr>
      <dsp:spPr>
        <a:xfrm>
          <a:off x="4813415" y="680424"/>
          <a:ext cx="2127375" cy="2127375"/>
        </a:xfrm>
        <a:prstGeom prst="ellipse">
          <a:avLst/>
        </a:prstGeom>
        <a:solidFill>
          <a:schemeClr val="bg1"/>
        </a:solidFill>
        <a:ln w="28575">
          <a:solidFill>
            <a:srgbClr val="04A65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DC8385-03CD-4FFA-8F66-E6243CBE3179}">
      <dsp:nvSpPr>
        <dsp:cNvPr id="0" name=""/>
        <dsp:cNvSpPr/>
      </dsp:nvSpPr>
      <dsp:spPr>
        <a:xfrm>
          <a:off x="5266790" y="1133799"/>
          <a:ext cx="1220625" cy="12206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FE9093-DE1C-4286-91AA-FDAF853AEFDB}">
      <dsp:nvSpPr>
        <dsp:cNvPr id="0" name=""/>
        <dsp:cNvSpPr/>
      </dsp:nvSpPr>
      <dsp:spPr>
        <a:xfrm>
          <a:off x="4133353" y="3470424"/>
          <a:ext cx="3487500" cy="1864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b="0" kern="1200" cap="none" dirty="0">
              <a:solidFill>
                <a:srgbClr val="202452"/>
              </a:solidFill>
            </a:rPr>
            <a:t>Other Job Clubs are for specific groups of people, such as Job Clubs for women. </a:t>
          </a:r>
        </a:p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b="0" kern="1200" cap="none" dirty="0">
              <a:solidFill>
                <a:srgbClr val="202452"/>
              </a:solidFill>
            </a:rPr>
            <a:t>Job Clubs are often based around a geographic location. </a:t>
          </a:r>
        </a:p>
      </dsp:txBody>
      <dsp:txXfrm>
        <a:off x="4133353" y="3470424"/>
        <a:ext cx="3487500" cy="18646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13B6D-728D-490A-AC63-CD65EE5068DF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C95AC-A3AE-480C-9ADF-C7206673A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02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clubs allow members from around the world to meet, providing unique opportunities for development.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C95AC-A3AE-480C-9ADF-C7206673AE4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862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C95AC-A3AE-480C-9ADF-C7206673AE4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29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C95AC-A3AE-480C-9ADF-C7206673AE4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260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NOT a place to complain about the job search or to wallow in self-pity.</a:t>
            </a:r>
          </a:p>
          <a:p>
            <a:r>
              <a:rPr lang="en-US" dirty="0"/>
              <a:t>There is always a time and place to share disappointments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C95AC-A3AE-480C-9ADF-C7206673AE4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881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C95AC-A3AE-480C-9ADF-C7206673AE4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0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C95AC-A3AE-480C-9ADF-C7206673AE4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67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C95AC-A3AE-480C-9ADF-C7206673AE4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33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64E23-4CB6-7816-6FCE-840FB38064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71AC1E-BE95-3C84-4DEF-AE6AA1712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1A67E-67A8-5633-0ED4-ADE890CDF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A6E4-5CDE-414D-BC8B-F807461B2BA2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43BB4-6240-4C3F-66F3-4AE76BB8C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1E7D70-A769-EA5C-9D62-6DFF750A3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D185-12EC-1345-84C6-F37B919F9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99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A5ADE-5CBA-1B75-10F2-56349574C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5AD0CF-9733-32D0-A0C7-4CEA06D5CA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B038F-8FCA-810B-997D-1BE77F00F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A6E4-5CDE-414D-BC8B-F807461B2BA2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948AE-97C2-B22A-E50D-CC8273193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53857-459B-74F5-A271-986BDD999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D185-12EC-1345-84C6-F37B919F9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20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AD3C82-87D4-E3ED-8D3D-B1A71E8EB7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967294-982D-33C9-D3DB-9E47A7372D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CCD54-AF99-1832-279F-CFCC96158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A6E4-5CDE-414D-BC8B-F807461B2BA2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F6406-DEB6-DBA9-CD11-03A811795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81E25-EDD2-358B-78B0-4B98E24F2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D185-12EC-1345-84C6-F37B919F9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937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EDEFD-E517-5A37-7163-486E378C2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6CE0A-0772-A7F1-F0E1-EAB02AA5F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4DC1C6-3DEE-E715-C4F1-A9386D5C7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A6E4-5CDE-414D-BC8B-F807461B2BA2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353E6-B0F9-EB8D-14B4-A7BB23D9E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F3823-A859-018F-8D57-E42659128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D185-12EC-1345-84C6-F37B919F9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301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113BA-42E2-5A91-59E3-404447C75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375562-75A9-64DB-255A-8613A27C7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F896E-EFB0-10F0-5528-E4AF844C4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A6E4-5CDE-414D-BC8B-F807461B2BA2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F74AB-42E2-0828-AA1B-D9E832304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9BD4D7-DD1F-4334-DD93-C7603863A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D185-12EC-1345-84C6-F37B919F9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792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3BAA4-F598-89F4-6FDF-D53EA2248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0E0A5-D63D-BF48-CB71-2F74C4D49B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38AE4C-B218-D6F6-157A-F03D1E8E96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8EDDA2-BAE3-45A6-1100-41021149A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A6E4-5CDE-414D-BC8B-F807461B2BA2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7D220D-3D2A-5815-83AE-DC197F48C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1D11C0-CD3B-5E8B-5FA7-4168BE12E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D185-12EC-1345-84C6-F37B919F9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83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9CE2E-9DC0-8550-0367-13EDC2919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ECBD52-C12D-4BFE-875F-8712EB350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4C1880-CA19-4910-069A-5F60651747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A33C3F-F294-FCA8-5496-BC301A36EF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64D20D-00B3-1D2A-51E8-3650DEBE9A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CB2B1A-A62D-2892-C02B-A38C02EF8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A6E4-5CDE-414D-BC8B-F807461B2BA2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B3613A-6BB4-9EBA-0CC5-69D11FD94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14FBDF-028E-689B-5052-21430E30B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D185-12EC-1345-84C6-F37B919F9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95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AAA4E-02CD-427A-7DA6-24DA810CB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E8AC2D-5F8E-96A0-1193-EBCD8EC03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A6E4-5CDE-414D-BC8B-F807461B2BA2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F57071-A154-1A0C-CF7D-D1F8C1D53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FC7762-398B-0006-2BDD-7B351CFB6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D185-12EC-1345-84C6-F37B919F9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92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CC7581-1C8A-3F14-0422-EB98E189E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A6E4-5CDE-414D-BC8B-F807461B2BA2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CAF1F3-1716-63A2-D84D-6068A9AEB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1D3E25-2583-AD9D-C298-D3A188A06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D185-12EC-1345-84C6-F37B919F9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765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4CCE1-8B5E-A0BF-4567-296E5798A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7E449-FFEB-71CB-DB43-48389A4AD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99111E-5B2D-C507-DE8B-410045C213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37488A-AA58-CACE-6E39-EA322B0D8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A6E4-5CDE-414D-BC8B-F807461B2BA2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261C95-0773-7D76-3D6D-31004F5ED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EACCD0-B23C-2520-E16C-1CC3E70D2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D185-12EC-1345-84C6-F37B919F9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5A1D9-04C8-91DC-253F-49492AD61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316650-830B-C798-C6F8-2E467FC018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048306-9358-0053-658E-765D6130E2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858AA9-D262-CB4A-8B47-869076994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A6E4-5CDE-414D-BC8B-F807461B2BA2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BD7FF3-2EEC-07EB-B86A-AD7910402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C80B6C-6BFC-24AF-B040-659B1E4E2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D185-12EC-1345-84C6-F37B919F9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809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237BDE-F9E0-C596-0B2E-C3A4DCE58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E1D13-FA3C-B3A3-BD00-2D41DCDFB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21D1B4-6476-F9CE-28F5-E91F5DC7B8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FA6E4-5CDE-414D-BC8B-F807461B2BA2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EADFB-E14D-8D7A-3AF6-ADD1B5EAA7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F25EB-9929-E691-BB58-8523545100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2D185-12EC-1345-84C6-F37B919F9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15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freephotos.com/holidays/4th-of-july-independence-day/sunset-beyond-the-american-flag-celebrating-4th-of-july-independence-day.jpg.php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jp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hyperlink" Target="https://www.gcurley.info/news/2017/01/lets-wake-up-to-our-objectives/objective/" TargetMode="External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9.xml"/><Relationship Id="rId5" Type="http://schemas.openxmlformats.org/officeDocument/2006/relationships/diagramLayout" Target="../diagrams/layout19.xml"/><Relationship Id="rId4" Type="http://schemas.openxmlformats.org/officeDocument/2006/relationships/diagramData" Target="../diagrams/data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7.jp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hyperlink" Target="https://student.ilsceducation.com/events/jobclub/" TargetMode="External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1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hyperlink" Target="http://flickr.com/photos/afge/3762977572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hyperlink" Target="https://courses.lumenlearning.com/suny-osintrobus/chapter/the-informal-organizatio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sky, grass, clouds&#10;&#10;Description automatically generated">
            <a:extLst>
              <a:ext uri="{FF2B5EF4-FFF2-40B4-BE49-F238E27FC236}">
                <a16:creationId xmlns:a16="http://schemas.microsoft.com/office/drawing/2014/main" id="{FBE9E69F-BFA6-F78A-1A40-E9721D620D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22303" y="-279864"/>
            <a:ext cx="7875072" cy="6456729"/>
          </a:xfrm>
          <a:prstGeom prst="rect">
            <a:avLst/>
          </a:prstGeom>
        </p:spPr>
      </p:pic>
      <p:pic>
        <p:nvPicPr>
          <p:cNvPr id="13" name="Picture 12" descr="A picture containing graphics, clipart, design&#10;&#10;Description automatically generated">
            <a:extLst>
              <a:ext uri="{FF2B5EF4-FFF2-40B4-BE49-F238E27FC236}">
                <a16:creationId xmlns:a16="http://schemas.microsoft.com/office/drawing/2014/main" id="{BC74ECEE-E099-87AA-7E6C-BFCB4246DF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2193473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2DC671E-C487-D62B-02B1-31761F595824}"/>
              </a:ext>
            </a:extLst>
          </p:cNvPr>
          <p:cNvSpPr txBox="1">
            <a:spLocks/>
          </p:cNvSpPr>
          <p:nvPr/>
        </p:nvSpPr>
        <p:spPr>
          <a:xfrm>
            <a:off x="951469" y="3630673"/>
            <a:ext cx="5758249" cy="1174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202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Veteran Employment Representative: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2499B39-DC55-EDF6-AB5D-66138D2220B9}"/>
              </a:ext>
            </a:extLst>
          </p:cNvPr>
          <p:cNvSpPr txBox="1">
            <a:spLocks/>
          </p:cNvSpPr>
          <p:nvPr/>
        </p:nvSpPr>
        <p:spPr>
          <a:xfrm>
            <a:off x="951470" y="4535741"/>
            <a:ext cx="5758249" cy="538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04A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Club (Job Search Groups)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50C2FB0A-0AA2-E3FA-63C8-19B26F7ED915}"/>
              </a:ext>
            </a:extLst>
          </p:cNvPr>
          <p:cNvSpPr txBox="1">
            <a:spLocks/>
          </p:cNvSpPr>
          <p:nvPr/>
        </p:nvSpPr>
        <p:spPr>
          <a:xfrm>
            <a:off x="951470" y="5466451"/>
            <a:ext cx="5758249" cy="538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202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Veterans’ Program Office</a:t>
            </a:r>
          </a:p>
        </p:txBody>
      </p:sp>
    </p:spTree>
    <p:extLst>
      <p:ext uri="{BB962C8B-B14F-4D97-AF65-F5344CB8AC3E}">
        <p14:creationId xmlns:p14="http://schemas.microsoft.com/office/powerpoint/2010/main" val="2428166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FBD60-1096-62A4-E9E1-70DF6D011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4A651"/>
                </a:solidFill>
                <a:latin typeface="Franklin Gothic Book" panose="020B0503020102020204" pitchFamily="34" charset="0"/>
              </a:rPr>
              <a:t>What are the types of Job Clubs?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82ADE1-5313-29B9-B44D-DF53ACBBB0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82350" y="5859901"/>
            <a:ext cx="882130" cy="89937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7AFD73A-8B92-E7C7-32FF-8D7C5128306F}"/>
              </a:ext>
            </a:extLst>
          </p:cNvPr>
          <p:cNvSpPr txBox="1">
            <a:spLocks/>
          </p:cNvSpPr>
          <p:nvPr/>
        </p:nvSpPr>
        <p:spPr>
          <a:xfrm>
            <a:off x="522908" y="2839649"/>
            <a:ext cx="3346558" cy="11787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rgbClr val="E2C549"/>
                </a:solidFill>
                <a:latin typeface="+mn-lt"/>
              </a:rPr>
              <a:t>Specific  </a:t>
            </a:r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4CD10B34-543C-9D0C-FB7D-541C08910E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9352215"/>
              </p:ext>
            </p:extLst>
          </p:nvPr>
        </p:nvGraphicFramePr>
        <p:xfrm>
          <a:off x="3287342" y="1010583"/>
          <a:ext cx="7656394" cy="6015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12630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FBD60-1096-62A4-E9E1-70DF6D011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4A651"/>
                </a:solidFill>
                <a:latin typeface="Franklin Gothic Book" panose="020B0503020102020204" pitchFamily="34" charset="0"/>
              </a:rPr>
              <a:t>What are the types of Job Clubs?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82ADE1-5313-29B9-B44D-DF53ACBBB0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82350" y="5859901"/>
            <a:ext cx="882130" cy="89937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AE24254-5F72-3AAC-7793-5EB0FDF69B93}"/>
              </a:ext>
            </a:extLst>
          </p:cNvPr>
          <p:cNvSpPr txBox="1">
            <a:spLocks/>
          </p:cNvSpPr>
          <p:nvPr/>
        </p:nvSpPr>
        <p:spPr>
          <a:xfrm>
            <a:off x="838200" y="2989266"/>
            <a:ext cx="3285183" cy="8794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>
                <a:solidFill>
                  <a:srgbClr val="E2C549"/>
                </a:solidFill>
                <a:latin typeface="+mn-lt"/>
              </a:rPr>
              <a:t>Enhanced </a:t>
            </a:r>
            <a:endParaRPr lang="en-US" sz="4800" b="1" dirty="0">
              <a:solidFill>
                <a:srgbClr val="E2C549"/>
              </a:solidFill>
              <a:latin typeface="+mn-lt"/>
            </a:endParaRP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575834A5-2477-03DC-455C-84677C6CEA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9780886"/>
              </p:ext>
            </p:extLst>
          </p:nvPr>
        </p:nvGraphicFramePr>
        <p:xfrm>
          <a:off x="4021706" y="1363618"/>
          <a:ext cx="6660017" cy="5010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6501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A952D34-16A6-4F30-932C-13608FEFF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3A952D34-16A6-4F30-932C-13608FEFF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3A952D34-16A6-4F30-932C-13608FEFF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2ABEC6F-FF3C-4072-99C4-7C2E1E38E5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graphicEl>
                                              <a:dgm id="{22ABEC6F-FF3C-4072-99C4-7C2E1E38E5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graphicEl>
                                              <a:dgm id="{22ABEC6F-FF3C-4072-99C4-7C2E1E38E5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3FE1A39-9A18-4969-AA9D-BA453BC40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graphicEl>
                                              <a:dgm id="{B3FE1A39-9A18-4969-AA9D-BA453BC40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graphicEl>
                                              <a:dgm id="{B3FE1A39-9A18-4969-AA9D-BA453BC40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5435BB-8FC8-44D7-9F62-EFEAA39DFA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graphicEl>
                                              <a:dgm id="{4A5435BB-8FC8-44D7-9F62-EFEAA39DFA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graphicEl>
                                              <a:dgm id="{4A5435BB-8FC8-44D7-9F62-EFEAA39DFA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FBD60-1096-62A4-E9E1-70DF6D011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4A651"/>
                </a:solidFill>
                <a:latin typeface="Franklin Gothic Book" panose="020B0503020102020204" pitchFamily="34" charset="0"/>
              </a:rPr>
              <a:t>What are the types of Job Clubs?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82ADE1-5313-29B9-B44D-DF53ACBBB0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82350" y="5859901"/>
            <a:ext cx="882130" cy="89937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97D2503-5D10-717F-FC09-E042AE90446D}"/>
              </a:ext>
            </a:extLst>
          </p:cNvPr>
          <p:cNvSpPr txBox="1">
            <a:spLocks/>
          </p:cNvSpPr>
          <p:nvPr/>
        </p:nvSpPr>
        <p:spPr>
          <a:xfrm>
            <a:off x="744361" y="2910406"/>
            <a:ext cx="3201366" cy="10371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>
                <a:solidFill>
                  <a:srgbClr val="E2C549"/>
                </a:solidFill>
                <a:latin typeface="+mn-lt"/>
              </a:rPr>
              <a:t>Traditional</a:t>
            </a:r>
            <a:r>
              <a:rPr lang="en-US" sz="4800">
                <a:solidFill>
                  <a:srgbClr val="E2C549"/>
                </a:solidFill>
                <a:latin typeface="+mn-lt"/>
              </a:rPr>
              <a:t> </a:t>
            </a:r>
            <a:endParaRPr lang="en-US" sz="4800" dirty="0">
              <a:solidFill>
                <a:srgbClr val="E2C549"/>
              </a:solidFill>
              <a:latin typeface="+mn-lt"/>
            </a:endParaRPr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29DA5D74-8C59-4890-1A70-2F70A43FEC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9334650"/>
              </p:ext>
            </p:extLst>
          </p:nvPr>
        </p:nvGraphicFramePr>
        <p:xfrm>
          <a:off x="4239334" y="391510"/>
          <a:ext cx="7456443" cy="6074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3648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D31CB82-A3D0-4A4A-B126-2E9807FC8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dgm id="{3D31CB82-A3D0-4A4A-B126-2E9807FC8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dgm id="{3D31CB82-A3D0-4A4A-B126-2E9807FC8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DF75730-8183-4C68-B82F-7822B0641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graphicEl>
                                              <a:dgm id="{6DF75730-8183-4C68-B82F-7822B0641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graphicEl>
                                              <a:dgm id="{6DF75730-8183-4C68-B82F-7822B0641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0B8CA5E-98D6-4132-93CC-9AD91EFB9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graphicEl>
                                              <a:dgm id="{90B8CA5E-98D6-4132-93CC-9AD91EFB9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graphicEl>
                                              <a:dgm id="{90B8CA5E-98D6-4132-93CC-9AD91EFB9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666DACA-90BD-4350-AF75-D27CBF1965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graphicEl>
                                              <a:dgm id="{9666DACA-90BD-4350-AF75-D27CBF1965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graphicEl>
                                              <a:dgm id="{9666DACA-90BD-4350-AF75-D27CBF1965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FBD60-1096-62A4-E9E1-70DF6D011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4A651"/>
                </a:solidFill>
                <a:latin typeface="Franklin Gothic Book" panose="020B0503020102020204" pitchFamily="34" charset="0"/>
              </a:rPr>
              <a:t>What are the types of Job Clubs?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82ADE1-5313-29B9-B44D-DF53ACBBB0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82350" y="5859901"/>
            <a:ext cx="882130" cy="89937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C1CA6D3-E6A0-6100-31BB-D3A736EF920D}"/>
              </a:ext>
            </a:extLst>
          </p:cNvPr>
          <p:cNvSpPr txBox="1">
            <a:spLocks/>
          </p:cNvSpPr>
          <p:nvPr/>
        </p:nvSpPr>
        <p:spPr>
          <a:xfrm>
            <a:off x="763458" y="2895826"/>
            <a:ext cx="3201366" cy="8794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>
                <a:solidFill>
                  <a:srgbClr val="E2C549"/>
                </a:solidFill>
                <a:latin typeface="+mn-lt"/>
              </a:rPr>
              <a:t>Continuous</a:t>
            </a:r>
            <a:endParaRPr lang="en-US" sz="4800" b="1" dirty="0">
              <a:solidFill>
                <a:srgbClr val="E2C549"/>
              </a:solidFill>
              <a:latin typeface="+mn-lt"/>
            </a:endParaRP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276DF2B7-6ECA-4BF9-51B9-6E06518410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4539862"/>
              </p:ext>
            </p:extLst>
          </p:nvPr>
        </p:nvGraphicFramePr>
        <p:xfrm>
          <a:off x="4177602" y="1363540"/>
          <a:ext cx="6664570" cy="4823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0191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BB940C4-84E8-4866-A305-287D180EE7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2BB940C4-84E8-4866-A305-287D180EE7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2BB940C4-84E8-4866-A305-287D180EE7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3C8729F-C424-4FB5-8AAC-5EAD47346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graphicEl>
                                              <a:dgm id="{33C8729F-C424-4FB5-8AAC-5EAD47346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graphicEl>
                                              <a:dgm id="{33C8729F-C424-4FB5-8AAC-5EAD47346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52AC398-860A-4EC9-BCCD-2AAF5D830F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graphicEl>
                                              <a:dgm id="{652AC398-860A-4EC9-BCCD-2AAF5D830F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graphicEl>
                                              <a:dgm id="{652AC398-860A-4EC9-BCCD-2AAF5D830F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F859661-6FBF-43FE-9948-F4B6B8769A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graphicEl>
                                              <a:dgm id="{4F859661-6FBF-43FE-9948-F4B6B8769A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graphicEl>
                                              <a:dgm id="{4F859661-6FBF-43FE-9948-F4B6B8769A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FBD60-1096-62A4-E9E1-70DF6D011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4A651"/>
                </a:solidFill>
                <a:latin typeface="Franklin Gothic Book" panose="020B0503020102020204" pitchFamily="34" charset="0"/>
              </a:rPr>
              <a:t>What are the types of Job Clubs?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82ADE1-5313-29B9-B44D-DF53ACBBB0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182350" y="5859901"/>
            <a:ext cx="882130" cy="89937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8C620C8-AA5B-104F-63D6-82920B75F956}"/>
              </a:ext>
            </a:extLst>
          </p:cNvPr>
          <p:cNvSpPr txBox="1">
            <a:spLocks/>
          </p:cNvSpPr>
          <p:nvPr/>
        </p:nvSpPr>
        <p:spPr>
          <a:xfrm>
            <a:off x="632829" y="3032651"/>
            <a:ext cx="3201366" cy="9448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sz="4800" b="1">
                <a:solidFill>
                  <a:srgbClr val="E2C549"/>
                </a:solidFill>
                <a:latin typeface="+mn-lt"/>
              </a:rPr>
            </a:br>
            <a:r>
              <a:rPr lang="en-US" sz="4800" b="1">
                <a:solidFill>
                  <a:srgbClr val="E2C549"/>
                </a:solidFill>
                <a:latin typeface="+mn-lt"/>
              </a:rPr>
              <a:t> Remote</a:t>
            </a:r>
            <a:r>
              <a:rPr lang="en-US" sz="4800">
                <a:solidFill>
                  <a:srgbClr val="E2C549"/>
                </a:solidFill>
                <a:latin typeface="+mn-lt"/>
              </a:rPr>
              <a:t> </a:t>
            </a:r>
            <a:endParaRPr lang="en-US" sz="4800" dirty="0">
              <a:solidFill>
                <a:srgbClr val="E2C549"/>
              </a:solidFill>
              <a:latin typeface="+mn-lt"/>
            </a:endParaRPr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5B77E188-0B77-5336-C532-78A0124924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6615353"/>
              </p:ext>
            </p:extLst>
          </p:nvPr>
        </p:nvGraphicFramePr>
        <p:xfrm>
          <a:off x="4371720" y="1595319"/>
          <a:ext cx="5574713" cy="4572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9758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F8D6EB2-91FE-4699-B350-2249A0498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dgm id="{0F8D6EB2-91FE-4699-B350-2249A0498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dgm id="{0F8D6EB2-91FE-4699-B350-2249A0498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7007781-284F-4170-A4B2-E264A6CDE7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graphicEl>
                                              <a:dgm id="{C7007781-284F-4170-A4B2-E264A6CDE7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graphicEl>
                                              <a:dgm id="{C7007781-284F-4170-A4B2-E264A6CDE7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E37E54B-BD76-4CB5-9650-72A4220C4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graphicEl>
                                              <a:dgm id="{9E37E54B-BD76-4CB5-9650-72A4220C4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graphicEl>
                                              <a:dgm id="{9E37E54B-BD76-4CB5-9650-72A4220C4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DA0AE96-27BD-44C1-B23C-4359625E8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graphicEl>
                                              <a:dgm id="{ADA0AE96-27BD-44C1-B23C-4359625E8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graphicEl>
                                              <a:dgm id="{ADA0AE96-27BD-44C1-B23C-4359625E8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FBD60-1096-62A4-E9E1-70DF6D011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4A651"/>
                </a:solidFill>
                <a:latin typeface="Franklin Gothic Book" panose="020B0503020102020204" pitchFamily="34" charset="0"/>
              </a:rPr>
              <a:t>How do we create a successful Job Club?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82ADE1-5313-29B9-B44D-DF53ACBBB0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182350" y="5859901"/>
            <a:ext cx="882130" cy="89937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E36CBBC-1E98-D9E1-E79A-579DAA0A9A83}"/>
              </a:ext>
            </a:extLst>
          </p:cNvPr>
          <p:cNvSpPr txBox="1">
            <a:spLocks/>
          </p:cNvSpPr>
          <p:nvPr/>
        </p:nvSpPr>
        <p:spPr>
          <a:xfrm>
            <a:off x="3242165" y="1511515"/>
            <a:ext cx="5707670" cy="1576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rgbClr val="E2C549"/>
                </a:solidFill>
                <a:latin typeface="+mn-lt"/>
              </a:rPr>
              <a:t>Perspective Members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A7D9B28C-9576-01CF-60EB-3A43EE3A0B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8166824"/>
              </p:ext>
            </p:extLst>
          </p:nvPr>
        </p:nvGraphicFramePr>
        <p:xfrm>
          <a:off x="153996" y="2502432"/>
          <a:ext cx="11810144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10902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FBD60-1096-62A4-E9E1-70DF6D011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4A651"/>
                </a:solidFill>
                <a:latin typeface="Franklin Gothic Book" panose="020B0503020102020204" pitchFamily="34" charset="0"/>
              </a:rPr>
              <a:t>How do we create a successful Job Club?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82ADE1-5313-29B9-B44D-DF53ACBBB0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182350" y="5859901"/>
            <a:ext cx="882130" cy="89937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20ADBBB-11CB-67A7-0C19-EA5DD0D794A1}"/>
              </a:ext>
            </a:extLst>
          </p:cNvPr>
          <p:cNvSpPr txBox="1">
            <a:spLocks/>
          </p:cNvSpPr>
          <p:nvPr/>
        </p:nvSpPr>
        <p:spPr>
          <a:xfrm>
            <a:off x="4353558" y="1529186"/>
            <a:ext cx="3484883" cy="1313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srgbClr val="E2C549"/>
                </a:solidFill>
                <a:latin typeface="+mn-lt"/>
              </a:rPr>
              <a:t>The Process </a:t>
            </a:r>
            <a:endParaRPr lang="en-US" sz="4800" b="1" dirty="0">
              <a:solidFill>
                <a:srgbClr val="E2C549"/>
              </a:solidFill>
              <a:latin typeface="+mn-lt"/>
            </a:endParaRP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D057D0E0-B4BE-3F8A-447E-F30AC62203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8006848"/>
              </p:ext>
            </p:extLst>
          </p:nvPr>
        </p:nvGraphicFramePr>
        <p:xfrm>
          <a:off x="632084" y="2273400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60595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FBD60-1096-62A4-E9E1-70DF6D011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4A651"/>
                </a:solidFill>
                <a:latin typeface="Franklin Gothic Book" panose="020B0503020102020204" pitchFamily="34" charset="0"/>
              </a:rPr>
              <a:t>Creating the Job Club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82ADE1-5313-29B9-B44D-DF53ACBBB0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182350" y="5859901"/>
            <a:ext cx="882130" cy="89937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697045E-6B41-F9E0-2815-F9E4AF4B425C}"/>
              </a:ext>
            </a:extLst>
          </p:cNvPr>
          <p:cNvSpPr txBox="1">
            <a:spLocks/>
          </p:cNvSpPr>
          <p:nvPr/>
        </p:nvSpPr>
        <p:spPr>
          <a:xfrm>
            <a:off x="3570201" y="1344764"/>
            <a:ext cx="5051597" cy="87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srgbClr val="E2C549"/>
                </a:solidFill>
                <a:latin typeface="+mn-lt"/>
              </a:rPr>
              <a:t>Purpose of a Job Club</a:t>
            </a:r>
            <a:endParaRPr lang="en-US" sz="4800" b="1" dirty="0">
              <a:solidFill>
                <a:srgbClr val="E2C549"/>
              </a:solidFill>
              <a:latin typeface="+mn-lt"/>
            </a:endParaRP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A6AA8BCC-368D-1B2A-A7A3-6A777D348C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1751337"/>
              </p:ext>
            </p:extLst>
          </p:nvPr>
        </p:nvGraphicFramePr>
        <p:xfrm>
          <a:off x="3224351" y="2024623"/>
          <a:ext cx="5743296" cy="4468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09416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FBD60-1096-62A4-E9E1-70DF6D011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4A651"/>
                </a:solidFill>
                <a:latin typeface="Franklin Gothic Book" panose="020B0503020102020204" pitchFamily="34" charset="0"/>
              </a:rPr>
              <a:t>What to consider when creating a Job Club?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82ADE1-5313-29B9-B44D-DF53ACBBB0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182350" y="5859901"/>
            <a:ext cx="882130" cy="89937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1D47485-0158-DC2C-0FA6-09D554534AAE}"/>
              </a:ext>
            </a:extLst>
          </p:cNvPr>
          <p:cNvSpPr txBox="1">
            <a:spLocks/>
          </p:cNvSpPr>
          <p:nvPr/>
        </p:nvSpPr>
        <p:spPr>
          <a:xfrm>
            <a:off x="3480023" y="1201527"/>
            <a:ext cx="5231953" cy="1576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srgbClr val="E2C549"/>
                </a:solidFill>
                <a:latin typeface="+mn-lt"/>
              </a:rPr>
              <a:t>Consider the Goals </a:t>
            </a:r>
            <a:endParaRPr lang="en-US" sz="4800" b="1" dirty="0">
              <a:solidFill>
                <a:srgbClr val="E2C549"/>
              </a:solidFill>
              <a:latin typeface="+mn-lt"/>
            </a:endParaRP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6713EEAD-4353-4110-D6FB-3F0ADB4AE2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7247704"/>
              </p:ext>
            </p:extLst>
          </p:nvPr>
        </p:nvGraphicFramePr>
        <p:xfrm>
          <a:off x="1001075" y="2527090"/>
          <a:ext cx="10189848" cy="3148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97026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FBD60-1096-62A4-E9E1-70DF6D011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4A651"/>
                </a:solidFill>
                <a:latin typeface="Franklin Gothic Book" panose="020B0503020102020204" pitchFamily="34" charset="0"/>
              </a:rPr>
              <a:t>What to consider when creating a Job Club?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82ADE1-5313-29B9-B44D-DF53ACBBB0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182350" y="5859901"/>
            <a:ext cx="882130" cy="89937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EDC9074-64C1-8FCE-6FEE-C802CF4A0242}"/>
              </a:ext>
            </a:extLst>
          </p:cNvPr>
          <p:cNvSpPr txBox="1">
            <a:spLocks/>
          </p:cNvSpPr>
          <p:nvPr/>
        </p:nvSpPr>
        <p:spPr>
          <a:xfrm>
            <a:off x="2598607" y="1574921"/>
            <a:ext cx="6994785" cy="6713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E2C549"/>
                </a:solidFill>
                <a:latin typeface="+mn-lt"/>
              </a:rPr>
              <a:t>Determine the Connection</a:t>
            </a:r>
          </a:p>
        </p:txBody>
      </p:sp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5D62B19E-2061-27A6-9CC5-87A7CFC57D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6513546"/>
              </p:ext>
            </p:extLst>
          </p:nvPr>
        </p:nvGraphicFramePr>
        <p:xfrm>
          <a:off x="11970" y="2417907"/>
          <a:ext cx="11795054" cy="4091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65087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C4B73-80C3-3ED4-CC82-56C50ACCE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4A651"/>
                </a:solidFill>
                <a:latin typeface="Franklin Gothic Book" panose="020B0503020102020204" pitchFamily="34" charset="0"/>
              </a:rPr>
              <a:t>Objectives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EE5A0F19-EBDC-82AF-3EA8-E9EF5FA73E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82350" y="5859901"/>
            <a:ext cx="882130" cy="899379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5AB5A4D-3878-F7D1-4AF0-490537D080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38200" y="2079882"/>
            <a:ext cx="4252526" cy="2835017"/>
          </a:xfrm>
          <a:prstGeom prst="rect">
            <a:avLst/>
          </a:prstGeom>
        </p:spPr>
      </p:pic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DA2DED11-941F-BC87-5AC1-E4AD6FBD3E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7623966"/>
              </p:ext>
            </p:extLst>
          </p:nvPr>
        </p:nvGraphicFramePr>
        <p:xfrm>
          <a:off x="5614416" y="1031880"/>
          <a:ext cx="5739384" cy="4794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926900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FBD60-1096-62A4-E9E1-70DF6D011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4A651"/>
                </a:solidFill>
                <a:latin typeface="Franklin Gothic Book" panose="020B0503020102020204" pitchFamily="34" charset="0"/>
              </a:rPr>
              <a:t>What to consider when creating a Job Club?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82ADE1-5313-29B9-B44D-DF53ACBBB0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182350" y="5859901"/>
            <a:ext cx="882130" cy="89937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9B8B349-9C44-42EC-0D49-1AA2DF074346}"/>
              </a:ext>
            </a:extLst>
          </p:cNvPr>
          <p:cNvSpPr txBox="1">
            <a:spLocks/>
          </p:cNvSpPr>
          <p:nvPr/>
        </p:nvSpPr>
        <p:spPr>
          <a:xfrm>
            <a:off x="838200" y="2612708"/>
            <a:ext cx="4699401" cy="16325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>
                <a:solidFill>
                  <a:srgbClr val="E2C549"/>
                </a:solidFill>
                <a:latin typeface="+mn-lt"/>
              </a:rPr>
              <a:t>Consider the Duration </a:t>
            </a:r>
            <a:endParaRPr lang="en-US" sz="4800" b="1" dirty="0">
              <a:solidFill>
                <a:srgbClr val="E2C549"/>
              </a:solidFill>
              <a:latin typeface="+mn-lt"/>
            </a:endParaRP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8C5169BD-4641-7A58-7C81-172FF58AEC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6849475"/>
              </p:ext>
            </p:extLst>
          </p:nvPr>
        </p:nvGraphicFramePr>
        <p:xfrm>
          <a:off x="5234388" y="1524882"/>
          <a:ext cx="5472196" cy="4702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967046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C4B73-80C3-3ED4-CC82-56C50ACCE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4A651"/>
                </a:solidFill>
                <a:latin typeface="Franklin Gothic Book" panose="020B0503020102020204" pitchFamily="34" charset="0"/>
              </a:rPr>
              <a:t>Questions &amp; Answers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EE5A0F19-EBDC-82AF-3EA8-E9EF5FA73E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82350" y="5859901"/>
            <a:ext cx="882130" cy="89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000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FBD60-1096-62A4-E9E1-70DF6D011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4A651"/>
                </a:solidFill>
                <a:latin typeface="Franklin Gothic Book" panose="020B0503020102020204" pitchFamily="34" charset="0"/>
              </a:rPr>
              <a:t>What is a Job Club?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82ADE1-5313-29B9-B44D-DF53ACBBB0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82350" y="5859901"/>
            <a:ext cx="882130" cy="8993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92CC0E-377F-2BAA-3A5C-89A3A8C957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04353" y="1906634"/>
            <a:ext cx="4428699" cy="3044731"/>
          </a:xfrm>
          <a:prstGeom prst="rect">
            <a:avLst/>
          </a:prstGeom>
        </p:spPr>
      </p:pic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72D1D74D-2874-02AF-0680-FB153EB9CA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4565507"/>
              </p:ext>
            </p:extLst>
          </p:nvPr>
        </p:nvGraphicFramePr>
        <p:xfrm>
          <a:off x="5707485" y="1163655"/>
          <a:ext cx="5778499" cy="4530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696029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FBD60-1096-62A4-E9E1-70DF6D011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4A651"/>
                </a:solidFill>
                <a:latin typeface="Franklin Gothic Book" panose="020B0503020102020204" pitchFamily="34" charset="0"/>
              </a:rPr>
              <a:t>Why are Job Clubs important?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82ADE1-5313-29B9-B44D-DF53ACBBB0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82350" y="5859901"/>
            <a:ext cx="882130" cy="899379"/>
          </a:xfrm>
          <a:prstGeom prst="rect">
            <a:avLst/>
          </a:prstGeom>
        </p:spPr>
      </p:pic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932BEEDD-9AAB-F347-9B5F-2C675AF1CF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5351336"/>
              </p:ext>
            </p:extLst>
          </p:nvPr>
        </p:nvGraphicFramePr>
        <p:xfrm>
          <a:off x="523140" y="1646346"/>
          <a:ext cx="11145719" cy="416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097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FBD60-1096-62A4-E9E1-70DF6D011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4A651"/>
                </a:solidFill>
                <a:latin typeface="Franklin Gothic Book" panose="020B0503020102020204" pitchFamily="34" charset="0"/>
              </a:rPr>
              <a:t>What are the benefits of Job Clubs?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82ADE1-5313-29B9-B44D-DF53ACBBB0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82350" y="5859901"/>
            <a:ext cx="882130" cy="899379"/>
          </a:xfrm>
          <a:prstGeom prst="rect">
            <a:avLst/>
          </a:prstGeom>
        </p:spPr>
      </p:pic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99534FC0-8E3C-1130-6B78-20A1F3A59C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7498571"/>
              </p:ext>
            </p:extLst>
          </p:nvPr>
        </p:nvGraphicFramePr>
        <p:xfrm>
          <a:off x="1136429" y="2278173"/>
          <a:ext cx="6467867" cy="3450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Graphic 7" descr="Office Worker">
            <a:extLst>
              <a:ext uri="{FF2B5EF4-FFF2-40B4-BE49-F238E27FC236}">
                <a16:creationId xmlns:a16="http://schemas.microsoft.com/office/drawing/2014/main" id="{305A249F-588F-7793-3FC4-33008810F2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29675" y="2412945"/>
            <a:ext cx="2032110" cy="203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192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FBD60-1096-62A4-E9E1-70DF6D011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4A651"/>
                </a:solidFill>
                <a:latin typeface="Franklin Gothic Book" panose="020B0503020102020204" pitchFamily="34" charset="0"/>
              </a:rPr>
              <a:t>What are the benefits of Job Clubs?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82ADE1-5313-29B9-B44D-DF53ACBBB0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82350" y="5859901"/>
            <a:ext cx="882130" cy="899379"/>
          </a:xfrm>
          <a:prstGeom prst="rect">
            <a:avLst/>
          </a:prstGeom>
        </p:spPr>
      </p:pic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FD1B1D44-05F3-F790-45F0-8A43DCEAF3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2957716"/>
              </p:ext>
            </p:extLst>
          </p:nvPr>
        </p:nvGraphicFramePr>
        <p:xfrm>
          <a:off x="838200" y="176686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Graphic 8" descr="Office Worker">
            <a:extLst>
              <a:ext uri="{FF2B5EF4-FFF2-40B4-BE49-F238E27FC236}">
                <a16:creationId xmlns:a16="http://schemas.microsoft.com/office/drawing/2014/main" id="{577E1A9D-16A9-831F-4176-7F2827DA76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87340" y="681037"/>
            <a:ext cx="1085824" cy="108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860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FBD60-1096-62A4-E9E1-70DF6D011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4A651"/>
                </a:solidFill>
                <a:latin typeface="Franklin Gothic Book" panose="020B0503020102020204" pitchFamily="34" charset="0"/>
              </a:rPr>
              <a:t>What are the benefits of Job Clubs?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82ADE1-5313-29B9-B44D-DF53ACBBB0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82350" y="5859901"/>
            <a:ext cx="882130" cy="899379"/>
          </a:xfrm>
          <a:prstGeom prst="rect">
            <a:avLst/>
          </a:prstGeom>
        </p:spPr>
      </p:pic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8D507420-4AAC-E9CD-5AAF-F6BA5074BE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8488688"/>
              </p:ext>
            </p:extLst>
          </p:nvPr>
        </p:nvGraphicFramePr>
        <p:xfrm>
          <a:off x="654957" y="1703693"/>
          <a:ext cx="8365380" cy="3450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Graphic 3" descr="Office Worker">
            <a:extLst>
              <a:ext uri="{FF2B5EF4-FFF2-40B4-BE49-F238E27FC236}">
                <a16:creationId xmlns:a16="http://schemas.microsoft.com/office/drawing/2014/main" id="{B393A728-12A7-ACD7-2DEF-FBBB4C8931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30744" y="2367472"/>
            <a:ext cx="2123056" cy="212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210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FBD60-1096-62A4-E9E1-70DF6D011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4A651"/>
                </a:solidFill>
                <a:latin typeface="Franklin Gothic Book" panose="020B0503020102020204" pitchFamily="34" charset="0"/>
              </a:rPr>
              <a:t>What are the types of Job Clubs?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82ADE1-5313-29B9-B44D-DF53ACBBB0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82350" y="5859901"/>
            <a:ext cx="882130" cy="89937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0EB810D-C11A-BA50-37DE-06A8896A8E2A}"/>
              </a:ext>
            </a:extLst>
          </p:cNvPr>
          <p:cNvSpPr txBox="1">
            <a:spLocks/>
          </p:cNvSpPr>
          <p:nvPr/>
        </p:nvSpPr>
        <p:spPr>
          <a:xfrm>
            <a:off x="614168" y="2392913"/>
            <a:ext cx="3201366" cy="8591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>
                <a:solidFill>
                  <a:srgbClr val="E2C549"/>
                </a:solidFill>
                <a:latin typeface="+mn-lt"/>
              </a:rPr>
              <a:t>Formal </a:t>
            </a:r>
            <a:endParaRPr lang="en-US" sz="4800" b="1" dirty="0">
              <a:solidFill>
                <a:srgbClr val="E2C549"/>
              </a:solidFill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959D8F-C54D-0403-A6FC-56376D8FDC80}"/>
              </a:ext>
            </a:extLst>
          </p:cNvPr>
          <p:cNvSpPr/>
          <p:nvPr/>
        </p:nvSpPr>
        <p:spPr>
          <a:xfrm>
            <a:off x="1198355" y="3429000"/>
            <a:ext cx="20329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rgbClr val="E2C549"/>
                </a:solidFill>
              </a:rPr>
              <a:t>Job Clubs vary in many ways. </a:t>
            </a:r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5C02F66D-4390-B13A-5928-D15CFE1221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7127486"/>
              </p:ext>
            </p:extLst>
          </p:nvPr>
        </p:nvGraphicFramePr>
        <p:xfrm>
          <a:off x="3687312" y="1304938"/>
          <a:ext cx="3262653" cy="5320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2E579DB5-361A-2219-A137-96A957BB3A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7405931" y="2085158"/>
            <a:ext cx="4037835" cy="268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62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FBD60-1096-62A4-E9E1-70DF6D011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4A651"/>
                </a:solidFill>
                <a:latin typeface="Franklin Gothic Book" panose="020B0503020102020204" pitchFamily="34" charset="0"/>
              </a:rPr>
              <a:t>What are the types of Job Clubs?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82ADE1-5313-29B9-B44D-DF53ACBBB0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82350" y="5859901"/>
            <a:ext cx="882130" cy="89937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8860968-5210-8241-D3CF-BE90496169AE}"/>
              </a:ext>
            </a:extLst>
          </p:cNvPr>
          <p:cNvSpPr txBox="1">
            <a:spLocks/>
          </p:cNvSpPr>
          <p:nvPr/>
        </p:nvSpPr>
        <p:spPr>
          <a:xfrm>
            <a:off x="416512" y="2928878"/>
            <a:ext cx="3201366" cy="10002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rgbClr val="E2C549"/>
                </a:solidFill>
                <a:latin typeface="+mn-lt"/>
              </a:rPr>
              <a:t>Informal 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70D70E8F-5F07-91AD-0758-B8261D05D3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6504117"/>
              </p:ext>
            </p:extLst>
          </p:nvPr>
        </p:nvGraphicFramePr>
        <p:xfrm>
          <a:off x="7144637" y="1179702"/>
          <a:ext cx="3451631" cy="5498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11" descr="A group of people sitting around a table looking at a computer&#10;&#10;Description automatically generated">
            <a:extLst>
              <a:ext uri="{FF2B5EF4-FFF2-40B4-BE49-F238E27FC236}">
                <a16:creationId xmlns:a16="http://schemas.microsoft.com/office/drawing/2014/main" id="{88ECD40C-3BEA-2158-461B-9F07E4CE52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406154" y="2278456"/>
            <a:ext cx="3451631" cy="230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856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1631</TotalTime>
  <Words>807</Words>
  <Application>Microsoft Office PowerPoint</Application>
  <PresentationFormat>Widescreen</PresentationFormat>
  <Paragraphs>111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Franklin Gothic Book</vt:lpstr>
      <vt:lpstr>Office Theme</vt:lpstr>
      <vt:lpstr>PowerPoint Presentation</vt:lpstr>
      <vt:lpstr>Objectives</vt:lpstr>
      <vt:lpstr>What is a Job Club?</vt:lpstr>
      <vt:lpstr>Why are Job Clubs important?</vt:lpstr>
      <vt:lpstr>What are the benefits of Job Clubs?</vt:lpstr>
      <vt:lpstr>What are the benefits of Job Clubs?</vt:lpstr>
      <vt:lpstr>What are the benefits of Job Clubs?</vt:lpstr>
      <vt:lpstr>What are the types of Job Clubs?</vt:lpstr>
      <vt:lpstr>What are the types of Job Clubs?</vt:lpstr>
      <vt:lpstr>What are the types of Job Clubs?</vt:lpstr>
      <vt:lpstr>What are the types of Job Clubs?</vt:lpstr>
      <vt:lpstr>What are the types of Job Clubs?</vt:lpstr>
      <vt:lpstr>What are the types of Job Clubs?</vt:lpstr>
      <vt:lpstr>What are the types of Job Clubs?</vt:lpstr>
      <vt:lpstr>How do we create a successful Job Club?</vt:lpstr>
      <vt:lpstr>How do we create a successful Job Club?</vt:lpstr>
      <vt:lpstr>Creating the Job Club</vt:lpstr>
      <vt:lpstr>What to consider when creating a Job Club?</vt:lpstr>
      <vt:lpstr>What to consider when creating a Job Club?</vt:lpstr>
      <vt:lpstr>What to consider when creating a Job Club?</vt:lpstr>
      <vt:lpstr>Questions &amp; Answers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Jose Santos</dc:creator>
  <cp:lastModifiedBy>Thomas, Jewelisia</cp:lastModifiedBy>
  <cp:revision>7</cp:revision>
  <dcterms:created xsi:type="dcterms:W3CDTF">2023-06-29T18:41:40Z</dcterms:created>
  <dcterms:modified xsi:type="dcterms:W3CDTF">2024-04-03T19:33:40Z</dcterms:modified>
</cp:coreProperties>
</file>