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5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C3C6E7"/>
    <a:srgbClr val="7B8898"/>
    <a:srgbClr val="E2C549"/>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427"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11.svg"/><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15.xml.rels><?xml version="1.0" encoding="UTF-8" standalone="yes"?>
<Relationships xmlns="http://schemas.openxmlformats.org/package/2006/relationships"><Relationship Id="rId8" Type="http://schemas.openxmlformats.org/officeDocument/2006/relationships/hyperlink" Target="https://www.thebalancecareers.com/what-is-job-shadowing-2062024" TargetMode="External"/><Relationship Id="rId13"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5.jpeg"/><Relationship Id="rId12" Type="http://schemas.openxmlformats.org/officeDocument/2006/relationships/hyperlink" Target="https://www.flexjobs.com/blog/post/webinar-manage-a-career-change/" TargetMode="External"/><Relationship Id="rId2" Type="http://schemas.openxmlformats.org/officeDocument/2006/relationships/hyperlink" Target="https://news.schoolsdo.org/2017/08/expect-more-career-technical-education-in-w-va/" TargetMode="External"/><Relationship Id="rId1" Type="http://schemas.openxmlformats.org/officeDocument/2006/relationships/image" Target="../media/image42.jpeg"/><Relationship Id="rId6" Type="http://schemas.openxmlformats.org/officeDocument/2006/relationships/hyperlink" Target="https://www.stepwest.com/program/college-internship/" TargetMode="Externa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hyperlink" Target="https://www.universitycity.org/news/penn-current-%E2%80%A2-skills-initiative-gives-unemployed-west-philadelphians-job-training" TargetMode="External"/><Relationship Id="rId4" Type="http://schemas.openxmlformats.org/officeDocument/2006/relationships/hyperlink" Target="https://martinsburgcollege.edu/the-journey-back-transitioning-service-members/" TargetMode="External"/><Relationship Id="rId9" Type="http://schemas.openxmlformats.org/officeDocument/2006/relationships/image" Target="../media/image46.jpeg"/><Relationship Id="rId14" Type="http://schemas.openxmlformats.org/officeDocument/2006/relationships/hyperlink" Target="https://www.higheredjobs.com/HigherEdCareers/interviews.cfm?ID=1099" TargetMode="External"/></Relationships>
</file>

<file path=ppt/diagrams/_rels/data1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2.xml.rels><?xml version="1.0" encoding="UTF-8" standalone="yes"?>
<Relationships xmlns="http://schemas.openxmlformats.org/package/2006/relationships"><Relationship Id="rId2" Type="http://schemas.openxmlformats.org/officeDocument/2006/relationships/hyperlink" Target="https://penlighten.com/examples-of-rhetorical-question-to-understand-it-better" TargetMode="External"/><Relationship Id="rId1" Type="http://schemas.openxmlformats.org/officeDocument/2006/relationships/image" Target="../media/image4.jpg"/></Relationships>
</file>

<file path=ppt/diagrams/_rels/data23.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81.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20.png"/><Relationship Id="rId2" Type="http://schemas.openxmlformats.org/officeDocument/2006/relationships/image" Target="../media/image66.svg"/><Relationship Id="rId16" Type="http://schemas.openxmlformats.org/officeDocument/2006/relationships/image" Target="../media/image80.svg"/><Relationship Id="rId20" Type="http://schemas.openxmlformats.org/officeDocument/2006/relationships/image" Target="../media/image83.svg"/><Relationship Id="rId1" Type="http://schemas.openxmlformats.org/officeDocument/2006/relationships/image" Target="../media/image65.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svg"/><Relationship Id="rId19" Type="http://schemas.openxmlformats.org/officeDocument/2006/relationships/image" Target="../media/image82.pn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diagrams/_rels/data3.xml.rels><?xml version="1.0" encoding="UTF-8" standalone="yes"?>
<Relationships xmlns="http://schemas.openxmlformats.org/package/2006/relationships"><Relationship Id="rId2" Type="http://schemas.openxmlformats.org/officeDocument/2006/relationships/hyperlink" Target="http://www.sierravistacc.com/ministries/helping-each-other/" TargetMode="External"/><Relationship Id="rId1" Type="http://schemas.openxmlformats.org/officeDocument/2006/relationships/image" Target="../media/image5.jpeg"/></Relationships>
</file>

<file path=ppt/diagrams/_rels/drawing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5.xml.rels><?xml version="1.0" encoding="UTF-8" standalone="yes"?>
<Relationships xmlns="http://schemas.openxmlformats.org/package/2006/relationships"><Relationship Id="rId8" Type="http://schemas.openxmlformats.org/officeDocument/2006/relationships/hyperlink" Target="https://www.thebalancecareers.com/what-is-job-shadowing-2062024" TargetMode="External"/><Relationship Id="rId13"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5.jpeg"/><Relationship Id="rId12" Type="http://schemas.openxmlformats.org/officeDocument/2006/relationships/hyperlink" Target="https://www.flexjobs.com/blog/post/webinar-manage-a-career-change/" TargetMode="External"/><Relationship Id="rId2" Type="http://schemas.openxmlformats.org/officeDocument/2006/relationships/hyperlink" Target="https://news.schoolsdo.org/2017/08/expect-more-career-technical-education-in-w-va/" TargetMode="External"/><Relationship Id="rId1" Type="http://schemas.openxmlformats.org/officeDocument/2006/relationships/image" Target="../media/image42.jpeg"/><Relationship Id="rId6" Type="http://schemas.openxmlformats.org/officeDocument/2006/relationships/hyperlink" Target="https://www.stepwest.com/program/college-internship/" TargetMode="Externa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hyperlink" Target="https://www.universitycity.org/news/penn-current-%E2%80%A2-skills-initiative-gives-unemployed-west-philadelphians-job-training" TargetMode="External"/><Relationship Id="rId4" Type="http://schemas.openxmlformats.org/officeDocument/2006/relationships/hyperlink" Target="https://martinsburgcollege.edu/the-journey-back-transitioning-service-members/" TargetMode="External"/><Relationship Id="rId9" Type="http://schemas.openxmlformats.org/officeDocument/2006/relationships/image" Target="../media/image46.jpeg"/><Relationship Id="rId14" Type="http://schemas.openxmlformats.org/officeDocument/2006/relationships/hyperlink" Target="https://www.higheredjobs.com/HigherEdCareers/interviews.cfm?ID=1099"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2.xml.rels><?xml version="1.0" encoding="UTF-8" standalone="yes"?>
<Relationships xmlns="http://schemas.openxmlformats.org/package/2006/relationships"><Relationship Id="rId2" Type="http://schemas.openxmlformats.org/officeDocument/2006/relationships/hyperlink" Target="https://penlighten.com/examples-of-rhetorical-question-to-understand-it-better" TargetMode="External"/><Relationship Id="rId1" Type="http://schemas.openxmlformats.org/officeDocument/2006/relationships/image" Target="../media/image4.jpg"/></Relationships>
</file>

<file path=ppt/diagrams/_rels/drawing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7.png"/><Relationship Id="rId7" Type="http://schemas.openxmlformats.org/officeDocument/2006/relationships/image" Target="../media/image20.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3.svg"/><Relationship Id="rId4" Type="http://schemas.openxmlformats.org/officeDocument/2006/relationships/image" Target="../media/image78.svg"/><Relationship Id="rId9" Type="http://schemas.openxmlformats.org/officeDocument/2006/relationships/image" Target="../media/image82.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sierravistacc.com/ministries/helping-each-other/" TargetMode="External"/><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1AEBF-A2DA-4A09-A805-991FDCB18612}"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739A5E9-65DF-4AB9-8D41-9A020169117F}">
      <dgm:prSet custT="1"/>
      <dgm:spPr>
        <a:solidFill>
          <a:srgbClr val="202452">
            <a:alpha val="90000"/>
          </a:srgbClr>
        </a:solidFill>
      </dgm:spPr>
      <dgm:t>
        <a:bodyPr/>
        <a:lstStyle/>
        <a:p>
          <a:r>
            <a:rPr lang="en-US" sz="2800" strike="noStrike" dirty="0"/>
            <a:t>Purpose and Scope</a:t>
          </a:r>
        </a:p>
      </dgm:t>
    </dgm:pt>
    <dgm:pt modelId="{C06B0E92-8382-459F-BD65-57BD4F474C21}" type="parTrans" cxnId="{D7BC1F7B-371D-4A8B-9C75-CDB8C68C6A01}">
      <dgm:prSet/>
      <dgm:spPr/>
      <dgm:t>
        <a:bodyPr/>
        <a:lstStyle/>
        <a:p>
          <a:endParaRPr lang="en-US" strike="noStrike"/>
        </a:p>
      </dgm:t>
    </dgm:pt>
    <dgm:pt modelId="{0D4CA27F-4F55-4B3A-ADB8-1006BA6732D1}" type="sibTrans" cxnId="{D7BC1F7B-371D-4A8B-9C75-CDB8C68C6A01}">
      <dgm:prSet/>
      <dgm:spPr/>
      <dgm:t>
        <a:bodyPr/>
        <a:lstStyle/>
        <a:p>
          <a:endParaRPr lang="en-US" strike="noStrike"/>
        </a:p>
      </dgm:t>
    </dgm:pt>
    <dgm:pt modelId="{33C06435-FA62-4343-8A59-D7AB55D69A52}">
      <dgm:prSet custT="1"/>
      <dgm:spPr>
        <a:solidFill>
          <a:srgbClr val="202452">
            <a:alpha val="85000"/>
          </a:srgbClr>
        </a:solidFill>
      </dgm:spPr>
      <dgm:t>
        <a:bodyPr/>
        <a:lstStyle/>
        <a:p>
          <a:r>
            <a:rPr lang="en-US" sz="2800" strike="noStrike" dirty="0"/>
            <a:t>Policies and Procedures</a:t>
          </a:r>
        </a:p>
      </dgm:t>
    </dgm:pt>
    <dgm:pt modelId="{0724C798-E43F-476A-B285-8F81BE54ED28}" type="parTrans" cxnId="{0B4841F1-15DF-42B3-A3DF-7BA08E305851}">
      <dgm:prSet/>
      <dgm:spPr/>
      <dgm:t>
        <a:bodyPr/>
        <a:lstStyle/>
        <a:p>
          <a:endParaRPr lang="en-US" strike="noStrike"/>
        </a:p>
      </dgm:t>
    </dgm:pt>
    <dgm:pt modelId="{A8ED9B4C-5B18-45D9-9B13-2B708F67FC63}" type="sibTrans" cxnId="{0B4841F1-15DF-42B3-A3DF-7BA08E305851}">
      <dgm:prSet/>
      <dgm:spPr/>
      <dgm:t>
        <a:bodyPr/>
        <a:lstStyle/>
        <a:p>
          <a:endParaRPr lang="en-US" strike="noStrike"/>
        </a:p>
      </dgm:t>
    </dgm:pt>
    <dgm:pt modelId="{BCF3A4FA-9154-4DA6-8991-11B28A0B3A92}">
      <dgm:prSet custT="1"/>
      <dgm:spPr>
        <a:solidFill>
          <a:srgbClr val="202452">
            <a:alpha val="75000"/>
          </a:srgbClr>
        </a:solidFill>
      </dgm:spPr>
      <dgm:t>
        <a:bodyPr/>
        <a:lstStyle/>
        <a:p>
          <a:r>
            <a:rPr lang="en-US" sz="2800" strike="noStrike" dirty="0"/>
            <a:t>Service Codes</a:t>
          </a:r>
        </a:p>
      </dgm:t>
    </dgm:pt>
    <dgm:pt modelId="{A0112F63-A862-4A47-8A85-0652BFEAE835}" type="parTrans" cxnId="{92E86519-6B36-4328-A2D5-D35BD6062BD9}">
      <dgm:prSet/>
      <dgm:spPr/>
      <dgm:t>
        <a:bodyPr/>
        <a:lstStyle/>
        <a:p>
          <a:endParaRPr lang="en-US" strike="noStrike"/>
        </a:p>
      </dgm:t>
    </dgm:pt>
    <dgm:pt modelId="{D93A0F4A-01C1-462B-B2C4-276BCB38099A}" type="sibTrans" cxnId="{92E86519-6B36-4328-A2D5-D35BD6062BD9}">
      <dgm:prSet/>
      <dgm:spPr/>
      <dgm:t>
        <a:bodyPr/>
        <a:lstStyle/>
        <a:p>
          <a:endParaRPr lang="en-US" strike="noStrike"/>
        </a:p>
      </dgm:t>
    </dgm:pt>
    <dgm:pt modelId="{63B9EFF5-9ABE-4C2C-A451-7364F687BFE3}">
      <dgm:prSet custT="1"/>
      <dgm:spPr>
        <a:solidFill>
          <a:srgbClr val="202452">
            <a:alpha val="70000"/>
          </a:srgbClr>
        </a:solidFill>
      </dgm:spPr>
      <dgm:t>
        <a:bodyPr/>
        <a:lstStyle/>
        <a:p>
          <a:r>
            <a:rPr lang="en-US" sz="2800" strike="noStrike" dirty="0"/>
            <a:t>Job Referrals</a:t>
          </a:r>
        </a:p>
      </dgm:t>
    </dgm:pt>
    <dgm:pt modelId="{4D7893FB-27AE-4CA9-BBED-FEEE4341E904}" type="parTrans" cxnId="{F288DF11-CED0-4A6F-91BD-336C78A2E5A0}">
      <dgm:prSet/>
      <dgm:spPr/>
      <dgm:t>
        <a:bodyPr/>
        <a:lstStyle/>
        <a:p>
          <a:endParaRPr lang="en-US" strike="noStrike"/>
        </a:p>
      </dgm:t>
    </dgm:pt>
    <dgm:pt modelId="{DBAB695A-AB62-4D79-B307-69B92BA316BB}" type="sibTrans" cxnId="{F288DF11-CED0-4A6F-91BD-336C78A2E5A0}">
      <dgm:prSet/>
      <dgm:spPr/>
      <dgm:t>
        <a:bodyPr/>
        <a:lstStyle/>
        <a:p>
          <a:endParaRPr lang="en-US" strike="noStrike"/>
        </a:p>
      </dgm:t>
    </dgm:pt>
    <dgm:pt modelId="{54C8FCE6-7EFF-4360-AEFC-A5D6BB55E7DE}">
      <dgm:prSet custT="1"/>
      <dgm:spPr>
        <a:solidFill>
          <a:srgbClr val="202452">
            <a:alpha val="65000"/>
          </a:srgbClr>
        </a:solidFill>
      </dgm:spPr>
      <dgm:t>
        <a:bodyPr/>
        <a:lstStyle/>
        <a:p>
          <a:r>
            <a:rPr lang="en-US" sz="2800" strike="noStrike" dirty="0"/>
            <a:t>Staff-Assisted Job Search Activities</a:t>
          </a:r>
        </a:p>
      </dgm:t>
    </dgm:pt>
    <dgm:pt modelId="{9CC60182-1A56-4017-A502-9595059F4385}" type="parTrans" cxnId="{69048FD9-26E9-447E-AF60-AB183004F0BB}">
      <dgm:prSet/>
      <dgm:spPr/>
      <dgm:t>
        <a:bodyPr/>
        <a:lstStyle/>
        <a:p>
          <a:endParaRPr lang="en-US" strike="noStrike"/>
        </a:p>
      </dgm:t>
    </dgm:pt>
    <dgm:pt modelId="{56587067-2D55-4FB4-BF85-39DC88D282D8}" type="sibTrans" cxnId="{69048FD9-26E9-447E-AF60-AB183004F0BB}">
      <dgm:prSet/>
      <dgm:spPr/>
      <dgm:t>
        <a:bodyPr/>
        <a:lstStyle/>
        <a:p>
          <a:endParaRPr lang="en-US" strike="noStrike"/>
        </a:p>
      </dgm:t>
    </dgm:pt>
    <dgm:pt modelId="{B71E1527-9953-4520-B5F0-72CB86517BF7}">
      <dgm:prSet custT="1"/>
      <dgm:spPr>
        <a:solidFill>
          <a:srgbClr val="202452">
            <a:alpha val="60000"/>
          </a:srgbClr>
        </a:solidFill>
      </dgm:spPr>
      <dgm:t>
        <a:bodyPr/>
        <a:lstStyle/>
        <a:p>
          <a:r>
            <a:rPr lang="en-US" sz="2800" strike="noStrike" dirty="0"/>
            <a:t>Job Development</a:t>
          </a:r>
        </a:p>
      </dgm:t>
    </dgm:pt>
    <dgm:pt modelId="{03ED2669-3004-49B9-997A-4B8466099840}" type="parTrans" cxnId="{5CC1985F-075C-454D-B4B2-B7C916884000}">
      <dgm:prSet/>
      <dgm:spPr/>
      <dgm:t>
        <a:bodyPr/>
        <a:lstStyle/>
        <a:p>
          <a:endParaRPr lang="en-US" strike="noStrike"/>
        </a:p>
      </dgm:t>
    </dgm:pt>
    <dgm:pt modelId="{630E141D-1C9E-4473-8F05-8733A9D214BA}" type="sibTrans" cxnId="{5CC1985F-075C-454D-B4B2-B7C916884000}">
      <dgm:prSet/>
      <dgm:spPr/>
      <dgm:t>
        <a:bodyPr/>
        <a:lstStyle/>
        <a:p>
          <a:endParaRPr lang="en-US" strike="noStrike"/>
        </a:p>
      </dgm:t>
    </dgm:pt>
    <dgm:pt modelId="{23ECD62F-D373-420A-8C7C-7B7C91CA5314}">
      <dgm:prSet custT="1"/>
      <dgm:spPr>
        <a:solidFill>
          <a:srgbClr val="202452">
            <a:alpha val="55000"/>
          </a:srgbClr>
        </a:solidFill>
      </dgm:spPr>
      <dgm:t>
        <a:bodyPr/>
        <a:lstStyle/>
        <a:p>
          <a:r>
            <a:rPr lang="en-US" sz="2800" strike="noStrike" dirty="0"/>
            <a:t>State and Local Monitoring</a:t>
          </a:r>
        </a:p>
      </dgm:t>
    </dgm:pt>
    <dgm:pt modelId="{C6164C21-07BA-44CC-9C9C-E5DC8BC85A64}" type="parTrans" cxnId="{124969A9-F304-4D7C-9767-1F877AE3949D}">
      <dgm:prSet/>
      <dgm:spPr/>
      <dgm:t>
        <a:bodyPr/>
        <a:lstStyle/>
        <a:p>
          <a:endParaRPr lang="en-US" strike="noStrike"/>
        </a:p>
      </dgm:t>
    </dgm:pt>
    <dgm:pt modelId="{B297356F-408F-45B0-B156-C5714D6C06E9}" type="sibTrans" cxnId="{124969A9-F304-4D7C-9767-1F877AE3949D}">
      <dgm:prSet/>
      <dgm:spPr/>
      <dgm:t>
        <a:bodyPr/>
        <a:lstStyle/>
        <a:p>
          <a:endParaRPr lang="en-US" strike="noStrike"/>
        </a:p>
      </dgm:t>
    </dgm:pt>
    <dgm:pt modelId="{4E8A91AB-CB2A-4E2E-877C-55210ADDA3D7}">
      <dgm:prSet custT="1"/>
      <dgm:spPr>
        <a:solidFill>
          <a:srgbClr val="202452">
            <a:alpha val="50000"/>
          </a:srgbClr>
        </a:solidFill>
      </dgm:spPr>
      <dgm:t>
        <a:bodyPr/>
        <a:lstStyle/>
        <a:p>
          <a:r>
            <a:rPr lang="en-US" sz="2800" strike="noStrike" dirty="0"/>
            <a:t>Questions &amp; Answers </a:t>
          </a:r>
        </a:p>
      </dgm:t>
    </dgm:pt>
    <dgm:pt modelId="{3EBEDBC5-AFD3-4876-8381-3796D2BF01C9}" type="parTrans" cxnId="{F75C5123-B620-492E-B667-E29060BBE775}">
      <dgm:prSet/>
      <dgm:spPr/>
      <dgm:t>
        <a:bodyPr/>
        <a:lstStyle/>
        <a:p>
          <a:endParaRPr lang="en-US" strike="noStrike"/>
        </a:p>
      </dgm:t>
    </dgm:pt>
    <dgm:pt modelId="{055F1641-98B5-4BD0-8AC3-1F2D5BE520A3}" type="sibTrans" cxnId="{F75C5123-B620-492E-B667-E29060BBE775}">
      <dgm:prSet/>
      <dgm:spPr/>
      <dgm:t>
        <a:bodyPr/>
        <a:lstStyle/>
        <a:p>
          <a:endParaRPr lang="en-US" strike="noStrike"/>
        </a:p>
      </dgm:t>
    </dgm:pt>
    <dgm:pt modelId="{BF7F52DB-A33B-4AF3-A8C3-8F234B2024B1}">
      <dgm:prSet custT="1"/>
      <dgm:spPr>
        <a:solidFill>
          <a:srgbClr val="202452">
            <a:alpha val="80000"/>
          </a:srgbClr>
        </a:solidFill>
      </dgm:spPr>
      <dgm:t>
        <a:bodyPr/>
        <a:lstStyle/>
        <a:p>
          <a:r>
            <a:rPr lang="en-US" sz="2800" strike="noStrike" dirty="0"/>
            <a:t>Case Management Framework</a:t>
          </a:r>
        </a:p>
      </dgm:t>
    </dgm:pt>
    <dgm:pt modelId="{470DB7E2-9FE8-4DDE-A5DB-8AEDBD8586C8}" type="parTrans" cxnId="{4090AFA3-FFCE-43F3-B92C-9AE07C98C3DE}">
      <dgm:prSet/>
      <dgm:spPr/>
      <dgm:t>
        <a:bodyPr/>
        <a:lstStyle/>
        <a:p>
          <a:endParaRPr lang="en-US"/>
        </a:p>
      </dgm:t>
    </dgm:pt>
    <dgm:pt modelId="{E38CC5D6-D71A-45FD-8B63-DB0C503894B4}" type="sibTrans" cxnId="{4090AFA3-FFCE-43F3-B92C-9AE07C98C3DE}">
      <dgm:prSet/>
      <dgm:spPr/>
      <dgm:t>
        <a:bodyPr/>
        <a:lstStyle/>
        <a:p>
          <a:endParaRPr lang="en-US"/>
        </a:p>
      </dgm:t>
    </dgm:pt>
    <dgm:pt modelId="{C9FA6A00-57BB-4EBF-B424-FFBA6DD46D08}" type="pres">
      <dgm:prSet presAssocID="{E491AEBF-A2DA-4A09-A805-991FDCB18612}" presName="linear" presStyleCnt="0">
        <dgm:presLayoutVars>
          <dgm:animLvl val="lvl"/>
          <dgm:resizeHandles val="exact"/>
        </dgm:presLayoutVars>
      </dgm:prSet>
      <dgm:spPr/>
    </dgm:pt>
    <dgm:pt modelId="{C1F88230-B2E9-4324-A6B9-5E1C4E819898}" type="pres">
      <dgm:prSet presAssocID="{C739A5E9-65DF-4AB9-8D41-9A020169117F}" presName="parentText" presStyleLbl="node1" presStyleIdx="0" presStyleCnt="9">
        <dgm:presLayoutVars>
          <dgm:chMax val="0"/>
          <dgm:bulletEnabled val="1"/>
        </dgm:presLayoutVars>
      </dgm:prSet>
      <dgm:spPr/>
    </dgm:pt>
    <dgm:pt modelId="{5798B448-830C-4BD8-9618-418BAD3F11D0}" type="pres">
      <dgm:prSet presAssocID="{0D4CA27F-4F55-4B3A-ADB8-1006BA6732D1}" presName="spacer" presStyleCnt="0"/>
      <dgm:spPr/>
    </dgm:pt>
    <dgm:pt modelId="{9D862326-0FB1-4199-BD3A-84D16C4CC1E5}" type="pres">
      <dgm:prSet presAssocID="{33C06435-FA62-4343-8A59-D7AB55D69A52}" presName="parentText" presStyleLbl="node1" presStyleIdx="1" presStyleCnt="9">
        <dgm:presLayoutVars>
          <dgm:chMax val="0"/>
          <dgm:bulletEnabled val="1"/>
        </dgm:presLayoutVars>
      </dgm:prSet>
      <dgm:spPr/>
    </dgm:pt>
    <dgm:pt modelId="{31F0375D-10C4-4443-B06E-DAB3291B00A3}" type="pres">
      <dgm:prSet presAssocID="{A8ED9B4C-5B18-45D9-9B13-2B708F67FC63}" presName="spacer" presStyleCnt="0"/>
      <dgm:spPr/>
    </dgm:pt>
    <dgm:pt modelId="{7D3115CC-EB10-415F-9FBA-8300D987BE92}" type="pres">
      <dgm:prSet presAssocID="{BF7F52DB-A33B-4AF3-A8C3-8F234B2024B1}" presName="parentText" presStyleLbl="node1" presStyleIdx="2" presStyleCnt="9">
        <dgm:presLayoutVars>
          <dgm:chMax val="0"/>
          <dgm:bulletEnabled val="1"/>
        </dgm:presLayoutVars>
      </dgm:prSet>
      <dgm:spPr/>
    </dgm:pt>
    <dgm:pt modelId="{09454E24-88C5-43F1-95F9-2272553C926E}" type="pres">
      <dgm:prSet presAssocID="{E38CC5D6-D71A-45FD-8B63-DB0C503894B4}" presName="spacer" presStyleCnt="0"/>
      <dgm:spPr/>
    </dgm:pt>
    <dgm:pt modelId="{93301760-2625-4598-A22B-117622A469AD}" type="pres">
      <dgm:prSet presAssocID="{BCF3A4FA-9154-4DA6-8991-11B28A0B3A92}" presName="parentText" presStyleLbl="node1" presStyleIdx="3" presStyleCnt="9">
        <dgm:presLayoutVars>
          <dgm:chMax val="0"/>
          <dgm:bulletEnabled val="1"/>
        </dgm:presLayoutVars>
      </dgm:prSet>
      <dgm:spPr/>
    </dgm:pt>
    <dgm:pt modelId="{FEEA4F5C-6E6A-48DE-A580-47632A4DDD43}" type="pres">
      <dgm:prSet presAssocID="{D93A0F4A-01C1-462B-B2C4-276BCB38099A}" presName="spacer" presStyleCnt="0"/>
      <dgm:spPr/>
    </dgm:pt>
    <dgm:pt modelId="{1EC6C0BE-0839-4E7B-8586-2CD6909EACF8}" type="pres">
      <dgm:prSet presAssocID="{63B9EFF5-9ABE-4C2C-A451-7364F687BFE3}" presName="parentText" presStyleLbl="node1" presStyleIdx="4" presStyleCnt="9">
        <dgm:presLayoutVars>
          <dgm:chMax val="0"/>
          <dgm:bulletEnabled val="1"/>
        </dgm:presLayoutVars>
      </dgm:prSet>
      <dgm:spPr/>
    </dgm:pt>
    <dgm:pt modelId="{5E54C9B5-1DF7-48B3-AF0A-56AE542BD524}" type="pres">
      <dgm:prSet presAssocID="{DBAB695A-AB62-4D79-B307-69B92BA316BB}" presName="spacer" presStyleCnt="0"/>
      <dgm:spPr/>
    </dgm:pt>
    <dgm:pt modelId="{2BD9ECBB-C439-416B-AFAD-2DE912B0E024}" type="pres">
      <dgm:prSet presAssocID="{54C8FCE6-7EFF-4360-AEFC-A5D6BB55E7DE}" presName="parentText" presStyleLbl="node1" presStyleIdx="5" presStyleCnt="9">
        <dgm:presLayoutVars>
          <dgm:chMax val="0"/>
          <dgm:bulletEnabled val="1"/>
        </dgm:presLayoutVars>
      </dgm:prSet>
      <dgm:spPr/>
    </dgm:pt>
    <dgm:pt modelId="{759BA4A1-4879-4BED-B231-EA2733C55396}" type="pres">
      <dgm:prSet presAssocID="{56587067-2D55-4FB4-BF85-39DC88D282D8}" presName="spacer" presStyleCnt="0"/>
      <dgm:spPr/>
    </dgm:pt>
    <dgm:pt modelId="{5174B427-3109-48E0-8615-BD9F19518BD9}" type="pres">
      <dgm:prSet presAssocID="{B71E1527-9953-4520-B5F0-72CB86517BF7}" presName="parentText" presStyleLbl="node1" presStyleIdx="6" presStyleCnt="9">
        <dgm:presLayoutVars>
          <dgm:chMax val="0"/>
          <dgm:bulletEnabled val="1"/>
        </dgm:presLayoutVars>
      </dgm:prSet>
      <dgm:spPr/>
    </dgm:pt>
    <dgm:pt modelId="{36EC2AF3-D8CD-4D3B-8156-BB5A04276387}" type="pres">
      <dgm:prSet presAssocID="{630E141D-1C9E-4473-8F05-8733A9D214BA}" presName="spacer" presStyleCnt="0"/>
      <dgm:spPr/>
    </dgm:pt>
    <dgm:pt modelId="{4E0EE4BC-51A3-41C1-8B49-640CDBE78840}" type="pres">
      <dgm:prSet presAssocID="{23ECD62F-D373-420A-8C7C-7B7C91CA5314}" presName="parentText" presStyleLbl="node1" presStyleIdx="7" presStyleCnt="9">
        <dgm:presLayoutVars>
          <dgm:chMax val="0"/>
          <dgm:bulletEnabled val="1"/>
        </dgm:presLayoutVars>
      </dgm:prSet>
      <dgm:spPr/>
    </dgm:pt>
    <dgm:pt modelId="{60B730E6-7D54-463B-BFA5-53B2DC2787FF}" type="pres">
      <dgm:prSet presAssocID="{B297356F-408F-45B0-B156-C5714D6C06E9}" presName="spacer" presStyleCnt="0"/>
      <dgm:spPr/>
    </dgm:pt>
    <dgm:pt modelId="{47FF73A2-C5EE-420E-BF71-3B820F7F30A7}" type="pres">
      <dgm:prSet presAssocID="{4E8A91AB-CB2A-4E2E-877C-55210ADDA3D7}" presName="parentText" presStyleLbl="node1" presStyleIdx="8" presStyleCnt="9">
        <dgm:presLayoutVars>
          <dgm:chMax val="0"/>
          <dgm:bulletEnabled val="1"/>
        </dgm:presLayoutVars>
      </dgm:prSet>
      <dgm:spPr/>
    </dgm:pt>
  </dgm:ptLst>
  <dgm:cxnLst>
    <dgm:cxn modelId="{F288DF11-CED0-4A6F-91BD-336C78A2E5A0}" srcId="{E491AEBF-A2DA-4A09-A805-991FDCB18612}" destId="{63B9EFF5-9ABE-4C2C-A451-7364F687BFE3}" srcOrd="4" destOrd="0" parTransId="{4D7893FB-27AE-4CA9-BBED-FEEE4341E904}" sibTransId="{DBAB695A-AB62-4D79-B307-69B92BA316BB}"/>
    <dgm:cxn modelId="{92E86519-6B36-4328-A2D5-D35BD6062BD9}" srcId="{E491AEBF-A2DA-4A09-A805-991FDCB18612}" destId="{BCF3A4FA-9154-4DA6-8991-11B28A0B3A92}" srcOrd="3" destOrd="0" parTransId="{A0112F63-A862-4A47-8A85-0652BFEAE835}" sibTransId="{D93A0F4A-01C1-462B-B2C4-276BCB38099A}"/>
    <dgm:cxn modelId="{F75C5123-B620-492E-B667-E29060BBE775}" srcId="{E491AEBF-A2DA-4A09-A805-991FDCB18612}" destId="{4E8A91AB-CB2A-4E2E-877C-55210ADDA3D7}" srcOrd="8" destOrd="0" parTransId="{3EBEDBC5-AFD3-4876-8381-3796D2BF01C9}" sibTransId="{055F1641-98B5-4BD0-8AC3-1F2D5BE520A3}"/>
    <dgm:cxn modelId="{5CC1985F-075C-454D-B4B2-B7C916884000}" srcId="{E491AEBF-A2DA-4A09-A805-991FDCB18612}" destId="{B71E1527-9953-4520-B5F0-72CB86517BF7}" srcOrd="6" destOrd="0" parTransId="{03ED2669-3004-49B9-997A-4B8466099840}" sibTransId="{630E141D-1C9E-4473-8F05-8733A9D214BA}"/>
    <dgm:cxn modelId="{DAD8B159-6226-4317-A217-C614091C58DF}" type="presOf" srcId="{C739A5E9-65DF-4AB9-8D41-9A020169117F}" destId="{C1F88230-B2E9-4324-A6B9-5E1C4E819898}" srcOrd="0" destOrd="0" presId="urn:microsoft.com/office/officeart/2005/8/layout/vList2"/>
    <dgm:cxn modelId="{D7BC1F7B-371D-4A8B-9C75-CDB8C68C6A01}" srcId="{E491AEBF-A2DA-4A09-A805-991FDCB18612}" destId="{C739A5E9-65DF-4AB9-8D41-9A020169117F}" srcOrd="0" destOrd="0" parTransId="{C06B0E92-8382-459F-BD65-57BD4F474C21}" sibTransId="{0D4CA27F-4F55-4B3A-ADB8-1006BA6732D1}"/>
    <dgm:cxn modelId="{DCAE1A7E-D70E-4FD4-B4D0-D4627AC301C5}" type="presOf" srcId="{4E8A91AB-CB2A-4E2E-877C-55210ADDA3D7}" destId="{47FF73A2-C5EE-420E-BF71-3B820F7F30A7}" srcOrd="0" destOrd="0" presId="urn:microsoft.com/office/officeart/2005/8/layout/vList2"/>
    <dgm:cxn modelId="{9F6C1D88-EA97-4B29-9F53-D5F76D6F1956}" type="presOf" srcId="{33C06435-FA62-4343-8A59-D7AB55D69A52}" destId="{9D862326-0FB1-4199-BD3A-84D16C4CC1E5}" srcOrd="0" destOrd="0" presId="urn:microsoft.com/office/officeart/2005/8/layout/vList2"/>
    <dgm:cxn modelId="{9801B48E-2D10-477F-B315-644CE0F3CAAE}" type="presOf" srcId="{B71E1527-9953-4520-B5F0-72CB86517BF7}" destId="{5174B427-3109-48E0-8615-BD9F19518BD9}" srcOrd="0" destOrd="0" presId="urn:microsoft.com/office/officeart/2005/8/layout/vList2"/>
    <dgm:cxn modelId="{A4FCA6A2-B659-4BE4-AE54-587BAE6D1CC6}" type="presOf" srcId="{BCF3A4FA-9154-4DA6-8991-11B28A0B3A92}" destId="{93301760-2625-4598-A22B-117622A469AD}" srcOrd="0" destOrd="0" presId="urn:microsoft.com/office/officeart/2005/8/layout/vList2"/>
    <dgm:cxn modelId="{4090AFA3-FFCE-43F3-B92C-9AE07C98C3DE}" srcId="{E491AEBF-A2DA-4A09-A805-991FDCB18612}" destId="{BF7F52DB-A33B-4AF3-A8C3-8F234B2024B1}" srcOrd="2" destOrd="0" parTransId="{470DB7E2-9FE8-4DDE-A5DB-8AEDBD8586C8}" sibTransId="{E38CC5D6-D71A-45FD-8B63-DB0C503894B4}"/>
    <dgm:cxn modelId="{124969A9-F304-4D7C-9767-1F877AE3949D}" srcId="{E491AEBF-A2DA-4A09-A805-991FDCB18612}" destId="{23ECD62F-D373-420A-8C7C-7B7C91CA5314}" srcOrd="7" destOrd="0" parTransId="{C6164C21-07BA-44CC-9C9C-E5DC8BC85A64}" sibTransId="{B297356F-408F-45B0-B156-C5714D6C06E9}"/>
    <dgm:cxn modelId="{C179EBBD-E601-4DE9-AEA7-CBB3BF016AE5}" type="presOf" srcId="{23ECD62F-D373-420A-8C7C-7B7C91CA5314}" destId="{4E0EE4BC-51A3-41C1-8B49-640CDBE78840}" srcOrd="0" destOrd="0" presId="urn:microsoft.com/office/officeart/2005/8/layout/vList2"/>
    <dgm:cxn modelId="{F6D28BC2-43A8-4839-BA5A-49BF5938BAA9}" type="presOf" srcId="{E491AEBF-A2DA-4A09-A805-991FDCB18612}" destId="{C9FA6A00-57BB-4EBF-B424-FFBA6DD46D08}" srcOrd="0" destOrd="0" presId="urn:microsoft.com/office/officeart/2005/8/layout/vList2"/>
    <dgm:cxn modelId="{69048FD9-26E9-447E-AF60-AB183004F0BB}" srcId="{E491AEBF-A2DA-4A09-A805-991FDCB18612}" destId="{54C8FCE6-7EFF-4360-AEFC-A5D6BB55E7DE}" srcOrd="5" destOrd="0" parTransId="{9CC60182-1A56-4017-A502-9595059F4385}" sibTransId="{56587067-2D55-4FB4-BF85-39DC88D282D8}"/>
    <dgm:cxn modelId="{647474E0-BA9D-4094-9C8A-51A994DAD086}" type="presOf" srcId="{63B9EFF5-9ABE-4C2C-A451-7364F687BFE3}" destId="{1EC6C0BE-0839-4E7B-8586-2CD6909EACF8}" srcOrd="0" destOrd="0" presId="urn:microsoft.com/office/officeart/2005/8/layout/vList2"/>
    <dgm:cxn modelId="{0B4841F1-15DF-42B3-A3DF-7BA08E305851}" srcId="{E491AEBF-A2DA-4A09-A805-991FDCB18612}" destId="{33C06435-FA62-4343-8A59-D7AB55D69A52}" srcOrd="1" destOrd="0" parTransId="{0724C798-E43F-476A-B285-8F81BE54ED28}" sibTransId="{A8ED9B4C-5B18-45D9-9B13-2B708F67FC63}"/>
    <dgm:cxn modelId="{B61A7AF7-D284-4984-915D-83EA02BE5141}" type="presOf" srcId="{BF7F52DB-A33B-4AF3-A8C3-8F234B2024B1}" destId="{7D3115CC-EB10-415F-9FBA-8300D987BE92}" srcOrd="0" destOrd="0" presId="urn:microsoft.com/office/officeart/2005/8/layout/vList2"/>
    <dgm:cxn modelId="{9FFCE3FE-1A80-4213-B21D-AF46089DDEEB}" type="presOf" srcId="{54C8FCE6-7EFF-4360-AEFC-A5D6BB55E7DE}" destId="{2BD9ECBB-C439-416B-AFAD-2DE912B0E024}" srcOrd="0" destOrd="0" presId="urn:microsoft.com/office/officeart/2005/8/layout/vList2"/>
    <dgm:cxn modelId="{37552E67-4408-4DFE-AD68-51B421F73520}" type="presParOf" srcId="{C9FA6A00-57BB-4EBF-B424-FFBA6DD46D08}" destId="{C1F88230-B2E9-4324-A6B9-5E1C4E819898}" srcOrd="0" destOrd="0" presId="urn:microsoft.com/office/officeart/2005/8/layout/vList2"/>
    <dgm:cxn modelId="{F0A74B97-A501-4896-A95B-F7E80F91662D}" type="presParOf" srcId="{C9FA6A00-57BB-4EBF-B424-FFBA6DD46D08}" destId="{5798B448-830C-4BD8-9618-418BAD3F11D0}" srcOrd="1" destOrd="0" presId="urn:microsoft.com/office/officeart/2005/8/layout/vList2"/>
    <dgm:cxn modelId="{B87AAA0F-CA57-432B-9554-04153B5D56DA}" type="presParOf" srcId="{C9FA6A00-57BB-4EBF-B424-FFBA6DD46D08}" destId="{9D862326-0FB1-4199-BD3A-84D16C4CC1E5}" srcOrd="2" destOrd="0" presId="urn:microsoft.com/office/officeart/2005/8/layout/vList2"/>
    <dgm:cxn modelId="{D26C6109-85D2-49F8-9348-713B306FB56D}" type="presParOf" srcId="{C9FA6A00-57BB-4EBF-B424-FFBA6DD46D08}" destId="{31F0375D-10C4-4443-B06E-DAB3291B00A3}" srcOrd="3" destOrd="0" presId="urn:microsoft.com/office/officeart/2005/8/layout/vList2"/>
    <dgm:cxn modelId="{6CEFFDDD-2E15-4791-9ECC-1BCD03144D56}" type="presParOf" srcId="{C9FA6A00-57BB-4EBF-B424-FFBA6DD46D08}" destId="{7D3115CC-EB10-415F-9FBA-8300D987BE92}" srcOrd="4" destOrd="0" presId="urn:microsoft.com/office/officeart/2005/8/layout/vList2"/>
    <dgm:cxn modelId="{7595F44F-9E1F-4451-97AC-2A63B7606FBE}" type="presParOf" srcId="{C9FA6A00-57BB-4EBF-B424-FFBA6DD46D08}" destId="{09454E24-88C5-43F1-95F9-2272553C926E}" srcOrd="5" destOrd="0" presId="urn:microsoft.com/office/officeart/2005/8/layout/vList2"/>
    <dgm:cxn modelId="{919AE5BD-DFDE-4BEB-912B-E5D03D4EE494}" type="presParOf" srcId="{C9FA6A00-57BB-4EBF-B424-FFBA6DD46D08}" destId="{93301760-2625-4598-A22B-117622A469AD}" srcOrd="6" destOrd="0" presId="urn:microsoft.com/office/officeart/2005/8/layout/vList2"/>
    <dgm:cxn modelId="{91B39BA6-E6CE-412B-91E1-7FBD4C96082C}" type="presParOf" srcId="{C9FA6A00-57BB-4EBF-B424-FFBA6DD46D08}" destId="{FEEA4F5C-6E6A-48DE-A580-47632A4DDD43}" srcOrd="7" destOrd="0" presId="urn:microsoft.com/office/officeart/2005/8/layout/vList2"/>
    <dgm:cxn modelId="{B4E740A3-499F-427D-A3DE-B1C7001F924C}" type="presParOf" srcId="{C9FA6A00-57BB-4EBF-B424-FFBA6DD46D08}" destId="{1EC6C0BE-0839-4E7B-8586-2CD6909EACF8}" srcOrd="8" destOrd="0" presId="urn:microsoft.com/office/officeart/2005/8/layout/vList2"/>
    <dgm:cxn modelId="{5AF31D50-8E26-4371-836A-8D2301507908}" type="presParOf" srcId="{C9FA6A00-57BB-4EBF-B424-FFBA6DD46D08}" destId="{5E54C9B5-1DF7-48B3-AF0A-56AE542BD524}" srcOrd="9" destOrd="0" presId="urn:microsoft.com/office/officeart/2005/8/layout/vList2"/>
    <dgm:cxn modelId="{B0EC34BA-8CEC-430E-841B-30D0D7F2A456}" type="presParOf" srcId="{C9FA6A00-57BB-4EBF-B424-FFBA6DD46D08}" destId="{2BD9ECBB-C439-416B-AFAD-2DE912B0E024}" srcOrd="10" destOrd="0" presId="urn:microsoft.com/office/officeart/2005/8/layout/vList2"/>
    <dgm:cxn modelId="{5EFC8511-B548-4C5E-BB9E-4A39F4B1670D}" type="presParOf" srcId="{C9FA6A00-57BB-4EBF-B424-FFBA6DD46D08}" destId="{759BA4A1-4879-4BED-B231-EA2733C55396}" srcOrd="11" destOrd="0" presId="urn:microsoft.com/office/officeart/2005/8/layout/vList2"/>
    <dgm:cxn modelId="{F548F6DF-5DBC-46B8-9018-833A14899655}" type="presParOf" srcId="{C9FA6A00-57BB-4EBF-B424-FFBA6DD46D08}" destId="{5174B427-3109-48E0-8615-BD9F19518BD9}" srcOrd="12" destOrd="0" presId="urn:microsoft.com/office/officeart/2005/8/layout/vList2"/>
    <dgm:cxn modelId="{B2B10D0E-A6F2-4711-8701-2A0FC625E6AB}" type="presParOf" srcId="{C9FA6A00-57BB-4EBF-B424-FFBA6DD46D08}" destId="{36EC2AF3-D8CD-4D3B-8156-BB5A04276387}" srcOrd="13" destOrd="0" presId="urn:microsoft.com/office/officeart/2005/8/layout/vList2"/>
    <dgm:cxn modelId="{35BFF2BA-D7CD-4F94-8875-7588802B6218}" type="presParOf" srcId="{C9FA6A00-57BB-4EBF-B424-FFBA6DD46D08}" destId="{4E0EE4BC-51A3-41C1-8B49-640CDBE78840}" srcOrd="14" destOrd="0" presId="urn:microsoft.com/office/officeart/2005/8/layout/vList2"/>
    <dgm:cxn modelId="{AC3EE6CB-5133-4D5D-811E-6946EFEBB134}" type="presParOf" srcId="{C9FA6A00-57BB-4EBF-B424-FFBA6DD46D08}" destId="{60B730E6-7D54-463B-BFA5-53B2DC2787FF}" srcOrd="15" destOrd="0" presId="urn:microsoft.com/office/officeart/2005/8/layout/vList2"/>
    <dgm:cxn modelId="{411D51FD-7EFC-43CA-B0D3-BAEDF68B4202}" type="presParOf" srcId="{C9FA6A00-57BB-4EBF-B424-FFBA6DD46D08}" destId="{47FF73A2-C5EE-420E-BF71-3B820F7F30A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00F26-7E75-4DAA-84F6-AD8F57F24344}" type="doc">
      <dgm:prSet loTypeId="urn:microsoft.com/office/officeart/2005/8/layout/hProcess11" loCatId="process" qsTypeId="urn:microsoft.com/office/officeart/2005/8/quickstyle/simple1" qsCatId="simple" csTypeId="urn:microsoft.com/office/officeart/2005/8/colors/accent5_5" csCatId="accent5" phldr="1"/>
      <dgm:spPr/>
      <dgm:t>
        <a:bodyPr/>
        <a:lstStyle/>
        <a:p>
          <a:endParaRPr lang="en-US"/>
        </a:p>
      </dgm:t>
    </dgm:pt>
    <dgm:pt modelId="{FE7B5A90-C87C-4866-8BB0-A31E0774EC60}">
      <dgm:prSet custT="1"/>
      <dgm:spPr/>
      <dgm:t>
        <a:bodyPr/>
        <a:lstStyle/>
        <a:p>
          <a:r>
            <a:rPr lang="en-US" sz="2400" dirty="0">
              <a:solidFill>
                <a:srgbClr val="202452"/>
              </a:solidFill>
            </a:rPr>
            <a:t>Employ Florida IEP/ISS wizard </a:t>
          </a:r>
        </a:p>
      </dgm:t>
    </dgm:pt>
    <dgm:pt modelId="{10FAC0F3-7DA4-4405-96C2-97ED9C0A45D9}" type="parTrans" cxnId="{D3A0C74F-FEB9-4A07-9888-8A7D863081B6}">
      <dgm:prSet/>
      <dgm:spPr/>
      <dgm:t>
        <a:bodyPr/>
        <a:lstStyle/>
        <a:p>
          <a:endParaRPr lang="en-US">
            <a:solidFill>
              <a:srgbClr val="004563"/>
            </a:solidFill>
          </a:endParaRPr>
        </a:p>
      </dgm:t>
    </dgm:pt>
    <dgm:pt modelId="{A54ED1FB-EBAE-4191-897B-05FBA85E7C28}" type="sibTrans" cxnId="{D3A0C74F-FEB9-4A07-9888-8A7D863081B6}">
      <dgm:prSet/>
      <dgm:spPr/>
      <dgm:t>
        <a:bodyPr/>
        <a:lstStyle/>
        <a:p>
          <a:endParaRPr lang="en-US">
            <a:solidFill>
              <a:srgbClr val="004563"/>
            </a:solidFill>
          </a:endParaRPr>
        </a:p>
      </dgm:t>
    </dgm:pt>
    <dgm:pt modelId="{11592B25-E277-47CC-A40C-852FBE6ECE1E}">
      <dgm:prSet custT="1"/>
      <dgm:spPr/>
      <dgm:t>
        <a:bodyPr/>
        <a:lstStyle/>
        <a:p>
          <a:r>
            <a:rPr lang="en-US" sz="2400" dirty="0">
              <a:solidFill>
                <a:srgbClr val="202452"/>
              </a:solidFill>
            </a:rPr>
            <a:t>Auto-generated service code 205</a:t>
          </a:r>
        </a:p>
      </dgm:t>
    </dgm:pt>
    <dgm:pt modelId="{2D132D61-DBD3-4BAA-9ADF-775C2224E925}" type="parTrans" cxnId="{43128994-D1CA-47C1-AC82-A472C0D8453F}">
      <dgm:prSet/>
      <dgm:spPr/>
      <dgm:t>
        <a:bodyPr/>
        <a:lstStyle/>
        <a:p>
          <a:endParaRPr lang="en-US">
            <a:solidFill>
              <a:srgbClr val="004563"/>
            </a:solidFill>
          </a:endParaRPr>
        </a:p>
      </dgm:t>
    </dgm:pt>
    <dgm:pt modelId="{A0404A38-4A14-401E-99AC-25F67F3BA4A4}" type="sibTrans" cxnId="{43128994-D1CA-47C1-AC82-A472C0D8453F}">
      <dgm:prSet/>
      <dgm:spPr/>
      <dgm:t>
        <a:bodyPr/>
        <a:lstStyle/>
        <a:p>
          <a:endParaRPr lang="en-US">
            <a:solidFill>
              <a:srgbClr val="004563"/>
            </a:solidFill>
          </a:endParaRPr>
        </a:p>
      </dgm:t>
    </dgm:pt>
    <dgm:pt modelId="{F1E07F36-99E4-40D4-A1AF-2B0C2D25868C}">
      <dgm:prSet custT="1"/>
      <dgm:spPr/>
      <dgm:t>
        <a:bodyPr/>
        <a:lstStyle/>
        <a:p>
          <a:r>
            <a:rPr lang="en-US" sz="2400" dirty="0">
              <a:solidFill>
                <a:srgbClr val="202452"/>
              </a:solidFill>
            </a:rPr>
            <a:t>One IEP per participant</a:t>
          </a:r>
        </a:p>
      </dgm:t>
    </dgm:pt>
    <dgm:pt modelId="{215CC552-69A0-4251-9071-1A758C4C560F}" type="parTrans" cxnId="{F2FCA053-E383-46A4-964E-7A2BB09F8739}">
      <dgm:prSet/>
      <dgm:spPr/>
      <dgm:t>
        <a:bodyPr/>
        <a:lstStyle/>
        <a:p>
          <a:endParaRPr lang="en-US">
            <a:solidFill>
              <a:srgbClr val="004563"/>
            </a:solidFill>
          </a:endParaRPr>
        </a:p>
      </dgm:t>
    </dgm:pt>
    <dgm:pt modelId="{C453887D-9B81-4FF5-87B5-763DAA2807B2}" type="sibTrans" cxnId="{F2FCA053-E383-46A4-964E-7A2BB09F8739}">
      <dgm:prSet/>
      <dgm:spPr/>
      <dgm:t>
        <a:bodyPr/>
        <a:lstStyle/>
        <a:p>
          <a:endParaRPr lang="en-US">
            <a:solidFill>
              <a:srgbClr val="004563"/>
            </a:solidFill>
          </a:endParaRPr>
        </a:p>
      </dgm:t>
    </dgm:pt>
    <dgm:pt modelId="{32F98C1F-21B4-4B2E-B2D2-B7A9D270F369}" type="pres">
      <dgm:prSet presAssocID="{93E00F26-7E75-4DAA-84F6-AD8F57F24344}" presName="Name0" presStyleCnt="0">
        <dgm:presLayoutVars>
          <dgm:dir/>
          <dgm:resizeHandles val="exact"/>
        </dgm:presLayoutVars>
      </dgm:prSet>
      <dgm:spPr/>
    </dgm:pt>
    <dgm:pt modelId="{C31A5EDF-F924-4BF6-B20B-854AB183BDF4}" type="pres">
      <dgm:prSet presAssocID="{93E00F26-7E75-4DAA-84F6-AD8F57F24344}" presName="arrow" presStyleLbl="bgShp" presStyleIdx="0" presStyleCnt="1"/>
      <dgm:spPr>
        <a:solidFill>
          <a:srgbClr val="202452"/>
        </a:solidFill>
      </dgm:spPr>
    </dgm:pt>
    <dgm:pt modelId="{92ECA1E5-0F3C-42E9-BBE1-9025C8769BB4}" type="pres">
      <dgm:prSet presAssocID="{93E00F26-7E75-4DAA-84F6-AD8F57F24344}" presName="points" presStyleCnt="0"/>
      <dgm:spPr/>
    </dgm:pt>
    <dgm:pt modelId="{A8A2AB9E-AE31-44B8-B3C5-BD06C57D7183}" type="pres">
      <dgm:prSet presAssocID="{FE7B5A90-C87C-4866-8BB0-A31E0774EC60}" presName="compositeA" presStyleCnt="0"/>
      <dgm:spPr/>
    </dgm:pt>
    <dgm:pt modelId="{A1FE4588-8BBD-43D9-A3C1-37C9CDAE6F81}" type="pres">
      <dgm:prSet presAssocID="{FE7B5A90-C87C-4866-8BB0-A31E0774EC60}" presName="textA" presStyleLbl="revTx" presStyleIdx="0" presStyleCnt="3" custScaleX="160850">
        <dgm:presLayoutVars>
          <dgm:bulletEnabled val="1"/>
        </dgm:presLayoutVars>
      </dgm:prSet>
      <dgm:spPr/>
    </dgm:pt>
    <dgm:pt modelId="{885681F6-EF70-4DA0-9C30-DF9313423DA7}" type="pres">
      <dgm:prSet presAssocID="{FE7B5A90-C87C-4866-8BB0-A31E0774EC60}" presName="circleA" presStyleLbl="node1" presStyleIdx="0" presStyleCnt="3"/>
      <dgm:spPr>
        <a:solidFill>
          <a:srgbClr val="04A651">
            <a:alpha val="90000"/>
          </a:srgbClr>
        </a:solidFill>
      </dgm:spPr>
    </dgm:pt>
    <dgm:pt modelId="{B5440C89-0BB1-4805-AD31-2C9312AD1AD9}" type="pres">
      <dgm:prSet presAssocID="{FE7B5A90-C87C-4866-8BB0-A31E0774EC60}" presName="spaceA" presStyleCnt="0"/>
      <dgm:spPr/>
    </dgm:pt>
    <dgm:pt modelId="{4FCD4484-DB9F-435D-A599-420FDCDF6067}" type="pres">
      <dgm:prSet presAssocID="{A54ED1FB-EBAE-4191-897B-05FBA85E7C28}" presName="space" presStyleCnt="0"/>
      <dgm:spPr/>
    </dgm:pt>
    <dgm:pt modelId="{6DC71E44-A5D4-44C9-9976-00CFE80D3902}" type="pres">
      <dgm:prSet presAssocID="{11592B25-E277-47CC-A40C-852FBE6ECE1E}" presName="compositeB" presStyleCnt="0"/>
      <dgm:spPr/>
    </dgm:pt>
    <dgm:pt modelId="{921839E1-2FDB-40B7-BDA0-3D37B9828986}" type="pres">
      <dgm:prSet presAssocID="{11592B25-E277-47CC-A40C-852FBE6ECE1E}" presName="textB" presStyleLbl="revTx" presStyleIdx="1" presStyleCnt="3" custScaleX="177208">
        <dgm:presLayoutVars>
          <dgm:bulletEnabled val="1"/>
        </dgm:presLayoutVars>
      </dgm:prSet>
      <dgm:spPr/>
    </dgm:pt>
    <dgm:pt modelId="{F3E07275-5C6D-47BB-A58A-DACA53F9A8E7}" type="pres">
      <dgm:prSet presAssocID="{11592B25-E277-47CC-A40C-852FBE6ECE1E}" presName="circleB" presStyleLbl="node1" presStyleIdx="1" presStyleCnt="3"/>
      <dgm:spPr>
        <a:solidFill>
          <a:srgbClr val="04A651">
            <a:alpha val="70000"/>
          </a:srgbClr>
        </a:solidFill>
      </dgm:spPr>
    </dgm:pt>
    <dgm:pt modelId="{C7C723D8-B30A-4C42-B042-F00141F74D6F}" type="pres">
      <dgm:prSet presAssocID="{11592B25-E277-47CC-A40C-852FBE6ECE1E}" presName="spaceB" presStyleCnt="0"/>
      <dgm:spPr/>
    </dgm:pt>
    <dgm:pt modelId="{1393D8A8-2C24-4D22-B3E0-03ACA2D6294C}" type="pres">
      <dgm:prSet presAssocID="{A0404A38-4A14-401E-99AC-25F67F3BA4A4}" presName="space" presStyleCnt="0"/>
      <dgm:spPr/>
    </dgm:pt>
    <dgm:pt modelId="{822375DA-B29B-4223-9DD0-6AA0C34D6CFC}" type="pres">
      <dgm:prSet presAssocID="{F1E07F36-99E4-40D4-A1AF-2B0C2D25868C}" presName="compositeA" presStyleCnt="0"/>
      <dgm:spPr/>
    </dgm:pt>
    <dgm:pt modelId="{E5EA5C21-F1F4-447D-A7AC-A8105F26ED5E}" type="pres">
      <dgm:prSet presAssocID="{F1E07F36-99E4-40D4-A1AF-2B0C2D25868C}" presName="textA" presStyleLbl="revTx" presStyleIdx="2" presStyleCnt="3" custScaleX="153898">
        <dgm:presLayoutVars>
          <dgm:bulletEnabled val="1"/>
        </dgm:presLayoutVars>
      </dgm:prSet>
      <dgm:spPr/>
    </dgm:pt>
    <dgm:pt modelId="{37591BDD-611F-4D1C-AFE7-20233D68AAB5}" type="pres">
      <dgm:prSet presAssocID="{F1E07F36-99E4-40D4-A1AF-2B0C2D25868C}" presName="circleA" presStyleLbl="node1" presStyleIdx="2" presStyleCnt="3"/>
      <dgm:spPr>
        <a:solidFill>
          <a:srgbClr val="04A651">
            <a:alpha val="50000"/>
          </a:srgbClr>
        </a:solidFill>
      </dgm:spPr>
    </dgm:pt>
    <dgm:pt modelId="{D0E76061-1072-4584-A811-D92A9906EB95}" type="pres">
      <dgm:prSet presAssocID="{F1E07F36-99E4-40D4-A1AF-2B0C2D25868C}" presName="spaceA" presStyleCnt="0"/>
      <dgm:spPr/>
    </dgm:pt>
  </dgm:ptLst>
  <dgm:cxnLst>
    <dgm:cxn modelId="{A854EC1A-5320-4CA4-91BE-8AD4811AD6B3}" type="presOf" srcId="{FE7B5A90-C87C-4866-8BB0-A31E0774EC60}" destId="{A1FE4588-8BBD-43D9-A3C1-37C9CDAE6F81}" srcOrd="0" destOrd="0" presId="urn:microsoft.com/office/officeart/2005/8/layout/hProcess11"/>
    <dgm:cxn modelId="{41DC8221-00D7-4D2E-B839-99D9884D9BD8}" type="presOf" srcId="{F1E07F36-99E4-40D4-A1AF-2B0C2D25868C}" destId="{E5EA5C21-F1F4-447D-A7AC-A8105F26ED5E}" srcOrd="0" destOrd="0" presId="urn:microsoft.com/office/officeart/2005/8/layout/hProcess11"/>
    <dgm:cxn modelId="{7C700031-D89B-4557-9569-734D76119F26}" type="presOf" srcId="{93E00F26-7E75-4DAA-84F6-AD8F57F24344}" destId="{32F98C1F-21B4-4B2E-B2D2-B7A9D270F369}" srcOrd="0" destOrd="0" presId="urn:microsoft.com/office/officeart/2005/8/layout/hProcess11"/>
    <dgm:cxn modelId="{D3A0C74F-FEB9-4A07-9888-8A7D863081B6}" srcId="{93E00F26-7E75-4DAA-84F6-AD8F57F24344}" destId="{FE7B5A90-C87C-4866-8BB0-A31E0774EC60}" srcOrd="0" destOrd="0" parTransId="{10FAC0F3-7DA4-4405-96C2-97ED9C0A45D9}" sibTransId="{A54ED1FB-EBAE-4191-897B-05FBA85E7C28}"/>
    <dgm:cxn modelId="{F2FCA053-E383-46A4-964E-7A2BB09F8739}" srcId="{93E00F26-7E75-4DAA-84F6-AD8F57F24344}" destId="{F1E07F36-99E4-40D4-A1AF-2B0C2D25868C}" srcOrd="2" destOrd="0" parTransId="{215CC552-69A0-4251-9071-1A758C4C560F}" sibTransId="{C453887D-9B81-4FF5-87B5-763DAA2807B2}"/>
    <dgm:cxn modelId="{731BD973-0C71-4196-9CC4-40AE56C767DE}" type="presOf" srcId="{11592B25-E277-47CC-A40C-852FBE6ECE1E}" destId="{921839E1-2FDB-40B7-BDA0-3D37B9828986}" srcOrd="0" destOrd="0" presId="urn:microsoft.com/office/officeart/2005/8/layout/hProcess11"/>
    <dgm:cxn modelId="{43128994-D1CA-47C1-AC82-A472C0D8453F}" srcId="{93E00F26-7E75-4DAA-84F6-AD8F57F24344}" destId="{11592B25-E277-47CC-A40C-852FBE6ECE1E}" srcOrd="1" destOrd="0" parTransId="{2D132D61-DBD3-4BAA-9ADF-775C2224E925}" sibTransId="{A0404A38-4A14-401E-99AC-25F67F3BA4A4}"/>
    <dgm:cxn modelId="{B78C997A-BB5E-4C7E-BCBD-B1BF42325A05}" type="presParOf" srcId="{32F98C1F-21B4-4B2E-B2D2-B7A9D270F369}" destId="{C31A5EDF-F924-4BF6-B20B-854AB183BDF4}" srcOrd="0" destOrd="0" presId="urn:microsoft.com/office/officeart/2005/8/layout/hProcess11"/>
    <dgm:cxn modelId="{48FE1BE8-D60C-4F2E-9ACC-9E9409B02835}" type="presParOf" srcId="{32F98C1F-21B4-4B2E-B2D2-B7A9D270F369}" destId="{92ECA1E5-0F3C-42E9-BBE1-9025C8769BB4}" srcOrd="1" destOrd="0" presId="urn:microsoft.com/office/officeart/2005/8/layout/hProcess11"/>
    <dgm:cxn modelId="{C57DB7F9-0EA6-4E5E-B372-D36FF22CA2E5}" type="presParOf" srcId="{92ECA1E5-0F3C-42E9-BBE1-9025C8769BB4}" destId="{A8A2AB9E-AE31-44B8-B3C5-BD06C57D7183}" srcOrd="0" destOrd="0" presId="urn:microsoft.com/office/officeart/2005/8/layout/hProcess11"/>
    <dgm:cxn modelId="{56831647-2F47-4276-9295-822A2A313E7E}" type="presParOf" srcId="{A8A2AB9E-AE31-44B8-B3C5-BD06C57D7183}" destId="{A1FE4588-8BBD-43D9-A3C1-37C9CDAE6F81}" srcOrd="0" destOrd="0" presId="urn:microsoft.com/office/officeart/2005/8/layout/hProcess11"/>
    <dgm:cxn modelId="{F426A91C-59F6-48F6-A897-F10E1F66DB94}" type="presParOf" srcId="{A8A2AB9E-AE31-44B8-B3C5-BD06C57D7183}" destId="{885681F6-EF70-4DA0-9C30-DF9313423DA7}" srcOrd="1" destOrd="0" presId="urn:microsoft.com/office/officeart/2005/8/layout/hProcess11"/>
    <dgm:cxn modelId="{8FA0ACFC-6B04-413B-80A3-E69370D2F277}" type="presParOf" srcId="{A8A2AB9E-AE31-44B8-B3C5-BD06C57D7183}" destId="{B5440C89-0BB1-4805-AD31-2C9312AD1AD9}" srcOrd="2" destOrd="0" presId="urn:microsoft.com/office/officeart/2005/8/layout/hProcess11"/>
    <dgm:cxn modelId="{982367C8-4B1E-4B98-94A1-319476D0CB92}" type="presParOf" srcId="{92ECA1E5-0F3C-42E9-BBE1-9025C8769BB4}" destId="{4FCD4484-DB9F-435D-A599-420FDCDF6067}" srcOrd="1" destOrd="0" presId="urn:microsoft.com/office/officeart/2005/8/layout/hProcess11"/>
    <dgm:cxn modelId="{CB3AA802-55A2-474C-8FDC-A89FEF9A9DE1}" type="presParOf" srcId="{92ECA1E5-0F3C-42E9-BBE1-9025C8769BB4}" destId="{6DC71E44-A5D4-44C9-9976-00CFE80D3902}" srcOrd="2" destOrd="0" presId="urn:microsoft.com/office/officeart/2005/8/layout/hProcess11"/>
    <dgm:cxn modelId="{12F9C202-1346-4E94-9611-D6F8310AA9E3}" type="presParOf" srcId="{6DC71E44-A5D4-44C9-9976-00CFE80D3902}" destId="{921839E1-2FDB-40B7-BDA0-3D37B9828986}" srcOrd="0" destOrd="0" presId="urn:microsoft.com/office/officeart/2005/8/layout/hProcess11"/>
    <dgm:cxn modelId="{C4017BA9-EC3C-47CD-B5B7-F57F7939F466}" type="presParOf" srcId="{6DC71E44-A5D4-44C9-9976-00CFE80D3902}" destId="{F3E07275-5C6D-47BB-A58A-DACA53F9A8E7}" srcOrd="1" destOrd="0" presId="urn:microsoft.com/office/officeart/2005/8/layout/hProcess11"/>
    <dgm:cxn modelId="{02402A08-FB2C-4F99-A24D-1760EFEEB358}" type="presParOf" srcId="{6DC71E44-A5D4-44C9-9976-00CFE80D3902}" destId="{C7C723D8-B30A-4C42-B042-F00141F74D6F}" srcOrd="2" destOrd="0" presId="urn:microsoft.com/office/officeart/2005/8/layout/hProcess11"/>
    <dgm:cxn modelId="{F86B14A8-8A2D-47FA-8B66-37CEBF3A8493}" type="presParOf" srcId="{92ECA1E5-0F3C-42E9-BBE1-9025C8769BB4}" destId="{1393D8A8-2C24-4D22-B3E0-03ACA2D6294C}" srcOrd="3" destOrd="0" presId="urn:microsoft.com/office/officeart/2005/8/layout/hProcess11"/>
    <dgm:cxn modelId="{562FD603-F541-477A-AFCC-35CB115C1D0A}" type="presParOf" srcId="{92ECA1E5-0F3C-42E9-BBE1-9025C8769BB4}" destId="{822375DA-B29B-4223-9DD0-6AA0C34D6CFC}" srcOrd="4" destOrd="0" presId="urn:microsoft.com/office/officeart/2005/8/layout/hProcess11"/>
    <dgm:cxn modelId="{4F1DF300-098C-4596-8778-D8A8D71CC55B}" type="presParOf" srcId="{822375DA-B29B-4223-9DD0-6AA0C34D6CFC}" destId="{E5EA5C21-F1F4-447D-A7AC-A8105F26ED5E}" srcOrd="0" destOrd="0" presId="urn:microsoft.com/office/officeart/2005/8/layout/hProcess11"/>
    <dgm:cxn modelId="{58C7A6BA-651C-4735-A602-3C774692602C}" type="presParOf" srcId="{822375DA-B29B-4223-9DD0-6AA0C34D6CFC}" destId="{37591BDD-611F-4D1C-AFE7-20233D68AAB5}" srcOrd="1" destOrd="0" presId="urn:microsoft.com/office/officeart/2005/8/layout/hProcess11"/>
    <dgm:cxn modelId="{7A0299AC-0EDF-41ED-B182-F15317BB10B3}" type="presParOf" srcId="{822375DA-B29B-4223-9DD0-6AA0C34D6CFC}" destId="{D0E76061-1072-4584-A811-D92A9906EB9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B94185-B969-40FB-A24D-1EBF4BD4F04A}" type="doc">
      <dgm:prSet loTypeId="urn:microsoft.com/office/officeart/2005/8/layout/rings+Icon" loCatId="relationship" qsTypeId="urn:microsoft.com/office/officeart/2005/8/quickstyle/simple1" qsCatId="simple" csTypeId="urn:microsoft.com/office/officeart/2005/8/colors/accent5_5" csCatId="accent5" phldr="1"/>
      <dgm:spPr/>
      <dgm:t>
        <a:bodyPr/>
        <a:lstStyle/>
        <a:p>
          <a:endParaRPr lang="en-US"/>
        </a:p>
      </dgm:t>
    </dgm:pt>
    <dgm:pt modelId="{3E86FD82-3A0B-4BED-9428-34C19AC98B9B}">
      <dgm:prSet custT="1"/>
      <dgm:spPr>
        <a:solidFill>
          <a:srgbClr val="202452">
            <a:alpha val="50000"/>
          </a:srgbClr>
        </a:solidFill>
      </dgm:spPr>
      <dgm:t>
        <a:bodyPr/>
        <a:lstStyle/>
        <a:p>
          <a:r>
            <a:rPr lang="en-US" sz="2400" dirty="0">
              <a:solidFill>
                <a:srgbClr val="202452"/>
              </a:solidFill>
            </a:rPr>
            <a:t>Plan developed collaboratively</a:t>
          </a:r>
        </a:p>
      </dgm:t>
    </dgm:pt>
    <dgm:pt modelId="{EA2285CE-5F92-4D9A-BAE0-7DA0A0AA846F}" type="parTrans" cxnId="{86B0EAF2-A8AA-436A-B0ED-C43082AC7EAE}">
      <dgm:prSet/>
      <dgm:spPr/>
      <dgm:t>
        <a:bodyPr/>
        <a:lstStyle/>
        <a:p>
          <a:endParaRPr lang="en-US">
            <a:solidFill>
              <a:srgbClr val="004563"/>
            </a:solidFill>
          </a:endParaRPr>
        </a:p>
      </dgm:t>
    </dgm:pt>
    <dgm:pt modelId="{0E8993DB-F7B1-4925-A940-DE2F08B929ED}" type="sibTrans" cxnId="{86B0EAF2-A8AA-436A-B0ED-C43082AC7EAE}">
      <dgm:prSet/>
      <dgm:spPr/>
      <dgm:t>
        <a:bodyPr/>
        <a:lstStyle/>
        <a:p>
          <a:endParaRPr lang="en-US">
            <a:solidFill>
              <a:srgbClr val="004563"/>
            </a:solidFill>
          </a:endParaRPr>
        </a:p>
      </dgm:t>
    </dgm:pt>
    <dgm:pt modelId="{C14FCBF1-06E9-4541-B7E7-BF1C977A5D1F}">
      <dgm:prSet custT="1"/>
      <dgm:spPr>
        <a:solidFill>
          <a:srgbClr val="202452">
            <a:alpha val="35000"/>
          </a:srgbClr>
        </a:solidFill>
      </dgm:spPr>
      <dgm:t>
        <a:bodyPr/>
        <a:lstStyle/>
        <a:p>
          <a:r>
            <a:rPr lang="en-US" sz="2400" dirty="0">
              <a:solidFill>
                <a:srgbClr val="202452"/>
              </a:solidFill>
            </a:rPr>
            <a:t>Goal/objectives updated in Employ Florida</a:t>
          </a:r>
          <a:endParaRPr lang="en-US" sz="2400" u="none" dirty="0">
            <a:solidFill>
              <a:srgbClr val="202452"/>
            </a:solidFill>
          </a:endParaRPr>
        </a:p>
      </dgm:t>
    </dgm:pt>
    <dgm:pt modelId="{93DF75CF-0962-4653-8F99-A2BF12023AD6}" type="parTrans" cxnId="{DBF01160-FD10-4C1C-B7B0-7048CAC2DF61}">
      <dgm:prSet/>
      <dgm:spPr/>
      <dgm:t>
        <a:bodyPr/>
        <a:lstStyle/>
        <a:p>
          <a:endParaRPr lang="en-US">
            <a:solidFill>
              <a:srgbClr val="004563"/>
            </a:solidFill>
          </a:endParaRPr>
        </a:p>
      </dgm:t>
    </dgm:pt>
    <dgm:pt modelId="{B35BF1EF-4BE5-4D2D-990F-E56DC3B84033}" type="sibTrans" cxnId="{DBF01160-FD10-4C1C-B7B0-7048CAC2DF61}">
      <dgm:prSet/>
      <dgm:spPr/>
      <dgm:t>
        <a:bodyPr/>
        <a:lstStyle/>
        <a:p>
          <a:endParaRPr lang="en-US">
            <a:solidFill>
              <a:srgbClr val="004563"/>
            </a:solidFill>
          </a:endParaRPr>
        </a:p>
      </dgm:t>
    </dgm:pt>
    <dgm:pt modelId="{F72987BF-A3ED-4352-9C77-BBB4499F59C9}">
      <dgm:prSet custT="1"/>
      <dgm:spPr>
        <a:solidFill>
          <a:srgbClr val="202452">
            <a:alpha val="20000"/>
          </a:srgbClr>
        </a:solidFill>
      </dgm:spPr>
      <dgm:t>
        <a:bodyPr/>
        <a:lstStyle/>
        <a:p>
          <a:r>
            <a:rPr lang="en-US" sz="2400" dirty="0">
              <a:solidFill>
                <a:srgbClr val="202452"/>
              </a:solidFill>
            </a:rPr>
            <a:t>Signature</a:t>
          </a:r>
        </a:p>
      </dgm:t>
    </dgm:pt>
    <dgm:pt modelId="{1F51D124-2251-4399-B2D3-8915BE17BA0E}" type="parTrans" cxnId="{0E5EB102-29B8-40FE-906C-2BC5B21B8249}">
      <dgm:prSet/>
      <dgm:spPr/>
      <dgm:t>
        <a:bodyPr/>
        <a:lstStyle/>
        <a:p>
          <a:endParaRPr lang="en-US">
            <a:solidFill>
              <a:srgbClr val="004563"/>
            </a:solidFill>
          </a:endParaRPr>
        </a:p>
      </dgm:t>
    </dgm:pt>
    <dgm:pt modelId="{25541F27-396C-4CCD-9A9B-8E08922F4382}" type="sibTrans" cxnId="{0E5EB102-29B8-40FE-906C-2BC5B21B8249}">
      <dgm:prSet/>
      <dgm:spPr/>
      <dgm:t>
        <a:bodyPr/>
        <a:lstStyle/>
        <a:p>
          <a:endParaRPr lang="en-US">
            <a:solidFill>
              <a:srgbClr val="004563"/>
            </a:solidFill>
          </a:endParaRPr>
        </a:p>
      </dgm:t>
    </dgm:pt>
    <dgm:pt modelId="{12846DA4-BF9A-474C-BE7E-A3DF7DAE5680}" type="pres">
      <dgm:prSet presAssocID="{A2B94185-B969-40FB-A24D-1EBF4BD4F04A}" presName="Name0" presStyleCnt="0">
        <dgm:presLayoutVars>
          <dgm:chMax val="7"/>
          <dgm:dir/>
          <dgm:resizeHandles val="exact"/>
        </dgm:presLayoutVars>
      </dgm:prSet>
      <dgm:spPr/>
    </dgm:pt>
    <dgm:pt modelId="{9AA34A98-A0C1-4A0D-BB46-BF5F7476D452}" type="pres">
      <dgm:prSet presAssocID="{A2B94185-B969-40FB-A24D-1EBF4BD4F04A}" presName="ellipse1" presStyleLbl="vennNode1" presStyleIdx="0" presStyleCnt="3">
        <dgm:presLayoutVars>
          <dgm:bulletEnabled val="1"/>
        </dgm:presLayoutVars>
      </dgm:prSet>
      <dgm:spPr/>
    </dgm:pt>
    <dgm:pt modelId="{6CEA0017-D3EE-4A26-AAC6-7C0C56237751}" type="pres">
      <dgm:prSet presAssocID="{A2B94185-B969-40FB-A24D-1EBF4BD4F04A}" presName="ellipse2" presStyleLbl="vennNode1" presStyleIdx="1" presStyleCnt="3">
        <dgm:presLayoutVars>
          <dgm:bulletEnabled val="1"/>
        </dgm:presLayoutVars>
      </dgm:prSet>
      <dgm:spPr/>
    </dgm:pt>
    <dgm:pt modelId="{8E47301A-582E-4614-9134-EF77B38C8CF9}" type="pres">
      <dgm:prSet presAssocID="{A2B94185-B969-40FB-A24D-1EBF4BD4F04A}" presName="ellipse3" presStyleLbl="vennNode1" presStyleIdx="2" presStyleCnt="3">
        <dgm:presLayoutVars>
          <dgm:bulletEnabled val="1"/>
        </dgm:presLayoutVars>
      </dgm:prSet>
      <dgm:spPr/>
    </dgm:pt>
  </dgm:ptLst>
  <dgm:cxnLst>
    <dgm:cxn modelId="{0E5EB102-29B8-40FE-906C-2BC5B21B8249}" srcId="{A2B94185-B969-40FB-A24D-1EBF4BD4F04A}" destId="{F72987BF-A3ED-4352-9C77-BBB4499F59C9}" srcOrd="2" destOrd="0" parTransId="{1F51D124-2251-4399-B2D3-8915BE17BA0E}" sibTransId="{25541F27-396C-4CCD-9A9B-8E08922F4382}"/>
    <dgm:cxn modelId="{65E8A85D-AE50-4E21-A702-E60B3ACF0A01}" type="presOf" srcId="{C14FCBF1-06E9-4541-B7E7-BF1C977A5D1F}" destId="{6CEA0017-D3EE-4A26-AAC6-7C0C56237751}" srcOrd="0" destOrd="0" presId="urn:microsoft.com/office/officeart/2005/8/layout/rings+Icon"/>
    <dgm:cxn modelId="{DBF01160-FD10-4C1C-B7B0-7048CAC2DF61}" srcId="{A2B94185-B969-40FB-A24D-1EBF4BD4F04A}" destId="{C14FCBF1-06E9-4541-B7E7-BF1C977A5D1F}" srcOrd="1" destOrd="0" parTransId="{93DF75CF-0962-4653-8F99-A2BF12023AD6}" sibTransId="{B35BF1EF-4BE5-4D2D-990F-E56DC3B84033}"/>
    <dgm:cxn modelId="{53E70371-8904-4E57-9F2A-E631D7B24AA4}" type="presOf" srcId="{3E86FD82-3A0B-4BED-9428-34C19AC98B9B}" destId="{9AA34A98-A0C1-4A0D-BB46-BF5F7476D452}" srcOrd="0" destOrd="0" presId="urn:microsoft.com/office/officeart/2005/8/layout/rings+Icon"/>
    <dgm:cxn modelId="{34694C92-586F-483C-A8A7-A208A13CCF47}" type="presOf" srcId="{F72987BF-A3ED-4352-9C77-BBB4499F59C9}" destId="{8E47301A-582E-4614-9134-EF77B38C8CF9}" srcOrd="0" destOrd="0" presId="urn:microsoft.com/office/officeart/2005/8/layout/rings+Icon"/>
    <dgm:cxn modelId="{682504D8-3BE9-4593-AD9A-36115392EB0A}" type="presOf" srcId="{A2B94185-B969-40FB-A24D-1EBF4BD4F04A}" destId="{12846DA4-BF9A-474C-BE7E-A3DF7DAE5680}" srcOrd="0" destOrd="0" presId="urn:microsoft.com/office/officeart/2005/8/layout/rings+Icon"/>
    <dgm:cxn modelId="{86B0EAF2-A8AA-436A-B0ED-C43082AC7EAE}" srcId="{A2B94185-B969-40FB-A24D-1EBF4BD4F04A}" destId="{3E86FD82-3A0B-4BED-9428-34C19AC98B9B}" srcOrd="0" destOrd="0" parTransId="{EA2285CE-5F92-4D9A-BAE0-7DA0A0AA846F}" sibTransId="{0E8993DB-F7B1-4925-A940-DE2F08B929ED}"/>
    <dgm:cxn modelId="{F59F010E-A2EB-4C0B-BE85-428A548B16B0}" type="presParOf" srcId="{12846DA4-BF9A-474C-BE7E-A3DF7DAE5680}" destId="{9AA34A98-A0C1-4A0D-BB46-BF5F7476D452}" srcOrd="0" destOrd="0" presId="urn:microsoft.com/office/officeart/2005/8/layout/rings+Icon"/>
    <dgm:cxn modelId="{D47E69B9-0E70-4168-84B9-26C265215083}" type="presParOf" srcId="{12846DA4-BF9A-474C-BE7E-A3DF7DAE5680}" destId="{6CEA0017-D3EE-4A26-AAC6-7C0C56237751}" srcOrd="1" destOrd="0" presId="urn:microsoft.com/office/officeart/2005/8/layout/rings+Icon"/>
    <dgm:cxn modelId="{9FC90A89-F92B-4BBD-BED6-63F712899D6C}" type="presParOf" srcId="{12846DA4-BF9A-474C-BE7E-A3DF7DAE5680}" destId="{8E47301A-582E-4614-9134-EF77B38C8CF9}"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A9CA3C-484A-4312-A62A-BF617E1E90FD}" type="doc">
      <dgm:prSet loTypeId="urn:microsoft.com/office/officeart/2011/layout/CircleProcess" loCatId="process" qsTypeId="urn:microsoft.com/office/officeart/2005/8/quickstyle/simple1" qsCatId="simple" csTypeId="urn:microsoft.com/office/officeart/2005/8/colors/accent5_5" csCatId="accent5" phldr="1"/>
      <dgm:spPr/>
      <dgm:t>
        <a:bodyPr/>
        <a:lstStyle/>
        <a:p>
          <a:endParaRPr lang="en-US"/>
        </a:p>
      </dgm:t>
    </dgm:pt>
    <dgm:pt modelId="{ACA1A7C6-E797-4C82-BF2C-B337ADBC206B}">
      <dgm:prSet custT="1"/>
      <dgm:spPr/>
      <dgm:t>
        <a:bodyPr/>
        <a:lstStyle/>
        <a:p>
          <a:r>
            <a:rPr lang="en-US" sz="2400" dirty="0">
              <a:solidFill>
                <a:srgbClr val="202452"/>
              </a:solidFill>
            </a:rPr>
            <a:t>Objectives</a:t>
          </a:r>
        </a:p>
      </dgm:t>
    </dgm:pt>
    <dgm:pt modelId="{A14B59A7-1555-482F-8882-684DD46BDA2F}" type="parTrans" cxnId="{2819298F-AE96-46FF-B4BA-1978B3F5D539}">
      <dgm:prSet/>
      <dgm:spPr/>
      <dgm:t>
        <a:bodyPr/>
        <a:lstStyle/>
        <a:p>
          <a:endParaRPr lang="en-US" sz="1600">
            <a:solidFill>
              <a:srgbClr val="004563"/>
            </a:solidFill>
          </a:endParaRPr>
        </a:p>
      </dgm:t>
    </dgm:pt>
    <dgm:pt modelId="{FAA4651F-733F-45D2-ADF4-3A0689189BAF}" type="sibTrans" cxnId="{2819298F-AE96-46FF-B4BA-1978B3F5D539}">
      <dgm:prSet/>
      <dgm:spPr/>
      <dgm:t>
        <a:bodyPr/>
        <a:lstStyle/>
        <a:p>
          <a:endParaRPr lang="en-US" sz="1600">
            <a:solidFill>
              <a:srgbClr val="004563"/>
            </a:solidFill>
          </a:endParaRPr>
        </a:p>
      </dgm:t>
    </dgm:pt>
    <dgm:pt modelId="{254A54AF-E867-446F-B4AA-6B99F4F9A811}">
      <dgm:prSet custT="1"/>
      <dgm:spPr/>
      <dgm:t>
        <a:bodyPr/>
        <a:lstStyle/>
        <a:p>
          <a:r>
            <a:rPr lang="en-US" sz="2400" dirty="0">
              <a:solidFill>
                <a:srgbClr val="202452"/>
              </a:solidFill>
            </a:rPr>
            <a:t>Living document</a:t>
          </a:r>
        </a:p>
      </dgm:t>
    </dgm:pt>
    <dgm:pt modelId="{C0B2CC8E-1FCF-419E-A89F-2C64D9A69AE0}" type="parTrans" cxnId="{4A6A6081-F0CE-4D23-8E54-37721D965B08}">
      <dgm:prSet/>
      <dgm:spPr/>
      <dgm:t>
        <a:bodyPr/>
        <a:lstStyle/>
        <a:p>
          <a:endParaRPr lang="en-US" sz="1600">
            <a:solidFill>
              <a:srgbClr val="004563"/>
            </a:solidFill>
          </a:endParaRPr>
        </a:p>
      </dgm:t>
    </dgm:pt>
    <dgm:pt modelId="{2009A068-B3B5-4619-9917-06BCADE7BF28}" type="sibTrans" cxnId="{4A6A6081-F0CE-4D23-8E54-37721D965B08}">
      <dgm:prSet/>
      <dgm:spPr/>
      <dgm:t>
        <a:bodyPr/>
        <a:lstStyle/>
        <a:p>
          <a:endParaRPr lang="en-US" sz="1600">
            <a:solidFill>
              <a:srgbClr val="004563"/>
            </a:solidFill>
          </a:endParaRPr>
        </a:p>
      </dgm:t>
    </dgm:pt>
    <dgm:pt modelId="{434EDF35-1762-4CDA-BC23-2C2193996465}">
      <dgm:prSet custT="1"/>
      <dgm:spPr/>
      <dgm:t>
        <a:bodyPr/>
        <a:lstStyle/>
        <a:p>
          <a:r>
            <a:rPr lang="en-US" sz="2400" dirty="0">
              <a:solidFill>
                <a:srgbClr val="202452"/>
              </a:solidFill>
            </a:rPr>
            <a:t>30 days</a:t>
          </a:r>
        </a:p>
      </dgm:t>
    </dgm:pt>
    <dgm:pt modelId="{6BE0ADEF-5FD5-4087-97B3-A71E218DFB8A}" type="parTrans" cxnId="{F1FA3B63-400E-42D3-8B08-6AAE71471C10}">
      <dgm:prSet/>
      <dgm:spPr/>
      <dgm:t>
        <a:bodyPr/>
        <a:lstStyle/>
        <a:p>
          <a:endParaRPr lang="en-US" sz="1600">
            <a:solidFill>
              <a:srgbClr val="004563"/>
            </a:solidFill>
          </a:endParaRPr>
        </a:p>
      </dgm:t>
    </dgm:pt>
    <dgm:pt modelId="{1223861C-F49E-4006-920C-63DCDD15F8EF}" type="sibTrans" cxnId="{F1FA3B63-400E-42D3-8B08-6AAE71471C10}">
      <dgm:prSet/>
      <dgm:spPr/>
      <dgm:t>
        <a:bodyPr/>
        <a:lstStyle/>
        <a:p>
          <a:endParaRPr lang="en-US" sz="1600">
            <a:solidFill>
              <a:srgbClr val="004563"/>
            </a:solidFill>
          </a:endParaRPr>
        </a:p>
      </dgm:t>
    </dgm:pt>
    <dgm:pt modelId="{1EEFB085-7E70-4EC5-9C92-59B45E758E3C}" type="pres">
      <dgm:prSet presAssocID="{B5A9CA3C-484A-4312-A62A-BF617E1E90FD}" presName="Name0" presStyleCnt="0">
        <dgm:presLayoutVars>
          <dgm:chMax val="11"/>
          <dgm:chPref val="11"/>
          <dgm:dir/>
          <dgm:resizeHandles/>
        </dgm:presLayoutVars>
      </dgm:prSet>
      <dgm:spPr/>
    </dgm:pt>
    <dgm:pt modelId="{63DCDD6A-829C-426A-8361-5BA587EFCE0B}" type="pres">
      <dgm:prSet presAssocID="{254A54AF-E867-446F-B4AA-6B99F4F9A811}" presName="Accent3" presStyleCnt="0"/>
      <dgm:spPr/>
    </dgm:pt>
    <dgm:pt modelId="{1291F88A-C48A-4929-97D5-7300F28DE5CD}" type="pres">
      <dgm:prSet presAssocID="{254A54AF-E867-446F-B4AA-6B99F4F9A811}" presName="Accent" presStyleLbl="node1" presStyleIdx="0" presStyleCnt="3"/>
      <dgm:spPr>
        <a:solidFill>
          <a:srgbClr val="202452">
            <a:alpha val="90000"/>
          </a:srgbClr>
        </a:solidFill>
      </dgm:spPr>
    </dgm:pt>
    <dgm:pt modelId="{8C1F416D-729F-426F-9391-243F613CE59E}" type="pres">
      <dgm:prSet presAssocID="{254A54AF-E867-446F-B4AA-6B99F4F9A811}" presName="ParentBackground3" presStyleCnt="0"/>
      <dgm:spPr/>
    </dgm:pt>
    <dgm:pt modelId="{B8AB65DE-D712-49AC-B934-3DB9AF689008}" type="pres">
      <dgm:prSet presAssocID="{254A54AF-E867-446F-B4AA-6B99F4F9A811}" presName="ParentBackground" presStyleLbl="fgAcc1" presStyleIdx="0" presStyleCnt="3"/>
      <dgm:spPr/>
    </dgm:pt>
    <dgm:pt modelId="{84642C16-3A69-406A-8800-23825B0E5AA6}" type="pres">
      <dgm:prSet presAssocID="{254A54AF-E867-446F-B4AA-6B99F4F9A811}" presName="Parent3" presStyleLbl="revTx" presStyleIdx="0" presStyleCnt="0">
        <dgm:presLayoutVars>
          <dgm:chMax val="1"/>
          <dgm:chPref val="1"/>
          <dgm:bulletEnabled val="1"/>
        </dgm:presLayoutVars>
      </dgm:prSet>
      <dgm:spPr/>
    </dgm:pt>
    <dgm:pt modelId="{C2837630-EB74-4E40-B150-775F3355DBFA}" type="pres">
      <dgm:prSet presAssocID="{ACA1A7C6-E797-4C82-BF2C-B337ADBC206B}" presName="Accent2" presStyleCnt="0"/>
      <dgm:spPr/>
    </dgm:pt>
    <dgm:pt modelId="{B6A76E1C-AD64-4B77-AC0E-01D83F82A797}" type="pres">
      <dgm:prSet presAssocID="{ACA1A7C6-E797-4C82-BF2C-B337ADBC206B}" presName="Accent" presStyleLbl="node1" presStyleIdx="1" presStyleCnt="3"/>
      <dgm:spPr>
        <a:solidFill>
          <a:srgbClr val="202452">
            <a:alpha val="70000"/>
          </a:srgbClr>
        </a:solidFill>
      </dgm:spPr>
    </dgm:pt>
    <dgm:pt modelId="{9C1A1CF6-E3FD-4B71-9B06-0622D6272610}" type="pres">
      <dgm:prSet presAssocID="{ACA1A7C6-E797-4C82-BF2C-B337ADBC206B}" presName="ParentBackground2" presStyleCnt="0"/>
      <dgm:spPr/>
    </dgm:pt>
    <dgm:pt modelId="{86C8201B-636F-4022-BACE-BA114EFCDDF7}" type="pres">
      <dgm:prSet presAssocID="{ACA1A7C6-E797-4C82-BF2C-B337ADBC206B}" presName="ParentBackground" presStyleLbl="fgAcc1" presStyleIdx="1" presStyleCnt="3"/>
      <dgm:spPr/>
    </dgm:pt>
    <dgm:pt modelId="{759E346B-3431-478D-AA5B-33C5EB01C851}" type="pres">
      <dgm:prSet presAssocID="{ACA1A7C6-E797-4C82-BF2C-B337ADBC206B}" presName="Parent2" presStyleLbl="revTx" presStyleIdx="0" presStyleCnt="0">
        <dgm:presLayoutVars>
          <dgm:chMax val="1"/>
          <dgm:chPref val="1"/>
          <dgm:bulletEnabled val="1"/>
        </dgm:presLayoutVars>
      </dgm:prSet>
      <dgm:spPr/>
    </dgm:pt>
    <dgm:pt modelId="{83180F05-1C4D-4C71-9D4E-FD07563CE6B8}" type="pres">
      <dgm:prSet presAssocID="{434EDF35-1762-4CDA-BC23-2C2193996465}" presName="Accent1" presStyleCnt="0"/>
      <dgm:spPr/>
    </dgm:pt>
    <dgm:pt modelId="{985EA8A8-5C63-4362-B88D-93E788F5D11A}" type="pres">
      <dgm:prSet presAssocID="{434EDF35-1762-4CDA-BC23-2C2193996465}" presName="Accent" presStyleLbl="node1" presStyleIdx="2" presStyleCnt="3"/>
      <dgm:spPr>
        <a:solidFill>
          <a:srgbClr val="202452">
            <a:alpha val="50000"/>
          </a:srgbClr>
        </a:solidFill>
      </dgm:spPr>
    </dgm:pt>
    <dgm:pt modelId="{96D0D9AE-F318-4161-92FC-7420AABCBF50}" type="pres">
      <dgm:prSet presAssocID="{434EDF35-1762-4CDA-BC23-2C2193996465}" presName="ParentBackground1" presStyleCnt="0"/>
      <dgm:spPr/>
    </dgm:pt>
    <dgm:pt modelId="{F2908CE9-38A5-40D2-AC58-7CE658113249}" type="pres">
      <dgm:prSet presAssocID="{434EDF35-1762-4CDA-BC23-2C2193996465}" presName="ParentBackground" presStyleLbl="fgAcc1" presStyleIdx="2" presStyleCnt="3"/>
      <dgm:spPr/>
    </dgm:pt>
    <dgm:pt modelId="{1005B42F-CD46-4B0A-870A-23F5490F6CF6}" type="pres">
      <dgm:prSet presAssocID="{434EDF35-1762-4CDA-BC23-2C2193996465}" presName="Parent1" presStyleLbl="revTx" presStyleIdx="0" presStyleCnt="0">
        <dgm:presLayoutVars>
          <dgm:chMax val="1"/>
          <dgm:chPref val="1"/>
          <dgm:bulletEnabled val="1"/>
        </dgm:presLayoutVars>
      </dgm:prSet>
      <dgm:spPr/>
    </dgm:pt>
  </dgm:ptLst>
  <dgm:cxnLst>
    <dgm:cxn modelId="{BB32F210-FED6-40DD-A1A8-0D619318E616}" type="presOf" srcId="{ACA1A7C6-E797-4C82-BF2C-B337ADBC206B}" destId="{759E346B-3431-478D-AA5B-33C5EB01C851}" srcOrd="1" destOrd="0" presId="urn:microsoft.com/office/officeart/2011/layout/CircleProcess"/>
    <dgm:cxn modelId="{9BC86E38-12BB-46D2-B1B1-3A8A09A9EA25}" type="presOf" srcId="{434EDF35-1762-4CDA-BC23-2C2193996465}" destId="{F2908CE9-38A5-40D2-AC58-7CE658113249}" srcOrd="0" destOrd="0" presId="urn:microsoft.com/office/officeart/2011/layout/CircleProcess"/>
    <dgm:cxn modelId="{A6BC555C-EB2C-4C87-A05F-E1D4459C1BE6}" type="presOf" srcId="{ACA1A7C6-E797-4C82-BF2C-B337ADBC206B}" destId="{86C8201B-636F-4022-BACE-BA114EFCDDF7}" srcOrd="0" destOrd="0" presId="urn:microsoft.com/office/officeart/2011/layout/CircleProcess"/>
    <dgm:cxn modelId="{F1FA3B63-400E-42D3-8B08-6AAE71471C10}" srcId="{B5A9CA3C-484A-4312-A62A-BF617E1E90FD}" destId="{434EDF35-1762-4CDA-BC23-2C2193996465}" srcOrd="0" destOrd="0" parTransId="{6BE0ADEF-5FD5-4087-97B3-A71E218DFB8A}" sibTransId="{1223861C-F49E-4006-920C-63DCDD15F8EF}"/>
    <dgm:cxn modelId="{2923A867-850F-4FB2-9956-F4EB8C51C444}" type="presOf" srcId="{254A54AF-E867-446F-B4AA-6B99F4F9A811}" destId="{84642C16-3A69-406A-8800-23825B0E5AA6}" srcOrd="1" destOrd="0" presId="urn:microsoft.com/office/officeart/2011/layout/CircleProcess"/>
    <dgm:cxn modelId="{4A6A6081-F0CE-4D23-8E54-37721D965B08}" srcId="{B5A9CA3C-484A-4312-A62A-BF617E1E90FD}" destId="{254A54AF-E867-446F-B4AA-6B99F4F9A811}" srcOrd="2" destOrd="0" parTransId="{C0B2CC8E-1FCF-419E-A89F-2C64D9A69AE0}" sibTransId="{2009A068-B3B5-4619-9917-06BCADE7BF28}"/>
    <dgm:cxn modelId="{2819298F-AE96-46FF-B4BA-1978B3F5D539}" srcId="{B5A9CA3C-484A-4312-A62A-BF617E1E90FD}" destId="{ACA1A7C6-E797-4C82-BF2C-B337ADBC206B}" srcOrd="1" destOrd="0" parTransId="{A14B59A7-1555-482F-8882-684DD46BDA2F}" sibTransId="{FAA4651F-733F-45D2-ADF4-3A0689189BAF}"/>
    <dgm:cxn modelId="{E4C7669C-38E0-48E8-8B4E-003822C09E28}" type="presOf" srcId="{434EDF35-1762-4CDA-BC23-2C2193996465}" destId="{1005B42F-CD46-4B0A-870A-23F5490F6CF6}" srcOrd="1" destOrd="0" presId="urn:microsoft.com/office/officeart/2011/layout/CircleProcess"/>
    <dgm:cxn modelId="{60976DBD-A538-4AE1-AF27-5CB9C3F4F1E3}" type="presOf" srcId="{B5A9CA3C-484A-4312-A62A-BF617E1E90FD}" destId="{1EEFB085-7E70-4EC5-9C92-59B45E758E3C}" srcOrd="0" destOrd="0" presId="urn:microsoft.com/office/officeart/2011/layout/CircleProcess"/>
    <dgm:cxn modelId="{6F1FA3E0-0D8D-4366-A5C0-12F3E6D54E41}" type="presOf" srcId="{254A54AF-E867-446F-B4AA-6B99F4F9A811}" destId="{B8AB65DE-D712-49AC-B934-3DB9AF689008}" srcOrd="0" destOrd="0" presId="urn:microsoft.com/office/officeart/2011/layout/CircleProcess"/>
    <dgm:cxn modelId="{C5ECB789-804C-4879-ABF7-3190D458E65F}" type="presParOf" srcId="{1EEFB085-7E70-4EC5-9C92-59B45E758E3C}" destId="{63DCDD6A-829C-426A-8361-5BA587EFCE0B}" srcOrd="0" destOrd="0" presId="urn:microsoft.com/office/officeart/2011/layout/CircleProcess"/>
    <dgm:cxn modelId="{734E80DD-ABDA-43A9-B4A5-BC578390233D}" type="presParOf" srcId="{63DCDD6A-829C-426A-8361-5BA587EFCE0B}" destId="{1291F88A-C48A-4929-97D5-7300F28DE5CD}" srcOrd="0" destOrd="0" presId="urn:microsoft.com/office/officeart/2011/layout/CircleProcess"/>
    <dgm:cxn modelId="{8DDC96E6-C6DA-469D-B1AC-983D0DACFFC0}" type="presParOf" srcId="{1EEFB085-7E70-4EC5-9C92-59B45E758E3C}" destId="{8C1F416D-729F-426F-9391-243F613CE59E}" srcOrd="1" destOrd="0" presId="urn:microsoft.com/office/officeart/2011/layout/CircleProcess"/>
    <dgm:cxn modelId="{C00F87FE-43A1-4C8B-988D-FDFF8812AC3A}" type="presParOf" srcId="{8C1F416D-729F-426F-9391-243F613CE59E}" destId="{B8AB65DE-D712-49AC-B934-3DB9AF689008}" srcOrd="0" destOrd="0" presId="urn:microsoft.com/office/officeart/2011/layout/CircleProcess"/>
    <dgm:cxn modelId="{F834B25C-78B3-4399-8721-E18542698C8A}" type="presParOf" srcId="{1EEFB085-7E70-4EC5-9C92-59B45E758E3C}" destId="{84642C16-3A69-406A-8800-23825B0E5AA6}" srcOrd="2" destOrd="0" presId="urn:microsoft.com/office/officeart/2011/layout/CircleProcess"/>
    <dgm:cxn modelId="{A54C519D-4373-4042-8BCA-6236314CAE1A}" type="presParOf" srcId="{1EEFB085-7E70-4EC5-9C92-59B45E758E3C}" destId="{C2837630-EB74-4E40-B150-775F3355DBFA}" srcOrd="3" destOrd="0" presId="urn:microsoft.com/office/officeart/2011/layout/CircleProcess"/>
    <dgm:cxn modelId="{80D7A243-406A-404F-9E24-D8D91EF2B97E}" type="presParOf" srcId="{C2837630-EB74-4E40-B150-775F3355DBFA}" destId="{B6A76E1C-AD64-4B77-AC0E-01D83F82A797}" srcOrd="0" destOrd="0" presId="urn:microsoft.com/office/officeart/2011/layout/CircleProcess"/>
    <dgm:cxn modelId="{A813C15B-2563-4929-943F-F6C40130759B}" type="presParOf" srcId="{1EEFB085-7E70-4EC5-9C92-59B45E758E3C}" destId="{9C1A1CF6-E3FD-4B71-9B06-0622D6272610}" srcOrd="4" destOrd="0" presId="urn:microsoft.com/office/officeart/2011/layout/CircleProcess"/>
    <dgm:cxn modelId="{9D3580C6-CB88-43CF-B3CE-BE704966FC51}" type="presParOf" srcId="{9C1A1CF6-E3FD-4B71-9B06-0622D6272610}" destId="{86C8201B-636F-4022-BACE-BA114EFCDDF7}" srcOrd="0" destOrd="0" presId="urn:microsoft.com/office/officeart/2011/layout/CircleProcess"/>
    <dgm:cxn modelId="{FA9A0C96-41CE-4CAC-8938-BABD6004CDAA}" type="presParOf" srcId="{1EEFB085-7E70-4EC5-9C92-59B45E758E3C}" destId="{759E346B-3431-478D-AA5B-33C5EB01C851}" srcOrd="5" destOrd="0" presId="urn:microsoft.com/office/officeart/2011/layout/CircleProcess"/>
    <dgm:cxn modelId="{F73B2B49-B2F3-481B-BA72-23788FA9B6C0}" type="presParOf" srcId="{1EEFB085-7E70-4EC5-9C92-59B45E758E3C}" destId="{83180F05-1C4D-4C71-9D4E-FD07563CE6B8}" srcOrd="6" destOrd="0" presId="urn:microsoft.com/office/officeart/2011/layout/CircleProcess"/>
    <dgm:cxn modelId="{36C0DB10-0F83-40F4-A443-047AED21C185}" type="presParOf" srcId="{83180F05-1C4D-4C71-9D4E-FD07563CE6B8}" destId="{985EA8A8-5C63-4362-B88D-93E788F5D11A}" srcOrd="0" destOrd="0" presId="urn:microsoft.com/office/officeart/2011/layout/CircleProcess"/>
    <dgm:cxn modelId="{9D3D2809-B002-4C20-9F5C-EF6CCF7F0C72}" type="presParOf" srcId="{1EEFB085-7E70-4EC5-9C92-59B45E758E3C}" destId="{96D0D9AE-F318-4161-92FC-7420AABCBF50}" srcOrd="7" destOrd="0" presId="urn:microsoft.com/office/officeart/2011/layout/CircleProcess"/>
    <dgm:cxn modelId="{FB91F139-7CC9-4D0D-AE70-81F203609205}" type="presParOf" srcId="{96D0D9AE-F318-4161-92FC-7420AABCBF50}" destId="{F2908CE9-38A5-40D2-AC58-7CE658113249}" srcOrd="0" destOrd="0" presId="urn:microsoft.com/office/officeart/2011/layout/CircleProcess"/>
    <dgm:cxn modelId="{192ECC32-8A6C-4234-B933-5B905CAE88B6}" type="presParOf" srcId="{1EEFB085-7E70-4EC5-9C92-59B45E758E3C}" destId="{1005B42F-CD46-4B0A-870A-23F5490F6CF6}"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F087BA-6039-4119-B0FB-8F0C86BDD016}" type="doc">
      <dgm:prSet loTypeId="urn:microsoft.com/office/officeart/2008/layout/CircularPictureCallout" loCatId="picture" qsTypeId="urn:microsoft.com/office/officeart/2005/8/quickstyle/simple5" qsCatId="simple" csTypeId="urn:microsoft.com/office/officeart/2005/8/colors/accent5_5" csCatId="accent5" phldr="1"/>
      <dgm:spPr/>
      <dgm:t>
        <a:bodyPr/>
        <a:lstStyle/>
        <a:p>
          <a:endParaRPr lang="en-US"/>
        </a:p>
      </dgm:t>
    </dgm:pt>
    <dgm:pt modelId="{39572E2D-EA36-4DCE-A5A3-A1896CF22A6B}">
      <dgm:prSet custT="1"/>
      <dgm:spPr/>
      <dgm:t>
        <a:bodyPr/>
        <a:lstStyle/>
        <a:p>
          <a:r>
            <a:rPr lang="en-US" sz="2000" dirty="0">
              <a:solidFill>
                <a:srgbClr val="202452"/>
              </a:solidFill>
            </a:rPr>
            <a:t>Study skills</a:t>
          </a:r>
        </a:p>
      </dgm:t>
    </dgm:pt>
    <dgm:pt modelId="{E5190752-2136-4F53-9A39-14F5FDD43711}" type="parTrans" cxnId="{3461B4EA-D4FD-49A6-B2BC-D847EE0810BA}">
      <dgm:prSet/>
      <dgm:spPr/>
      <dgm:t>
        <a:bodyPr/>
        <a:lstStyle/>
        <a:p>
          <a:endParaRPr lang="en-US" sz="1600">
            <a:solidFill>
              <a:srgbClr val="004563"/>
            </a:solidFill>
          </a:endParaRPr>
        </a:p>
      </dgm:t>
    </dgm:pt>
    <dgm:pt modelId="{D61357C5-F611-481D-BCFA-2E068450D5C1}" type="sibTrans" cxnId="{3461B4EA-D4FD-49A6-B2BC-D847EE0810BA}">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n-US" sz="1600">
            <a:solidFill>
              <a:srgbClr val="004563"/>
            </a:solidFill>
          </a:endParaRPr>
        </a:p>
      </dgm:t>
      <dgm:extLst>
        <a:ext uri="{E40237B7-FDA0-4F09-8148-C483321AD2D9}">
          <dgm14:cNvPr xmlns:dgm14="http://schemas.microsoft.com/office/drawing/2010/diagram" id="0" name="" descr="Books"/>
        </a:ext>
      </dgm:extLst>
    </dgm:pt>
    <dgm:pt modelId="{24742C7B-353D-4144-B9F0-E9EDC488AC41}">
      <dgm:prSet custT="1"/>
      <dgm:spPr/>
      <dgm:t>
        <a:bodyPr/>
        <a:lstStyle/>
        <a:p>
          <a:r>
            <a:rPr lang="en-US" sz="2000" dirty="0">
              <a:solidFill>
                <a:srgbClr val="202452"/>
              </a:solidFill>
            </a:rPr>
            <a:t>Professional conduct</a:t>
          </a:r>
        </a:p>
      </dgm:t>
    </dgm:pt>
    <dgm:pt modelId="{F56959F8-63D4-4213-9323-1D65E557E117}" type="parTrans" cxnId="{BA3B66AF-8C8E-491A-8EE9-03AFB6B32B0A}">
      <dgm:prSet/>
      <dgm:spPr/>
      <dgm:t>
        <a:bodyPr/>
        <a:lstStyle/>
        <a:p>
          <a:endParaRPr lang="en-US" sz="1600">
            <a:solidFill>
              <a:srgbClr val="004563"/>
            </a:solidFill>
          </a:endParaRPr>
        </a:p>
      </dgm:t>
    </dgm:pt>
    <dgm:pt modelId="{8C0B40EB-EAC3-4B49-B63D-C4E69B7CE9AF}" type="sibTrans" cxnId="{BA3B66AF-8C8E-491A-8EE9-03AFB6B32B0A}">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n-US" sz="1600">
            <a:solidFill>
              <a:srgbClr val="004563"/>
            </a:solidFill>
          </a:endParaRPr>
        </a:p>
      </dgm:t>
      <dgm:extLst>
        <a:ext uri="{E40237B7-FDA0-4F09-8148-C483321AD2D9}">
          <dgm14:cNvPr xmlns:dgm14="http://schemas.microsoft.com/office/drawing/2010/diagram" id="0" name="" descr="Suit"/>
        </a:ext>
      </dgm:extLst>
    </dgm:pt>
    <dgm:pt modelId="{13CA20D8-D354-4AA2-B8B5-E9963EC32956}">
      <dgm:prSet custT="1"/>
      <dgm:spPr/>
      <dgm:t>
        <a:bodyPr/>
        <a:lstStyle/>
        <a:p>
          <a:r>
            <a:rPr lang="en-US" sz="2000" dirty="0">
              <a:solidFill>
                <a:srgbClr val="202452"/>
              </a:solidFill>
            </a:rPr>
            <a:t>Computer literacy</a:t>
          </a:r>
        </a:p>
      </dgm:t>
    </dgm:pt>
    <dgm:pt modelId="{B28353C0-E605-4BFD-84F5-91DB777EDFD0}" type="parTrans" cxnId="{8466574E-D817-4743-AABA-7004FC06DDBF}">
      <dgm:prSet/>
      <dgm:spPr/>
      <dgm:t>
        <a:bodyPr/>
        <a:lstStyle/>
        <a:p>
          <a:endParaRPr lang="en-US" sz="1600">
            <a:solidFill>
              <a:srgbClr val="004563"/>
            </a:solidFill>
          </a:endParaRPr>
        </a:p>
      </dgm:t>
    </dgm:pt>
    <dgm:pt modelId="{DBEAFA0C-B066-46A0-A0D5-B22E601273F7}" type="sibTrans" cxnId="{8466574E-D817-4743-AABA-7004FC06DDBF}">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sz="1600">
            <a:solidFill>
              <a:srgbClr val="004563"/>
            </a:solidFill>
          </a:endParaRPr>
        </a:p>
      </dgm:t>
      <dgm:extLst>
        <a:ext uri="{E40237B7-FDA0-4F09-8148-C483321AD2D9}">
          <dgm14:cNvPr xmlns:dgm14="http://schemas.microsoft.com/office/drawing/2010/diagram" id="0" name="" descr="Internet"/>
        </a:ext>
      </dgm:extLst>
    </dgm:pt>
    <dgm:pt modelId="{DBA8134D-9DCE-4569-89AD-506E73B91F9F}">
      <dgm:prSet custT="1"/>
      <dgm:spPr/>
      <dgm:t>
        <a:bodyPr/>
        <a:lstStyle/>
        <a:p>
          <a:r>
            <a:rPr lang="en-US" sz="2000" dirty="0">
              <a:solidFill>
                <a:srgbClr val="202452"/>
              </a:solidFill>
            </a:rPr>
            <a:t>Punctuality</a:t>
          </a:r>
        </a:p>
      </dgm:t>
    </dgm:pt>
    <dgm:pt modelId="{4E700C06-7D20-49D8-A148-5CEF20DF7D7C}" type="sibTrans" cxnId="{877AC576-9296-460E-8B6A-7BAF8F7C6DD3}">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n-US" sz="1600">
            <a:solidFill>
              <a:srgbClr val="004563"/>
            </a:solidFill>
          </a:endParaRPr>
        </a:p>
      </dgm:t>
      <dgm:extLst>
        <a:ext uri="{E40237B7-FDA0-4F09-8148-C483321AD2D9}">
          <dgm14:cNvPr xmlns:dgm14="http://schemas.microsoft.com/office/drawing/2010/diagram" id="0" name="" descr="Watch"/>
        </a:ext>
      </dgm:extLst>
    </dgm:pt>
    <dgm:pt modelId="{63A742BA-EA12-49F6-A584-97C2B340FC44}" type="parTrans" cxnId="{877AC576-9296-460E-8B6A-7BAF8F7C6DD3}">
      <dgm:prSet/>
      <dgm:spPr/>
      <dgm:t>
        <a:bodyPr/>
        <a:lstStyle/>
        <a:p>
          <a:endParaRPr lang="en-US" sz="1600">
            <a:solidFill>
              <a:srgbClr val="004563"/>
            </a:solidFill>
          </a:endParaRPr>
        </a:p>
      </dgm:t>
    </dgm:pt>
    <dgm:pt modelId="{1A189D9A-6E4E-4BCE-9F35-862F6AB34B92}">
      <dgm:prSet custT="1"/>
      <dgm:spPr/>
      <dgm:t>
        <a:bodyPr/>
        <a:lstStyle/>
        <a:p>
          <a:endParaRPr lang="en-US" sz="6000" dirty="0">
            <a:solidFill>
              <a:srgbClr val="004563"/>
            </a:solidFill>
          </a:endParaRPr>
        </a:p>
      </dgm:t>
    </dgm:pt>
    <dgm:pt modelId="{591F7168-E5D4-42EB-BDB8-964B00445E0A}" type="sibTrans" cxnId="{5DEF5D3D-E5E0-4285-992E-994C4C5139CF}">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sz="1600">
            <a:solidFill>
              <a:srgbClr val="004563"/>
            </a:solidFill>
          </a:endParaRPr>
        </a:p>
      </dgm:t>
      <dgm:extLst>
        <a:ext uri="{E40237B7-FDA0-4F09-8148-C483321AD2D9}">
          <dgm14:cNvPr xmlns:dgm14="http://schemas.microsoft.com/office/drawing/2010/diagram" id="0" name="" descr="Classroom"/>
        </a:ext>
      </dgm:extLst>
    </dgm:pt>
    <dgm:pt modelId="{F190ACCF-12E3-4FD3-8967-1584FF8CD7DA}" type="parTrans" cxnId="{5DEF5D3D-E5E0-4285-992E-994C4C5139CF}">
      <dgm:prSet/>
      <dgm:spPr/>
      <dgm:t>
        <a:bodyPr/>
        <a:lstStyle/>
        <a:p>
          <a:endParaRPr lang="en-US" sz="1600">
            <a:solidFill>
              <a:srgbClr val="004563"/>
            </a:solidFill>
          </a:endParaRPr>
        </a:p>
      </dgm:t>
    </dgm:pt>
    <dgm:pt modelId="{837F04CE-834D-46C0-AB49-454B6FC104A5}" type="pres">
      <dgm:prSet presAssocID="{F7F087BA-6039-4119-B0FB-8F0C86BDD016}" presName="Name0" presStyleCnt="0">
        <dgm:presLayoutVars>
          <dgm:chMax val="7"/>
          <dgm:chPref val="7"/>
          <dgm:dir/>
        </dgm:presLayoutVars>
      </dgm:prSet>
      <dgm:spPr/>
    </dgm:pt>
    <dgm:pt modelId="{FCA52620-2DA4-4F3B-A60E-BDF70DB2E75C}" type="pres">
      <dgm:prSet presAssocID="{F7F087BA-6039-4119-B0FB-8F0C86BDD016}" presName="Name1" presStyleCnt="0"/>
      <dgm:spPr/>
    </dgm:pt>
    <dgm:pt modelId="{C5F5A382-CDEF-45E1-B6FD-9B582013A557}" type="pres">
      <dgm:prSet presAssocID="{591F7168-E5D4-42EB-BDB8-964B00445E0A}" presName="picture_1" presStyleCnt="0"/>
      <dgm:spPr/>
    </dgm:pt>
    <dgm:pt modelId="{51F88F64-DA78-4BED-9C24-85F7521B1C36}" type="pres">
      <dgm:prSet presAssocID="{591F7168-E5D4-42EB-BDB8-964B00445E0A}" presName="pictureRepeatNode" presStyleLbl="alignImgPlace1" presStyleIdx="0"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4B80B17A-FE25-44C4-957E-AC8BCDB92E04}" type="pres">
      <dgm:prSet presAssocID="{1A189D9A-6E4E-4BCE-9F35-862F6AB34B92}" presName="text_1" presStyleLbl="node1" presStyleIdx="0" presStyleCnt="0">
        <dgm:presLayoutVars>
          <dgm:bulletEnabled val="1"/>
        </dgm:presLayoutVars>
      </dgm:prSet>
      <dgm:spPr/>
    </dgm:pt>
    <dgm:pt modelId="{010955B9-A7AC-4F48-B8EC-22A85987E80D}" type="pres">
      <dgm:prSet presAssocID="{4E700C06-7D20-49D8-A148-5CEF20DF7D7C}" presName="picture_2" presStyleCnt="0"/>
      <dgm:spPr/>
    </dgm:pt>
    <dgm:pt modelId="{974A32A0-26B9-4090-BD32-96FCB9487452}" type="pres">
      <dgm:prSet presAssocID="{4E700C06-7D20-49D8-A148-5CEF20DF7D7C}" presName="pictureRepeatNode" presStyleLbl="alignImgPlace1" presStyleIdx="1" presStyleCnt="5" custScaleX="82218" custScaleY="70156" custLinFactNeighborX="18180" custLinFactNeighborY="-156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E495B4E2-2AB0-4F49-B8EE-40C17DE20010}" type="pres">
      <dgm:prSet presAssocID="{DBA8134D-9DCE-4569-89AD-506E73B91F9F}" presName="line_2" presStyleLbl="parChTrans1D1" presStyleIdx="0" presStyleCnt="4"/>
      <dgm:spPr>
        <a:ln>
          <a:solidFill>
            <a:srgbClr val="202452"/>
          </a:solidFill>
        </a:ln>
      </dgm:spPr>
    </dgm:pt>
    <dgm:pt modelId="{50963552-D254-4927-B40A-4B1E8BF14E9B}" type="pres">
      <dgm:prSet presAssocID="{DBA8134D-9DCE-4569-89AD-506E73B91F9F}" presName="textparent_2" presStyleLbl="node1" presStyleIdx="0" presStyleCnt="0"/>
      <dgm:spPr/>
    </dgm:pt>
    <dgm:pt modelId="{4BD0F6D3-BADF-450E-BB28-1E2AC107CCC1}" type="pres">
      <dgm:prSet presAssocID="{DBA8134D-9DCE-4569-89AD-506E73B91F9F}" presName="text_2" presStyleLbl="revTx" presStyleIdx="0" presStyleCnt="4">
        <dgm:presLayoutVars>
          <dgm:bulletEnabled val="1"/>
        </dgm:presLayoutVars>
      </dgm:prSet>
      <dgm:spPr/>
    </dgm:pt>
    <dgm:pt modelId="{8A59A44C-77A3-4A6E-8F79-A3B6A6EB8837}" type="pres">
      <dgm:prSet presAssocID="{D61357C5-F611-481D-BCFA-2E068450D5C1}" presName="picture_3" presStyleCnt="0"/>
      <dgm:spPr/>
    </dgm:pt>
    <dgm:pt modelId="{39E9B2BF-F1F0-4272-A301-6E48172912FB}" type="pres">
      <dgm:prSet presAssocID="{D61357C5-F611-481D-BCFA-2E068450D5C1}" presName="pictureRepeatNode" presStyleLbl="alignImgPlace1" presStyleIdx="2" presStyleCnt="5" custScaleX="82218" custScaleY="70156" custLinFactNeighborX="41601" custLinFactNeighborY="51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57BF2F74-7684-4382-899B-302D1D750272}" type="pres">
      <dgm:prSet presAssocID="{39572E2D-EA36-4DCE-A5A3-A1896CF22A6B}" presName="line_3" presStyleLbl="parChTrans1D1" presStyleIdx="1" presStyleCnt="4"/>
      <dgm:spPr>
        <a:ln>
          <a:solidFill>
            <a:srgbClr val="202452"/>
          </a:solidFill>
        </a:ln>
      </dgm:spPr>
    </dgm:pt>
    <dgm:pt modelId="{0032673B-2463-46D0-971F-B7641132C3C6}" type="pres">
      <dgm:prSet presAssocID="{39572E2D-EA36-4DCE-A5A3-A1896CF22A6B}" presName="textparent_3" presStyleLbl="node1" presStyleIdx="0" presStyleCnt="0"/>
      <dgm:spPr/>
    </dgm:pt>
    <dgm:pt modelId="{BF216D07-0841-4279-95EF-22D4582603CD}" type="pres">
      <dgm:prSet presAssocID="{39572E2D-EA36-4DCE-A5A3-A1896CF22A6B}" presName="text_3" presStyleLbl="revTx" presStyleIdx="1" presStyleCnt="4" custScaleX="183616" custLinFactNeighborX="65789" custLinFactNeighborY="6261">
        <dgm:presLayoutVars>
          <dgm:bulletEnabled val="1"/>
        </dgm:presLayoutVars>
      </dgm:prSet>
      <dgm:spPr/>
    </dgm:pt>
    <dgm:pt modelId="{D32008BA-1E57-49B9-A21B-34E7A7541FB0}" type="pres">
      <dgm:prSet presAssocID="{8C0B40EB-EAC3-4B49-B63D-C4E69B7CE9AF}" presName="picture_4" presStyleCnt="0"/>
      <dgm:spPr/>
    </dgm:pt>
    <dgm:pt modelId="{B0CE1365-59F0-4A38-816C-024AFA373878}" type="pres">
      <dgm:prSet presAssocID="{8C0B40EB-EAC3-4B49-B63D-C4E69B7CE9AF}" presName="pictureRepeatNode" presStyleLbl="alignImgPlace1" presStyleIdx="3" presStyleCnt="5" custScaleX="82218" custScaleY="70156" custLinFactNeighborX="24510" custLinFactNeighborY="-952"/>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pt>
    <dgm:pt modelId="{9991F874-88E2-4275-B4B4-93023C982811}" type="pres">
      <dgm:prSet presAssocID="{24742C7B-353D-4144-B9F0-E9EDC488AC41}" presName="line_4" presStyleLbl="parChTrans1D1" presStyleIdx="2" presStyleCnt="4"/>
      <dgm:spPr>
        <a:ln>
          <a:solidFill>
            <a:srgbClr val="202452"/>
          </a:solidFill>
        </a:ln>
      </dgm:spPr>
    </dgm:pt>
    <dgm:pt modelId="{155C7602-8483-4D22-A319-65E97CA87D01}" type="pres">
      <dgm:prSet presAssocID="{24742C7B-353D-4144-B9F0-E9EDC488AC41}" presName="textparent_4" presStyleLbl="node1" presStyleIdx="0" presStyleCnt="0"/>
      <dgm:spPr/>
    </dgm:pt>
    <dgm:pt modelId="{BD3EB76D-9A5D-45A0-8B79-7575DD1FF1CF}" type="pres">
      <dgm:prSet presAssocID="{24742C7B-353D-4144-B9F0-E9EDC488AC41}" presName="text_4" presStyleLbl="revTx" presStyleIdx="2" presStyleCnt="4" custLinFactNeighborX="18900" custLinFactNeighborY="-1904">
        <dgm:presLayoutVars>
          <dgm:bulletEnabled val="1"/>
        </dgm:presLayoutVars>
      </dgm:prSet>
      <dgm:spPr/>
    </dgm:pt>
    <dgm:pt modelId="{628CA062-F6EC-4C28-9F97-E7BC3EE3BF44}" type="pres">
      <dgm:prSet presAssocID="{DBEAFA0C-B066-46A0-A0D5-B22E601273F7}" presName="picture_5" presStyleCnt="0"/>
      <dgm:spPr/>
    </dgm:pt>
    <dgm:pt modelId="{82D43490-F9BE-4F8B-B549-2C9AB2FE0303}" type="pres">
      <dgm:prSet presAssocID="{DBEAFA0C-B066-46A0-A0D5-B22E601273F7}" presName="pictureRepeatNode" presStyleLbl="alignImgPlace1" presStyleIdx="4" presStyleCnt="5" custScaleX="82218" custScaleY="70156" custLinFactNeighborX="27038" custLinFactNeighborY="952"/>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pt>
    <dgm:pt modelId="{2BA29B01-0558-4B77-9807-D0B0F65D98D4}" type="pres">
      <dgm:prSet presAssocID="{13CA20D8-D354-4AA2-B8B5-E9963EC32956}" presName="line_5" presStyleLbl="parChTrans1D1" presStyleIdx="3" presStyleCnt="4"/>
      <dgm:spPr>
        <a:ln>
          <a:solidFill>
            <a:srgbClr val="202452"/>
          </a:solidFill>
        </a:ln>
      </dgm:spPr>
    </dgm:pt>
    <dgm:pt modelId="{578B1418-5466-4103-A01E-70557485E41F}" type="pres">
      <dgm:prSet presAssocID="{13CA20D8-D354-4AA2-B8B5-E9963EC32956}" presName="textparent_5" presStyleLbl="node1" presStyleIdx="0" presStyleCnt="0"/>
      <dgm:spPr/>
    </dgm:pt>
    <dgm:pt modelId="{DC5D95F6-6FE3-413B-BEE3-A3FB0540E1B6}" type="pres">
      <dgm:prSet presAssocID="{13CA20D8-D354-4AA2-B8B5-E9963EC32956}" presName="text_5" presStyleLbl="revTx" presStyleIdx="3" presStyleCnt="4" custScaleX="119389" custLinFactNeighborX="12727" custLinFactNeighborY="-952">
        <dgm:presLayoutVars>
          <dgm:bulletEnabled val="1"/>
        </dgm:presLayoutVars>
      </dgm:prSet>
      <dgm:spPr/>
    </dgm:pt>
  </dgm:ptLst>
  <dgm:cxnLst>
    <dgm:cxn modelId="{192E4E1F-BCAC-4070-90DF-68071C0558EC}" type="presOf" srcId="{F7F087BA-6039-4119-B0FB-8F0C86BDD016}" destId="{837F04CE-834D-46C0-AB49-454B6FC104A5}" srcOrd="0" destOrd="0" presId="urn:microsoft.com/office/officeart/2008/layout/CircularPictureCallout"/>
    <dgm:cxn modelId="{6A147926-C262-4241-8758-CC4383754817}" type="presOf" srcId="{8C0B40EB-EAC3-4B49-B63D-C4E69B7CE9AF}" destId="{B0CE1365-59F0-4A38-816C-024AFA373878}" srcOrd="0" destOrd="0" presId="urn:microsoft.com/office/officeart/2008/layout/CircularPictureCallout"/>
    <dgm:cxn modelId="{EA52A127-39E9-4964-8345-288027D34A98}" type="presOf" srcId="{DBEAFA0C-B066-46A0-A0D5-B22E601273F7}" destId="{82D43490-F9BE-4F8B-B549-2C9AB2FE0303}" srcOrd="0" destOrd="0" presId="urn:microsoft.com/office/officeart/2008/layout/CircularPictureCallout"/>
    <dgm:cxn modelId="{6208632A-7EAA-4915-82FB-0307CAAFFFAC}" type="presOf" srcId="{13CA20D8-D354-4AA2-B8B5-E9963EC32956}" destId="{DC5D95F6-6FE3-413B-BEE3-A3FB0540E1B6}" srcOrd="0" destOrd="0" presId="urn:microsoft.com/office/officeart/2008/layout/CircularPictureCallout"/>
    <dgm:cxn modelId="{5DEF5D3D-E5E0-4285-992E-994C4C5139CF}" srcId="{F7F087BA-6039-4119-B0FB-8F0C86BDD016}" destId="{1A189D9A-6E4E-4BCE-9F35-862F6AB34B92}" srcOrd="0" destOrd="0" parTransId="{F190ACCF-12E3-4FD3-8967-1584FF8CD7DA}" sibTransId="{591F7168-E5D4-42EB-BDB8-964B00445E0A}"/>
    <dgm:cxn modelId="{C2A4175F-13D3-4485-A8A3-5DD588D2F6E9}" type="presOf" srcId="{1A189D9A-6E4E-4BCE-9F35-862F6AB34B92}" destId="{4B80B17A-FE25-44C4-957E-AC8BCDB92E04}" srcOrd="0" destOrd="0" presId="urn:microsoft.com/office/officeart/2008/layout/CircularPictureCallout"/>
    <dgm:cxn modelId="{0DD9B85F-3A82-49CA-A01F-934EC2AF80FB}" type="presOf" srcId="{D61357C5-F611-481D-BCFA-2E068450D5C1}" destId="{39E9B2BF-F1F0-4272-A301-6E48172912FB}" srcOrd="0" destOrd="0" presId="urn:microsoft.com/office/officeart/2008/layout/CircularPictureCallout"/>
    <dgm:cxn modelId="{8466574E-D817-4743-AABA-7004FC06DDBF}" srcId="{F7F087BA-6039-4119-B0FB-8F0C86BDD016}" destId="{13CA20D8-D354-4AA2-B8B5-E9963EC32956}" srcOrd="4" destOrd="0" parTransId="{B28353C0-E605-4BFD-84F5-91DB777EDFD0}" sibTransId="{DBEAFA0C-B066-46A0-A0D5-B22E601273F7}"/>
    <dgm:cxn modelId="{DA0DC26E-D414-4938-A224-EA98AD465977}" type="presOf" srcId="{591F7168-E5D4-42EB-BDB8-964B00445E0A}" destId="{51F88F64-DA78-4BED-9C24-85F7521B1C36}" srcOrd="0" destOrd="0" presId="urn:microsoft.com/office/officeart/2008/layout/CircularPictureCallout"/>
    <dgm:cxn modelId="{8F071652-F11D-4744-8F69-594EF6CB35EC}" type="presOf" srcId="{4E700C06-7D20-49D8-A148-5CEF20DF7D7C}" destId="{974A32A0-26B9-4090-BD32-96FCB9487452}" srcOrd="0" destOrd="0" presId="urn:microsoft.com/office/officeart/2008/layout/CircularPictureCallout"/>
    <dgm:cxn modelId="{877AC576-9296-460E-8B6A-7BAF8F7C6DD3}" srcId="{F7F087BA-6039-4119-B0FB-8F0C86BDD016}" destId="{DBA8134D-9DCE-4569-89AD-506E73B91F9F}" srcOrd="1" destOrd="0" parTransId="{63A742BA-EA12-49F6-A584-97C2B340FC44}" sibTransId="{4E700C06-7D20-49D8-A148-5CEF20DF7D7C}"/>
    <dgm:cxn modelId="{DE1AB888-50D2-4862-B0B7-AF5ADFB15577}" type="presOf" srcId="{39572E2D-EA36-4DCE-A5A3-A1896CF22A6B}" destId="{BF216D07-0841-4279-95EF-22D4582603CD}" srcOrd="0" destOrd="0" presId="urn:microsoft.com/office/officeart/2008/layout/CircularPictureCallout"/>
    <dgm:cxn modelId="{BA3B66AF-8C8E-491A-8EE9-03AFB6B32B0A}" srcId="{F7F087BA-6039-4119-B0FB-8F0C86BDD016}" destId="{24742C7B-353D-4144-B9F0-E9EDC488AC41}" srcOrd="3" destOrd="0" parTransId="{F56959F8-63D4-4213-9323-1D65E557E117}" sibTransId="{8C0B40EB-EAC3-4B49-B63D-C4E69B7CE9AF}"/>
    <dgm:cxn modelId="{A20953B1-DCB9-4108-A64B-EE5758DA84EC}" type="presOf" srcId="{DBA8134D-9DCE-4569-89AD-506E73B91F9F}" destId="{4BD0F6D3-BADF-450E-BB28-1E2AC107CCC1}" srcOrd="0" destOrd="0" presId="urn:microsoft.com/office/officeart/2008/layout/CircularPictureCallout"/>
    <dgm:cxn modelId="{3461B4EA-D4FD-49A6-B2BC-D847EE0810BA}" srcId="{F7F087BA-6039-4119-B0FB-8F0C86BDD016}" destId="{39572E2D-EA36-4DCE-A5A3-A1896CF22A6B}" srcOrd="2" destOrd="0" parTransId="{E5190752-2136-4F53-9A39-14F5FDD43711}" sibTransId="{D61357C5-F611-481D-BCFA-2E068450D5C1}"/>
    <dgm:cxn modelId="{E2E243ED-51A4-4BD2-B9F7-F95C609F92BF}" type="presOf" srcId="{24742C7B-353D-4144-B9F0-E9EDC488AC41}" destId="{BD3EB76D-9A5D-45A0-8B79-7575DD1FF1CF}" srcOrd="0" destOrd="0" presId="urn:microsoft.com/office/officeart/2008/layout/CircularPictureCallout"/>
    <dgm:cxn modelId="{34F26773-41FA-47B1-AF79-37798CB2B058}" type="presParOf" srcId="{837F04CE-834D-46C0-AB49-454B6FC104A5}" destId="{FCA52620-2DA4-4F3B-A60E-BDF70DB2E75C}" srcOrd="0" destOrd="0" presId="urn:microsoft.com/office/officeart/2008/layout/CircularPictureCallout"/>
    <dgm:cxn modelId="{86D084EC-DC54-478C-828B-1C2EDE8F20C8}" type="presParOf" srcId="{FCA52620-2DA4-4F3B-A60E-BDF70DB2E75C}" destId="{C5F5A382-CDEF-45E1-B6FD-9B582013A557}" srcOrd="0" destOrd="0" presId="urn:microsoft.com/office/officeart/2008/layout/CircularPictureCallout"/>
    <dgm:cxn modelId="{78E732FF-A1D5-4043-A3F1-537C78A4FBE7}" type="presParOf" srcId="{C5F5A382-CDEF-45E1-B6FD-9B582013A557}" destId="{51F88F64-DA78-4BED-9C24-85F7521B1C36}" srcOrd="0" destOrd="0" presId="urn:microsoft.com/office/officeart/2008/layout/CircularPictureCallout"/>
    <dgm:cxn modelId="{9FF88973-AC7C-435A-BA51-2BE8655CEF40}" type="presParOf" srcId="{FCA52620-2DA4-4F3B-A60E-BDF70DB2E75C}" destId="{4B80B17A-FE25-44C4-957E-AC8BCDB92E04}" srcOrd="1" destOrd="0" presId="urn:microsoft.com/office/officeart/2008/layout/CircularPictureCallout"/>
    <dgm:cxn modelId="{FE993F1B-FAD9-46A3-8016-1A150F344332}" type="presParOf" srcId="{FCA52620-2DA4-4F3B-A60E-BDF70DB2E75C}" destId="{010955B9-A7AC-4F48-B8EC-22A85987E80D}" srcOrd="2" destOrd="0" presId="urn:microsoft.com/office/officeart/2008/layout/CircularPictureCallout"/>
    <dgm:cxn modelId="{B4E6F703-097C-43C8-9D1D-E3486DBDF9CA}" type="presParOf" srcId="{010955B9-A7AC-4F48-B8EC-22A85987E80D}" destId="{974A32A0-26B9-4090-BD32-96FCB9487452}" srcOrd="0" destOrd="0" presId="urn:microsoft.com/office/officeart/2008/layout/CircularPictureCallout"/>
    <dgm:cxn modelId="{D312134F-1C23-4AD9-BE4C-20EA1E88C7CC}" type="presParOf" srcId="{FCA52620-2DA4-4F3B-A60E-BDF70DB2E75C}" destId="{E495B4E2-2AB0-4F49-B8EE-40C17DE20010}" srcOrd="3" destOrd="0" presId="urn:microsoft.com/office/officeart/2008/layout/CircularPictureCallout"/>
    <dgm:cxn modelId="{C63CF4FF-D17D-4C56-8355-5044AD7049D2}" type="presParOf" srcId="{FCA52620-2DA4-4F3B-A60E-BDF70DB2E75C}" destId="{50963552-D254-4927-B40A-4B1E8BF14E9B}" srcOrd="4" destOrd="0" presId="urn:microsoft.com/office/officeart/2008/layout/CircularPictureCallout"/>
    <dgm:cxn modelId="{DA24B00E-91B7-446D-846E-3665953EAC61}" type="presParOf" srcId="{50963552-D254-4927-B40A-4B1E8BF14E9B}" destId="{4BD0F6D3-BADF-450E-BB28-1E2AC107CCC1}" srcOrd="0" destOrd="0" presId="urn:microsoft.com/office/officeart/2008/layout/CircularPictureCallout"/>
    <dgm:cxn modelId="{AEF1B52E-6C4D-4103-82DC-B544055108F0}" type="presParOf" srcId="{FCA52620-2DA4-4F3B-A60E-BDF70DB2E75C}" destId="{8A59A44C-77A3-4A6E-8F79-A3B6A6EB8837}" srcOrd="5" destOrd="0" presId="urn:microsoft.com/office/officeart/2008/layout/CircularPictureCallout"/>
    <dgm:cxn modelId="{892821F8-B2BD-403F-9851-2CDE92F92A68}" type="presParOf" srcId="{8A59A44C-77A3-4A6E-8F79-A3B6A6EB8837}" destId="{39E9B2BF-F1F0-4272-A301-6E48172912FB}" srcOrd="0" destOrd="0" presId="urn:microsoft.com/office/officeart/2008/layout/CircularPictureCallout"/>
    <dgm:cxn modelId="{9E23660E-8CE8-4530-8944-760DD5A34558}" type="presParOf" srcId="{FCA52620-2DA4-4F3B-A60E-BDF70DB2E75C}" destId="{57BF2F74-7684-4382-899B-302D1D750272}" srcOrd="6" destOrd="0" presId="urn:microsoft.com/office/officeart/2008/layout/CircularPictureCallout"/>
    <dgm:cxn modelId="{DE0F2CC2-136D-40E9-BECE-6E9B07B8CEFB}" type="presParOf" srcId="{FCA52620-2DA4-4F3B-A60E-BDF70DB2E75C}" destId="{0032673B-2463-46D0-971F-B7641132C3C6}" srcOrd="7" destOrd="0" presId="urn:microsoft.com/office/officeart/2008/layout/CircularPictureCallout"/>
    <dgm:cxn modelId="{00DBAF1C-F4BF-4A17-8D6C-51C18EB6604E}" type="presParOf" srcId="{0032673B-2463-46D0-971F-B7641132C3C6}" destId="{BF216D07-0841-4279-95EF-22D4582603CD}" srcOrd="0" destOrd="0" presId="urn:microsoft.com/office/officeart/2008/layout/CircularPictureCallout"/>
    <dgm:cxn modelId="{3B35939E-4200-4441-B3D5-40BD0816D971}" type="presParOf" srcId="{FCA52620-2DA4-4F3B-A60E-BDF70DB2E75C}" destId="{D32008BA-1E57-49B9-A21B-34E7A7541FB0}" srcOrd="8" destOrd="0" presId="urn:microsoft.com/office/officeart/2008/layout/CircularPictureCallout"/>
    <dgm:cxn modelId="{FDEA1EDD-FFB2-4439-BE44-C7127EC3FAEA}" type="presParOf" srcId="{D32008BA-1E57-49B9-A21B-34E7A7541FB0}" destId="{B0CE1365-59F0-4A38-816C-024AFA373878}" srcOrd="0" destOrd="0" presId="urn:microsoft.com/office/officeart/2008/layout/CircularPictureCallout"/>
    <dgm:cxn modelId="{96D9B694-2009-4BD6-BFBF-3F30B58365A0}" type="presParOf" srcId="{FCA52620-2DA4-4F3B-A60E-BDF70DB2E75C}" destId="{9991F874-88E2-4275-B4B4-93023C982811}" srcOrd="9" destOrd="0" presId="urn:microsoft.com/office/officeart/2008/layout/CircularPictureCallout"/>
    <dgm:cxn modelId="{CF46FE17-F715-4AC9-8A32-33582997F1EA}" type="presParOf" srcId="{FCA52620-2DA4-4F3B-A60E-BDF70DB2E75C}" destId="{155C7602-8483-4D22-A319-65E97CA87D01}" srcOrd="10" destOrd="0" presId="urn:microsoft.com/office/officeart/2008/layout/CircularPictureCallout"/>
    <dgm:cxn modelId="{93133C06-6A80-45E0-AFA2-F8EE69195DD1}" type="presParOf" srcId="{155C7602-8483-4D22-A319-65E97CA87D01}" destId="{BD3EB76D-9A5D-45A0-8B79-7575DD1FF1CF}" srcOrd="0" destOrd="0" presId="urn:microsoft.com/office/officeart/2008/layout/CircularPictureCallout"/>
    <dgm:cxn modelId="{451B82BD-057D-4883-B936-62DB4E1644C5}" type="presParOf" srcId="{FCA52620-2DA4-4F3B-A60E-BDF70DB2E75C}" destId="{628CA062-F6EC-4C28-9F97-E7BC3EE3BF44}" srcOrd="11" destOrd="0" presId="urn:microsoft.com/office/officeart/2008/layout/CircularPictureCallout"/>
    <dgm:cxn modelId="{9CB9E726-6A3A-4623-A300-0FBF2CA3C56E}" type="presParOf" srcId="{628CA062-F6EC-4C28-9F97-E7BC3EE3BF44}" destId="{82D43490-F9BE-4F8B-B549-2C9AB2FE0303}" srcOrd="0" destOrd="0" presId="urn:microsoft.com/office/officeart/2008/layout/CircularPictureCallout"/>
    <dgm:cxn modelId="{860BB128-00C8-4CE5-BC07-A5DE5B529C7C}" type="presParOf" srcId="{FCA52620-2DA4-4F3B-A60E-BDF70DB2E75C}" destId="{2BA29B01-0558-4B77-9807-D0B0F65D98D4}" srcOrd="12" destOrd="0" presId="urn:microsoft.com/office/officeart/2008/layout/CircularPictureCallout"/>
    <dgm:cxn modelId="{E83FBDF8-E16B-471B-8C72-1861358A97DB}" type="presParOf" srcId="{FCA52620-2DA4-4F3B-A60E-BDF70DB2E75C}" destId="{578B1418-5466-4103-A01E-70557485E41F}" srcOrd="13" destOrd="0" presId="urn:microsoft.com/office/officeart/2008/layout/CircularPictureCallout"/>
    <dgm:cxn modelId="{FA51BFF4-4CD7-4C02-B819-159E97A3210A}" type="presParOf" srcId="{578B1418-5466-4103-A01E-70557485E41F}" destId="{DC5D95F6-6FE3-413B-BEE3-A3FB0540E1B6}"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0303F8-ABCE-4CDD-AD64-FD6BCD4D1B18}"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914CC9CA-7C9C-4632-BBBD-4EC842649825}">
      <dgm:prSet/>
      <dgm:spPr/>
      <dgm:t>
        <a:bodyPr/>
        <a:lstStyle/>
        <a:p>
          <a:endParaRPr lang="en-US" dirty="0"/>
        </a:p>
      </dgm:t>
    </dgm:pt>
    <dgm:pt modelId="{23DB910D-DF79-4433-9C04-C2185B0F3406}" type="parTrans" cxnId="{81C17190-FE00-4767-9002-6A21C064036C}">
      <dgm:prSet/>
      <dgm:spPr/>
      <dgm:t>
        <a:bodyPr/>
        <a:lstStyle/>
        <a:p>
          <a:endParaRPr lang="en-US"/>
        </a:p>
      </dgm:t>
    </dgm:pt>
    <dgm:pt modelId="{C05E89A0-0D64-4A6A-A206-F52422B098DF}" type="sibTrans" cxnId="{81C17190-FE00-4767-9002-6A21C064036C}">
      <dgm:prSet/>
      <dgm:spPr/>
      <dgm:t>
        <a:bodyPr/>
        <a:lstStyle/>
        <a:p>
          <a:endParaRPr lang="en-US"/>
        </a:p>
      </dgm:t>
    </dgm:pt>
    <dgm:pt modelId="{376AB872-9740-4002-A8C5-274384EDAF2C}">
      <dgm:prSet/>
      <dgm:spPr/>
      <dgm:t>
        <a:bodyPr/>
        <a:lstStyle/>
        <a:p>
          <a:endParaRPr lang="en-US" dirty="0"/>
        </a:p>
      </dgm:t>
    </dgm:pt>
    <dgm:pt modelId="{4EBDF579-3887-4FAC-BE4B-3160F3962389}" type="parTrans" cxnId="{69248D73-FFDC-4AED-99A4-B0D6138B35C0}">
      <dgm:prSet/>
      <dgm:spPr/>
      <dgm:t>
        <a:bodyPr/>
        <a:lstStyle/>
        <a:p>
          <a:endParaRPr lang="en-US"/>
        </a:p>
      </dgm:t>
    </dgm:pt>
    <dgm:pt modelId="{22D46D88-D1F2-4AAB-973A-003152508752}" type="sibTrans" cxnId="{69248D73-FFDC-4AED-99A4-B0D6138B35C0}">
      <dgm:prSet/>
      <dgm:spPr/>
      <dgm:t>
        <a:bodyPr/>
        <a:lstStyle/>
        <a:p>
          <a:endParaRPr lang="en-US"/>
        </a:p>
      </dgm:t>
    </dgm:pt>
    <dgm:pt modelId="{A2C3076D-2685-40A6-8B58-3A89F6CE89D1}">
      <dgm:prSet/>
      <dgm:spPr/>
      <dgm:t>
        <a:bodyPr/>
        <a:lstStyle/>
        <a:p>
          <a:endParaRPr lang="en-US" dirty="0"/>
        </a:p>
      </dgm:t>
    </dgm:pt>
    <dgm:pt modelId="{A4EA160F-B49B-4E75-9C48-EAEB4418CEA9}" type="sibTrans" cxnId="{F348F527-6898-4FB6-BE3F-86E96D8E4D44}">
      <dgm:prSet/>
      <dgm:spPr/>
      <dgm:t>
        <a:bodyPr/>
        <a:lstStyle/>
        <a:p>
          <a:endParaRPr lang="en-US"/>
        </a:p>
      </dgm:t>
    </dgm:pt>
    <dgm:pt modelId="{06022E3E-01F6-431B-B91E-2339A369A664}" type="parTrans" cxnId="{F348F527-6898-4FB6-BE3F-86E96D8E4D44}">
      <dgm:prSet/>
      <dgm:spPr/>
      <dgm:t>
        <a:bodyPr/>
        <a:lstStyle/>
        <a:p>
          <a:endParaRPr lang="en-US"/>
        </a:p>
      </dgm:t>
    </dgm:pt>
    <dgm:pt modelId="{2EC552A6-E889-43AE-A592-C556E7735A3C}">
      <dgm:prSet/>
      <dgm:spPr/>
      <dgm:t>
        <a:bodyPr/>
        <a:lstStyle/>
        <a:p>
          <a:endParaRPr lang="en-US" dirty="0"/>
        </a:p>
      </dgm:t>
    </dgm:pt>
    <dgm:pt modelId="{0A7584E3-9415-4E3F-AD5C-693E480EC15B}" type="parTrans" cxnId="{4B2F2B54-3F6B-4603-A395-3B38E24C38B8}">
      <dgm:prSet/>
      <dgm:spPr/>
      <dgm:t>
        <a:bodyPr/>
        <a:lstStyle/>
        <a:p>
          <a:endParaRPr lang="en-US"/>
        </a:p>
      </dgm:t>
    </dgm:pt>
    <dgm:pt modelId="{970C9D33-3244-4027-915A-F238CD667E40}" type="sibTrans" cxnId="{4B2F2B54-3F6B-4603-A395-3B38E24C38B8}">
      <dgm:prSet/>
      <dgm:spPr/>
      <dgm:t>
        <a:bodyPr/>
        <a:lstStyle/>
        <a:p>
          <a:endParaRPr lang="en-US"/>
        </a:p>
      </dgm:t>
    </dgm:pt>
    <dgm:pt modelId="{389BAD0D-C7EA-427A-95C9-ADE4169E9D12}">
      <dgm:prSet/>
      <dgm:spPr/>
      <dgm:t>
        <a:bodyPr/>
        <a:lstStyle/>
        <a:p>
          <a:endParaRPr lang="en-US" dirty="0"/>
        </a:p>
      </dgm:t>
    </dgm:pt>
    <dgm:pt modelId="{B275620C-467D-49D7-8D6C-68B4372A4EA9}" type="sibTrans" cxnId="{41506A2D-541D-4725-8651-5D4AAC288917}">
      <dgm:prSet/>
      <dgm:spPr/>
      <dgm:t>
        <a:bodyPr/>
        <a:lstStyle/>
        <a:p>
          <a:endParaRPr lang="en-US"/>
        </a:p>
      </dgm:t>
    </dgm:pt>
    <dgm:pt modelId="{6F158EF9-8773-4B7A-A355-4010CFE6CF1C}" type="parTrans" cxnId="{41506A2D-541D-4725-8651-5D4AAC288917}">
      <dgm:prSet/>
      <dgm:spPr/>
      <dgm:t>
        <a:bodyPr/>
        <a:lstStyle/>
        <a:p>
          <a:endParaRPr lang="en-US"/>
        </a:p>
      </dgm:t>
    </dgm:pt>
    <dgm:pt modelId="{5D9BADBF-C8DE-406C-A13F-064B03A5530B}">
      <dgm:prSet/>
      <dgm:spPr/>
      <dgm:t>
        <a:bodyPr/>
        <a:lstStyle/>
        <a:p>
          <a:endParaRPr lang="en-US" dirty="0"/>
        </a:p>
      </dgm:t>
    </dgm:pt>
    <dgm:pt modelId="{D49E2810-94AF-4563-A4F5-F511C2C84BE7}" type="parTrans" cxnId="{5899DC81-AD1F-434B-BAA3-D00E1C9C7878}">
      <dgm:prSet/>
      <dgm:spPr/>
      <dgm:t>
        <a:bodyPr/>
        <a:lstStyle/>
        <a:p>
          <a:endParaRPr lang="en-US"/>
        </a:p>
      </dgm:t>
    </dgm:pt>
    <dgm:pt modelId="{83EEF83F-0972-4E63-A37E-35B0CE6FAC4F}" type="sibTrans" cxnId="{5899DC81-AD1F-434B-BAA3-D00E1C9C7878}">
      <dgm:prSet/>
      <dgm:spPr/>
      <dgm:t>
        <a:bodyPr/>
        <a:lstStyle/>
        <a:p>
          <a:endParaRPr lang="en-US"/>
        </a:p>
      </dgm:t>
    </dgm:pt>
    <dgm:pt modelId="{B7579B1D-491C-4F6A-8082-10A928F3B6F9}" type="pres">
      <dgm:prSet presAssocID="{F70303F8-ABCE-4CDD-AD64-FD6BCD4D1B18}" presName="Name0" presStyleCnt="0">
        <dgm:presLayoutVars>
          <dgm:chMax val="6"/>
          <dgm:chPref val="6"/>
          <dgm:dir/>
        </dgm:presLayoutVars>
      </dgm:prSet>
      <dgm:spPr/>
    </dgm:pt>
    <dgm:pt modelId="{746B62C0-2D65-4AC8-9724-E043949E49C6}" type="pres">
      <dgm:prSet presAssocID="{A2C3076D-2685-40A6-8B58-3A89F6CE89D1}" presName="Image1" presStyleCnt="0"/>
      <dgm:spPr/>
    </dgm:pt>
    <dgm:pt modelId="{C6780E66-4404-4EC4-B443-29F517DB4F55}" type="pres">
      <dgm:prSet presAssocID="{A2C3076D-2685-40A6-8B58-3A89F6CE89D1}" presName="Image" presStyleLbl="align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1000" b="-31000"/>
          </a:stretch>
        </a:blipFill>
      </dgm:spPr>
      <dgm:extLst>
        <a:ext uri="{E40237B7-FDA0-4F09-8148-C483321AD2D9}">
          <dgm14:cNvPr xmlns:dgm14="http://schemas.microsoft.com/office/drawing/2010/diagram" id="0" name="" descr="Sleep"/>
        </a:ext>
      </dgm:extLst>
    </dgm:pt>
    <dgm:pt modelId="{E513EB22-64F2-4B21-867C-D4DF450609C1}" type="pres">
      <dgm:prSet presAssocID="{A2C3076D-2685-40A6-8B58-3A89F6CE89D1}" presName="Accent1" presStyleCnt="0"/>
      <dgm:spPr/>
    </dgm:pt>
    <dgm:pt modelId="{8B13E7B7-7AE5-4DDF-96E3-B2D24334AED7}" type="pres">
      <dgm:prSet presAssocID="{A2C3076D-2685-40A6-8B58-3A89F6CE89D1}" presName="Accent" presStyleLbl="parChTrans1D1" presStyleIdx="0" presStyleCnt="6" custScaleX="107236" custScaleY="104813"/>
      <dgm:spPr>
        <a:ln>
          <a:solidFill>
            <a:srgbClr val="04A651"/>
          </a:solidFill>
        </a:ln>
      </dgm:spPr>
    </dgm:pt>
    <dgm:pt modelId="{AAF8B685-5167-4D0C-BE6E-30ECA8C4E3AC}" type="pres">
      <dgm:prSet presAssocID="{A2C3076D-2685-40A6-8B58-3A89F6CE89D1}" presName="Text1" presStyleLbl="alignImgPlace1" presStyleIdx="0" presStyleCnt="6">
        <dgm:presLayoutVars>
          <dgm:chMax val="0"/>
          <dgm:chPref val="0"/>
          <dgm:bulletEnabled val="1"/>
        </dgm:presLayoutVars>
      </dgm:prSet>
      <dgm:spPr/>
    </dgm:pt>
    <dgm:pt modelId="{AA104817-0446-43F9-9E95-D4F5EC9C1B4F}" type="pres">
      <dgm:prSet presAssocID="{914CC9CA-7C9C-4632-BBBD-4EC842649825}" presName="Image2" presStyleCnt="0"/>
      <dgm:spPr/>
    </dgm:pt>
    <dgm:pt modelId="{588C2828-FD09-4E73-A821-2C9ED328DD79}" type="pres">
      <dgm:prSet presAssocID="{914CC9CA-7C9C-4632-BBBD-4EC842649825}" presName="Image" presStyleLbl="alignImgPlace1" presStyleIdx="1" presStyleCnt="6" custScaleX="101318"/>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86" b="986"/>
          </a:stretch>
        </a:blipFill>
        <a:ln>
          <a:noFill/>
        </a:ln>
      </dgm:spPr>
      <dgm:extLst>
        <a:ext uri="{E40237B7-FDA0-4F09-8148-C483321AD2D9}">
          <dgm14:cNvPr xmlns:dgm14="http://schemas.microsoft.com/office/drawing/2010/diagram" id="0" name="" descr="Table setting"/>
        </a:ext>
      </dgm:extLst>
    </dgm:pt>
    <dgm:pt modelId="{79EC72E6-D3D1-4B14-843E-0EC20B0102A8}" type="pres">
      <dgm:prSet presAssocID="{914CC9CA-7C9C-4632-BBBD-4EC842649825}" presName="Accent2" presStyleCnt="0"/>
      <dgm:spPr/>
    </dgm:pt>
    <dgm:pt modelId="{B9D375F2-36F1-4434-9FED-DCC39E2A2486}" type="pres">
      <dgm:prSet presAssocID="{914CC9CA-7C9C-4632-BBBD-4EC842649825}" presName="Accent" presStyleLbl="parChTrans1D1" presStyleIdx="1" presStyleCnt="6" custScaleX="117488" custScaleY="110506"/>
      <dgm:spPr>
        <a:ln>
          <a:solidFill>
            <a:srgbClr val="04A651"/>
          </a:solidFill>
        </a:ln>
      </dgm:spPr>
    </dgm:pt>
    <dgm:pt modelId="{3D4806AE-A2CE-4590-BD8C-018C9DC37E99}" type="pres">
      <dgm:prSet presAssocID="{914CC9CA-7C9C-4632-BBBD-4EC842649825}" presName="Text2" presStyleLbl="alignImgPlace1" presStyleIdx="1" presStyleCnt="6">
        <dgm:presLayoutVars>
          <dgm:chMax val="0"/>
          <dgm:chPref val="0"/>
          <dgm:bulletEnabled val="1"/>
        </dgm:presLayoutVars>
      </dgm:prSet>
      <dgm:spPr/>
    </dgm:pt>
    <dgm:pt modelId="{310C7051-5748-4159-9A2D-235C85CF317B}" type="pres">
      <dgm:prSet presAssocID="{389BAD0D-C7EA-427A-95C9-ADE4169E9D12}" presName="Image3" presStyleCnt="0"/>
      <dgm:spPr/>
    </dgm:pt>
    <dgm:pt modelId="{F0D83EBA-C905-4975-AFE2-2E50FC30C611}" type="pres">
      <dgm:prSet presAssocID="{389BAD0D-C7EA-427A-95C9-ADE4169E9D12}" presName="Image" presStyleLbl="alignImgPlace1" presStyleIdx="2" presStyleCnt="6" custScaleX="116561" custScaleY="108519" custLinFactNeighborX="2259" custLinFactNeighborY="-847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9097" r="19097"/>
          </a:stretch>
        </a:blipFill>
      </dgm:spPr>
      <dgm:extLst>
        <a:ext uri="{E40237B7-FDA0-4F09-8148-C483321AD2D9}">
          <dgm14:cNvPr xmlns:dgm14="http://schemas.microsoft.com/office/drawing/2010/diagram" id="0" name="" descr="Internet"/>
        </a:ext>
      </dgm:extLst>
    </dgm:pt>
    <dgm:pt modelId="{9E0E4C99-6406-4691-94D3-AD832C39E4C0}" type="pres">
      <dgm:prSet presAssocID="{389BAD0D-C7EA-427A-95C9-ADE4169E9D12}" presName="Accent3" presStyleCnt="0"/>
      <dgm:spPr/>
    </dgm:pt>
    <dgm:pt modelId="{5C25AE1F-783F-4A82-A873-604B0415BE02}" type="pres">
      <dgm:prSet presAssocID="{389BAD0D-C7EA-427A-95C9-ADE4169E9D12}" presName="Accent" presStyleLbl="parChTrans1D1" presStyleIdx="2" presStyleCnt="6" custScaleX="112861" custScaleY="128632" custLinFactNeighborX="2368" custLinFactNeighborY="-9865"/>
      <dgm:spPr>
        <a:ln>
          <a:solidFill>
            <a:srgbClr val="04A651"/>
          </a:solidFill>
        </a:ln>
      </dgm:spPr>
    </dgm:pt>
    <dgm:pt modelId="{0E1FEC71-4F9F-4AD4-A0B3-A92C968A0FE1}" type="pres">
      <dgm:prSet presAssocID="{389BAD0D-C7EA-427A-95C9-ADE4169E9D12}" presName="Text3" presStyleLbl="alignImgPlace1" presStyleIdx="2" presStyleCnt="6">
        <dgm:presLayoutVars>
          <dgm:chMax val="0"/>
          <dgm:chPref val="0"/>
          <dgm:bulletEnabled val="1"/>
        </dgm:presLayoutVars>
      </dgm:prSet>
      <dgm:spPr/>
    </dgm:pt>
    <dgm:pt modelId="{08531FB9-E862-4385-97AB-60506A638E8F}" type="pres">
      <dgm:prSet presAssocID="{376AB872-9740-4002-A8C5-274384EDAF2C}" presName="Image4" presStyleCnt="0"/>
      <dgm:spPr/>
    </dgm:pt>
    <dgm:pt modelId="{9D378D98-FFD6-437A-A0B6-501331FB7907}" type="pres">
      <dgm:prSet presAssocID="{376AB872-9740-4002-A8C5-274384EDAF2C}" presName="Image" presStyleLbl="alignImgPlace1" presStyleIdx="3" presStyleCnt="6" custLinFactNeighborX="-2076" custLinFactNeighborY="408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Tie"/>
        </a:ext>
      </dgm:extLst>
    </dgm:pt>
    <dgm:pt modelId="{0FA67F1A-495D-4F0C-ADEF-E8A93253DDDA}" type="pres">
      <dgm:prSet presAssocID="{376AB872-9740-4002-A8C5-274384EDAF2C}" presName="Accent4" presStyleCnt="0"/>
      <dgm:spPr/>
    </dgm:pt>
    <dgm:pt modelId="{F4548FAE-A796-48DC-B722-B019E74948E6}" type="pres">
      <dgm:prSet presAssocID="{376AB872-9740-4002-A8C5-274384EDAF2C}" presName="Accent" presStyleLbl="parChTrans1D1" presStyleIdx="3" presStyleCnt="6" custScaleX="151570" custScaleY="153357"/>
      <dgm:spPr>
        <a:ln>
          <a:solidFill>
            <a:srgbClr val="04A651"/>
          </a:solidFill>
        </a:ln>
      </dgm:spPr>
    </dgm:pt>
    <dgm:pt modelId="{E2588A18-10EC-4AA8-950E-AB2987E81A9C}" type="pres">
      <dgm:prSet presAssocID="{376AB872-9740-4002-A8C5-274384EDAF2C}" presName="Text4" presStyleLbl="alignImgPlace1" presStyleIdx="3" presStyleCnt="6">
        <dgm:presLayoutVars>
          <dgm:chMax val="0"/>
          <dgm:chPref val="0"/>
          <dgm:bulletEnabled val="1"/>
        </dgm:presLayoutVars>
      </dgm:prSet>
      <dgm:spPr/>
    </dgm:pt>
    <dgm:pt modelId="{60FEC31C-558D-463E-9AC4-FF191B590AA0}" type="pres">
      <dgm:prSet presAssocID="{2EC552A6-E889-43AE-A592-C556E7735A3C}" presName="Image5" presStyleCnt="0"/>
      <dgm:spPr/>
    </dgm:pt>
    <dgm:pt modelId="{E0C8C1EC-C7C8-4C86-8DF9-D6CC23D0D673}" type="pres">
      <dgm:prSet presAssocID="{2EC552A6-E889-43AE-A592-C556E7735A3C}" presName="Image" presStyleLbl="alignImgPlace1" presStyleIdx="4" presStyleCnt="6" custLinFactNeighborX="57" custLinFactNeighborY="-703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dgm:spPr>
      <dgm:extLst>
        <a:ext uri="{E40237B7-FDA0-4F09-8148-C483321AD2D9}">
          <dgm14:cNvPr xmlns:dgm14="http://schemas.microsoft.com/office/drawing/2010/diagram" id="0" name="" descr="Bus"/>
        </a:ext>
      </dgm:extLst>
    </dgm:pt>
    <dgm:pt modelId="{E39C073C-ADA8-4B07-9A21-31EAC3F46405}" type="pres">
      <dgm:prSet presAssocID="{2EC552A6-E889-43AE-A592-C556E7735A3C}" presName="Accent5" presStyleCnt="0"/>
      <dgm:spPr/>
    </dgm:pt>
    <dgm:pt modelId="{15525DAF-DC43-4F9D-BE2A-0FA5CF8D3E99}" type="pres">
      <dgm:prSet presAssocID="{2EC552A6-E889-43AE-A592-C556E7735A3C}" presName="Accent" presStyleLbl="parChTrans1D1" presStyleIdx="4" presStyleCnt="6" custScaleX="131402" custLinFactNeighborX="2005" custLinFactNeighborY="-9305"/>
      <dgm:spPr>
        <a:ln>
          <a:solidFill>
            <a:srgbClr val="04A651"/>
          </a:solidFill>
        </a:ln>
      </dgm:spPr>
    </dgm:pt>
    <dgm:pt modelId="{2246019A-8A6D-4A6E-9A47-6CF59C7FF3A0}" type="pres">
      <dgm:prSet presAssocID="{2EC552A6-E889-43AE-A592-C556E7735A3C}" presName="Text5" presStyleLbl="alignImgPlace1" presStyleIdx="4" presStyleCnt="6">
        <dgm:presLayoutVars>
          <dgm:chMax val="0"/>
          <dgm:chPref val="0"/>
          <dgm:bulletEnabled val="1"/>
        </dgm:presLayoutVars>
      </dgm:prSet>
      <dgm:spPr/>
    </dgm:pt>
    <dgm:pt modelId="{C03A01BE-5427-426B-AB29-E3AC5C91C0FE}" type="pres">
      <dgm:prSet presAssocID="{5D9BADBF-C8DE-406C-A13F-064B03A5530B}" presName="Image6" presStyleCnt="0"/>
      <dgm:spPr/>
    </dgm:pt>
    <dgm:pt modelId="{3C46EDD0-2058-4427-9692-96325279E925}" type="pres">
      <dgm:prSet presAssocID="{5D9BADBF-C8DE-406C-A13F-064B03A5530B}" presName="Image" presStyleLbl="alignImgPlace1" presStyleIdx="5" presStyleCnt="6" custLinFactNeighborX="-1737" custLinFactNeighborY="-1023"/>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1690" r="21690"/>
          </a:stretch>
        </a:blipFill>
      </dgm:spPr>
      <dgm:extLst>
        <a:ext uri="{E40237B7-FDA0-4F09-8148-C483321AD2D9}">
          <dgm14:cNvPr xmlns:dgm14="http://schemas.microsoft.com/office/drawing/2010/diagram" id="0" name="" descr="Wrench"/>
        </a:ext>
      </dgm:extLst>
    </dgm:pt>
    <dgm:pt modelId="{12336EA7-1C34-467F-A86B-E7B7AE2A03DF}" type="pres">
      <dgm:prSet presAssocID="{5D9BADBF-C8DE-406C-A13F-064B03A5530B}" presName="Accent6" presStyleCnt="0"/>
      <dgm:spPr/>
    </dgm:pt>
    <dgm:pt modelId="{7F1635B7-7621-4744-B4E6-397521FF4C24}" type="pres">
      <dgm:prSet presAssocID="{5D9BADBF-C8DE-406C-A13F-064B03A5530B}" presName="Accent" presStyleLbl="parChTrans1D1" presStyleIdx="5" presStyleCnt="6" custScaleY="160538"/>
      <dgm:spPr>
        <a:ln>
          <a:solidFill>
            <a:srgbClr val="04A651"/>
          </a:solidFill>
        </a:ln>
      </dgm:spPr>
    </dgm:pt>
    <dgm:pt modelId="{CA444203-E234-4FE2-B7B7-DDCD9C0E947D}" type="pres">
      <dgm:prSet presAssocID="{5D9BADBF-C8DE-406C-A13F-064B03A5530B}" presName="Text6" presStyleLbl="alignImgPlace1" presStyleIdx="5" presStyleCnt="6">
        <dgm:presLayoutVars>
          <dgm:chMax val="0"/>
          <dgm:chPref val="0"/>
          <dgm:bulletEnabled val="1"/>
        </dgm:presLayoutVars>
      </dgm:prSet>
      <dgm:spPr/>
    </dgm:pt>
  </dgm:ptLst>
  <dgm:cxnLst>
    <dgm:cxn modelId="{02AB920E-9B36-44D0-BDA1-06E67D4D811C}" type="presOf" srcId="{2EC552A6-E889-43AE-A592-C556E7735A3C}" destId="{2246019A-8A6D-4A6E-9A47-6CF59C7FF3A0}" srcOrd="0" destOrd="0" presId="urn:microsoft.com/office/officeart/2011/layout/ThemePictureAccent"/>
    <dgm:cxn modelId="{F348F527-6898-4FB6-BE3F-86E96D8E4D44}" srcId="{F70303F8-ABCE-4CDD-AD64-FD6BCD4D1B18}" destId="{A2C3076D-2685-40A6-8B58-3A89F6CE89D1}" srcOrd="0" destOrd="0" parTransId="{06022E3E-01F6-431B-B91E-2339A369A664}" sibTransId="{A4EA160F-B49B-4E75-9C48-EAEB4418CEA9}"/>
    <dgm:cxn modelId="{41506A2D-541D-4725-8651-5D4AAC288917}" srcId="{F70303F8-ABCE-4CDD-AD64-FD6BCD4D1B18}" destId="{389BAD0D-C7EA-427A-95C9-ADE4169E9D12}" srcOrd="2" destOrd="0" parTransId="{6F158EF9-8773-4B7A-A355-4010CFE6CF1C}" sibTransId="{B275620C-467D-49D7-8D6C-68B4372A4EA9}"/>
    <dgm:cxn modelId="{4A38305F-4780-4591-9614-111FEDFEECE3}" type="presOf" srcId="{914CC9CA-7C9C-4632-BBBD-4EC842649825}" destId="{3D4806AE-A2CE-4590-BD8C-018C9DC37E99}" srcOrd="0" destOrd="0" presId="urn:microsoft.com/office/officeart/2011/layout/ThemePictureAccent"/>
    <dgm:cxn modelId="{69248D73-FFDC-4AED-99A4-B0D6138B35C0}" srcId="{F70303F8-ABCE-4CDD-AD64-FD6BCD4D1B18}" destId="{376AB872-9740-4002-A8C5-274384EDAF2C}" srcOrd="3" destOrd="0" parTransId="{4EBDF579-3887-4FAC-BE4B-3160F3962389}" sibTransId="{22D46D88-D1F2-4AAB-973A-003152508752}"/>
    <dgm:cxn modelId="{4B2F2B54-3F6B-4603-A395-3B38E24C38B8}" srcId="{F70303F8-ABCE-4CDD-AD64-FD6BCD4D1B18}" destId="{2EC552A6-E889-43AE-A592-C556E7735A3C}" srcOrd="4" destOrd="0" parTransId="{0A7584E3-9415-4E3F-AD5C-693E480EC15B}" sibTransId="{970C9D33-3244-4027-915A-F238CD667E40}"/>
    <dgm:cxn modelId="{5899DC81-AD1F-434B-BAA3-D00E1C9C7878}" srcId="{F70303F8-ABCE-4CDD-AD64-FD6BCD4D1B18}" destId="{5D9BADBF-C8DE-406C-A13F-064B03A5530B}" srcOrd="5" destOrd="0" parTransId="{D49E2810-94AF-4563-A4F5-F511C2C84BE7}" sibTransId="{83EEF83F-0972-4E63-A37E-35B0CE6FAC4F}"/>
    <dgm:cxn modelId="{81C17190-FE00-4767-9002-6A21C064036C}" srcId="{F70303F8-ABCE-4CDD-AD64-FD6BCD4D1B18}" destId="{914CC9CA-7C9C-4632-BBBD-4EC842649825}" srcOrd="1" destOrd="0" parTransId="{23DB910D-DF79-4433-9C04-C2185B0F3406}" sibTransId="{C05E89A0-0D64-4A6A-A206-F52422B098DF}"/>
    <dgm:cxn modelId="{CD57F595-5229-48FA-9CD5-89EFE75C60AE}" type="presOf" srcId="{389BAD0D-C7EA-427A-95C9-ADE4169E9D12}" destId="{0E1FEC71-4F9F-4AD4-A0B3-A92C968A0FE1}" srcOrd="0" destOrd="0" presId="urn:microsoft.com/office/officeart/2011/layout/ThemePictureAccent"/>
    <dgm:cxn modelId="{B2278A96-106D-455C-A499-3978F18FEFE0}" type="presOf" srcId="{376AB872-9740-4002-A8C5-274384EDAF2C}" destId="{E2588A18-10EC-4AA8-950E-AB2987E81A9C}" srcOrd="0" destOrd="0" presId="urn:microsoft.com/office/officeart/2011/layout/ThemePictureAccent"/>
    <dgm:cxn modelId="{6FF2A59A-A279-4330-855B-AC50EC1E97B4}" type="presOf" srcId="{A2C3076D-2685-40A6-8B58-3A89F6CE89D1}" destId="{AAF8B685-5167-4D0C-BE6E-30ECA8C4E3AC}" srcOrd="0" destOrd="0" presId="urn:microsoft.com/office/officeart/2011/layout/ThemePictureAccent"/>
    <dgm:cxn modelId="{1C8A62A4-EAD6-4E8E-8634-4BF9F570FCB8}" type="presOf" srcId="{F70303F8-ABCE-4CDD-AD64-FD6BCD4D1B18}" destId="{B7579B1D-491C-4F6A-8082-10A928F3B6F9}" srcOrd="0" destOrd="0" presId="urn:microsoft.com/office/officeart/2011/layout/ThemePictureAccent"/>
    <dgm:cxn modelId="{A08A0EFC-A479-4A08-AF20-E94C272925FB}" type="presOf" srcId="{5D9BADBF-C8DE-406C-A13F-064B03A5530B}" destId="{CA444203-E234-4FE2-B7B7-DDCD9C0E947D}" srcOrd="0" destOrd="0" presId="urn:microsoft.com/office/officeart/2011/layout/ThemePictureAccent"/>
    <dgm:cxn modelId="{AB397F8B-CB35-4506-90F0-D277599CDC0A}" type="presParOf" srcId="{B7579B1D-491C-4F6A-8082-10A928F3B6F9}" destId="{746B62C0-2D65-4AC8-9724-E043949E49C6}" srcOrd="0" destOrd="0" presId="urn:microsoft.com/office/officeart/2011/layout/ThemePictureAccent"/>
    <dgm:cxn modelId="{8A8BEA9B-5B80-46DE-B834-B6531538D5CB}" type="presParOf" srcId="{746B62C0-2D65-4AC8-9724-E043949E49C6}" destId="{C6780E66-4404-4EC4-B443-29F517DB4F55}" srcOrd="0" destOrd="0" presId="urn:microsoft.com/office/officeart/2011/layout/ThemePictureAccent"/>
    <dgm:cxn modelId="{8D231690-5E2B-4F15-AE8F-76B5990B6940}" type="presParOf" srcId="{B7579B1D-491C-4F6A-8082-10A928F3B6F9}" destId="{E513EB22-64F2-4B21-867C-D4DF450609C1}" srcOrd="1" destOrd="0" presId="urn:microsoft.com/office/officeart/2011/layout/ThemePictureAccent"/>
    <dgm:cxn modelId="{E10A7333-0350-4B24-AFA4-85B55CA959D2}" type="presParOf" srcId="{E513EB22-64F2-4B21-867C-D4DF450609C1}" destId="{8B13E7B7-7AE5-4DDF-96E3-B2D24334AED7}" srcOrd="0" destOrd="0" presId="urn:microsoft.com/office/officeart/2011/layout/ThemePictureAccent"/>
    <dgm:cxn modelId="{43D67D4A-1E49-4919-A7E9-F52B9455E480}" type="presParOf" srcId="{B7579B1D-491C-4F6A-8082-10A928F3B6F9}" destId="{AAF8B685-5167-4D0C-BE6E-30ECA8C4E3AC}" srcOrd="2" destOrd="0" presId="urn:microsoft.com/office/officeart/2011/layout/ThemePictureAccent"/>
    <dgm:cxn modelId="{5A9BD22C-F283-4F14-8432-C3D8AE3C3FA3}" type="presParOf" srcId="{B7579B1D-491C-4F6A-8082-10A928F3B6F9}" destId="{AA104817-0446-43F9-9E95-D4F5EC9C1B4F}" srcOrd="3" destOrd="0" presId="urn:microsoft.com/office/officeart/2011/layout/ThemePictureAccent"/>
    <dgm:cxn modelId="{CC83FFD0-D5AE-4E09-9470-2C666AAEAB98}" type="presParOf" srcId="{AA104817-0446-43F9-9E95-D4F5EC9C1B4F}" destId="{588C2828-FD09-4E73-A821-2C9ED328DD79}" srcOrd="0" destOrd="0" presId="urn:microsoft.com/office/officeart/2011/layout/ThemePictureAccent"/>
    <dgm:cxn modelId="{7E5C5C17-3CA1-4E4A-AAEA-5BF769345860}" type="presParOf" srcId="{B7579B1D-491C-4F6A-8082-10A928F3B6F9}" destId="{79EC72E6-D3D1-4B14-843E-0EC20B0102A8}" srcOrd="4" destOrd="0" presId="urn:microsoft.com/office/officeart/2011/layout/ThemePictureAccent"/>
    <dgm:cxn modelId="{06D72DCB-C96F-45FF-A994-2939B6C46853}" type="presParOf" srcId="{79EC72E6-D3D1-4B14-843E-0EC20B0102A8}" destId="{B9D375F2-36F1-4434-9FED-DCC39E2A2486}" srcOrd="0" destOrd="0" presId="urn:microsoft.com/office/officeart/2011/layout/ThemePictureAccent"/>
    <dgm:cxn modelId="{89BE8857-DDEC-4550-AD75-898AF21E20AB}" type="presParOf" srcId="{B7579B1D-491C-4F6A-8082-10A928F3B6F9}" destId="{3D4806AE-A2CE-4590-BD8C-018C9DC37E99}" srcOrd="5" destOrd="0" presId="urn:microsoft.com/office/officeart/2011/layout/ThemePictureAccent"/>
    <dgm:cxn modelId="{5D671255-DBC7-44C7-81B4-BDB1FFE62835}" type="presParOf" srcId="{B7579B1D-491C-4F6A-8082-10A928F3B6F9}" destId="{310C7051-5748-4159-9A2D-235C85CF317B}" srcOrd="6" destOrd="0" presId="urn:microsoft.com/office/officeart/2011/layout/ThemePictureAccent"/>
    <dgm:cxn modelId="{8B2BAA43-2480-43FF-94E0-F1BEEAE8C9B3}" type="presParOf" srcId="{310C7051-5748-4159-9A2D-235C85CF317B}" destId="{F0D83EBA-C905-4975-AFE2-2E50FC30C611}" srcOrd="0" destOrd="0" presId="urn:microsoft.com/office/officeart/2011/layout/ThemePictureAccent"/>
    <dgm:cxn modelId="{D407840E-8F9E-45EE-B8C2-E5DE18C08FFE}" type="presParOf" srcId="{B7579B1D-491C-4F6A-8082-10A928F3B6F9}" destId="{9E0E4C99-6406-4691-94D3-AD832C39E4C0}" srcOrd="7" destOrd="0" presId="urn:microsoft.com/office/officeart/2011/layout/ThemePictureAccent"/>
    <dgm:cxn modelId="{0F9F74D1-D028-4BDA-9D43-AB94D6437BEE}" type="presParOf" srcId="{9E0E4C99-6406-4691-94D3-AD832C39E4C0}" destId="{5C25AE1F-783F-4A82-A873-604B0415BE02}" srcOrd="0" destOrd="0" presId="urn:microsoft.com/office/officeart/2011/layout/ThemePictureAccent"/>
    <dgm:cxn modelId="{918CFCBE-1EA1-4702-B6ED-88097BA6F30E}" type="presParOf" srcId="{B7579B1D-491C-4F6A-8082-10A928F3B6F9}" destId="{0E1FEC71-4F9F-4AD4-A0B3-A92C968A0FE1}" srcOrd="8" destOrd="0" presId="urn:microsoft.com/office/officeart/2011/layout/ThemePictureAccent"/>
    <dgm:cxn modelId="{67F959C9-32AC-4191-890A-CCDF6989F916}" type="presParOf" srcId="{B7579B1D-491C-4F6A-8082-10A928F3B6F9}" destId="{08531FB9-E862-4385-97AB-60506A638E8F}" srcOrd="9" destOrd="0" presId="urn:microsoft.com/office/officeart/2011/layout/ThemePictureAccent"/>
    <dgm:cxn modelId="{3992B99E-8F56-4D13-BA68-EEB4E752241B}" type="presParOf" srcId="{08531FB9-E862-4385-97AB-60506A638E8F}" destId="{9D378D98-FFD6-437A-A0B6-501331FB7907}" srcOrd="0" destOrd="0" presId="urn:microsoft.com/office/officeart/2011/layout/ThemePictureAccent"/>
    <dgm:cxn modelId="{AC781F5B-A686-4949-9041-D08008E130ED}" type="presParOf" srcId="{B7579B1D-491C-4F6A-8082-10A928F3B6F9}" destId="{0FA67F1A-495D-4F0C-ADEF-E8A93253DDDA}" srcOrd="10" destOrd="0" presId="urn:microsoft.com/office/officeart/2011/layout/ThemePictureAccent"/>
    <dgm:cxn modelId="{9A3474F5-086D-44AD-9FEC-C5C5E7D8E4C5}" type="presParOf" srcId="{0FA67F1A-495D-4F0C-ADEF-E8A93253DDDA}" destId="{F4548FAE-A796-48DC-B722-B019E74948E6}" srcOrd="0" destOrd="0" presId="urn:microsoft.com/office/officeart/2011/layout/ThemePictureAccent"/>
    <dgm:cxn modelId="{1EEBCD40-456D-4221-A885-9EFDCF201A27}" type="presParOf" srcId="{B7579B1D-491C-4F6A-8082-10A928F3B6F9}" destId="{E2588A18-10EC-4AA8-950E-AB2987E81A9C}" srcOrd="11" destOrd="0" presId="urn:microsoft.com/office/officeart/2011/layout/ThemePictureAccent"/>
    <dgm:cxn modelId="{AE6DBD8C-3D25-48D2-B542-7C68110F13AB}" type="presParOf" srcId="{B7579B1D-491C-4F6A-8082-10A928F3B6F9}" destId="{60FEC31C-558D-463E-9AC4-FF191B590AA0}" srcOrd="12" destOrd="0" presId="urn:microsoft.com/office/officeart/2011/layout/ThemePictureAccent"/>
    <dgm:cxn modelId="{FC83B8CD-CEAA-40FD-99C8-DAF6C6679191}" type="presParOf" srcId="{60FEC31C-558D-463E-9AC4-FF191B590AA0}" destId="{E0C8C1EC-C7C8-4C86-8DF9-D6CC23D0D673}" srcOrd="0" destOrd="0" presId="urn:microsoft.com/office/officeart/2011/layout/ThemePictureAccent"/>
    <dgm:cxn modelId="{1EB47E1A-5C86-41AB-81B3-5D834D4D158B}" type="presParOf" srcId="{B7579B1D-491C-4F6A-8082-10A928F3B6F9}" destId="{E39C073C-ADA8-4B07-9A21-31EAC3F46405}" srcOrd="13" destOrd="0" presId="urn:microsoft.com/office/officeart/2011/layout/ThemePictureAccent"/>
    <dgm:cxn modelId="{9967B8F7-6F02-4217-A970-9F04E256E075}" type="presParOf" srcId="{E39C073C-ADA8-4B07-9A21-31EAC3F46405}" destId="{15525DAF-DC43-4F9D-BE2A-0FA5CF8D3E99}" srcOrd="0" destOrd="0" presId="urn:microsoft.com/office/officeart/2011/layout/ThemePictureAccent"/>
    <dgm:cxn modelId="{4BFE3860-979C-4E84-A848-E77B98E998C3}" type="presParOf" srcId="{B7579B1D-491C-4F6A-8082-10A928F3B6F9}" destId="{2246019A-8A6D-4A6E-9A47-6CF59C7FF3A0}" srcOrd="14" destOrd="0" presId="urn:microsoft.com/office/officeart/2011/layout/ThemePictureAccent"/>
    <dgm:cxn modelId="{1E5946B1-4FBA-44ED-85D5-F32B0923AD05}" type="presParOf" srcId="{B7579B1D-491C-4F6A-8082-10A928F3B6F9}" destId="{C03A01BE-5427-426B-AB29-E3AC5C91C0FE}" srcOrd="15" destOrd="0" presId="urn:microsoft.com/office/officeart/2011/layout/ThemePictureAccent"/>
    <dgm:cxn modelId="{345D1C49-6B0A-48AD-A4B4-EBA2EAD3B18C}" type="presParOf" srcId="{C03A01BE-5427-426B-AB29-E3AC5C91C0FE}" destId="{3C46EDD0-2058-4427-9692-96325279E925}" srcOrd="0" destOrd="0" presId="urn:microsoft.com/office/officeart/2011/layout/ThemePictureAccent"/>
    <dgm:cxn modelId="{C3789DBB-7AF7-4477-AEDA-02024FA26A79}" type="presParOf" srcId="{B7579B1D-491C-4F6A-8082-10A928F3B6F9}" destId="{12336EA7-1C34-467F-A86B-E7B7AE2A03DF}" srcOrd="16" destOrd="0" presId="urn:microsoft.com/office/officeart/2011/layout/ThemePictureAccent"/>
    <dgm:cxn modelId="{97459376-CC13-4AA1-81BF-ACC3DD14FB16}" type="presParOf" srcId="{12336EA7-1C34-467F-A86B-E7B7AE2A03DF}" destId="{7F1635B7-7621-4744-B4E6-397521FF4C24}" srcOrd="0" destOrd="0" presId="urn:microsoft.com/office/officeart/2011/layout/ThemePictureAccent"/>
    <dgm:cxn modelId="{9674482B-0657-46CE-93B1-9B1F208CF8D4}" type="presParOf" srcId="{B7579B1D-491C-4F6A-8082-10A928F3B6F9}" destId="{CA444203-E234-4FE2-B7B7-DDCD9C0E947D}" srcOrd="17" destOrd="0" presId="urn:microsoft.com/office/officeart/2011/layout/ThemePictureAccen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EEC419-E9C5-45EA-B589-813202DDE9C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01C1EA4-11FA-4FD7-AC40-3BFB4F6AD339}">
      <dgm:prSet custT="1"/>
      <dgm:spPr/>
      <dgm:t>
        <a:bodyPr/>
        <a:lstStyle/>
        <a:p>
          <a:r>
            <a:rPr lang="en-US" sz="1800" dirty="0">
              <a:solidFill>
                <a:srgbClr val="202452"/>
              </a:solidFill>
            </a:rPr>
            <a:t>Apprenticeships</a:t>
          </a:r>
        </a:p>
      </dgm:t>
    </dgm:pt>
    <dgm:pt modelId="{7B770E7B-9BAD-411E-A34C-4AC2756BA260}" type="parTrans" cxnId="{BAE8578F-498C-477C-BD70-FAD0F8C89557}">
      <dgm:prSet/>
      <dgm:spPr/>
      <dgm:t>
        <a:bodyPr/>
        <a:lstStyle/>
        <a:p>
          <a:endParaRPr lang="en-US">
            <a:solidFill>
              <a:srgbClr val="004563"/>
            </a:solidFill>
          </a:endParaRPr>
        </a:p>
      </dgm:t>
    </dgm:pt>
    <dgm:pt modelId="{EF1B53CB-51EE-464E-8811-E0A086DF457C}" type="sibTrans" cxnId="{BAE8578F-498C-477C-BD70-FAD0F8C89557}">
      <dgm:prSet/>
      <dgm:spPr/>
      <dgm:t>
        <a:bodyPr/>
        <a:lstStyle/>
        <a:p>
          <a:endParaRPr lang="en-US">
            <a:solidFill>
              <a:srgbClr val="004563"/>
            </a:solidFill>
          </a:endParaRPr>
        </a:p>
      </dgm:t>
    </dgm:pt>
    <dgm:pt modelId="{D21C37B3-8E00-4171-A117-6908D8B45C41}">
      <dgm:prSet custT="1"/>
      <dgm:spPr/>
      <dgm:t>
        <a:bodyPr/>
        <a:lstStyle/>
        <a:p>
          <a:r>
            <a:rPr lang="en-US" sz="1800" dirty="0">
              <a:solidFill>
                <a:srgbClr val="202452"/>
              </a:solidFill>
            </a:rPr>
            <a:t>Department of Defense SkillBridge program</a:t>
          </a:r>
        </a:p>
      </dgm:t>
    </dgm:pt>
    <dgm:pt modelId="{87841026-3A9D-4AF1-B1CB-77ACAD460EFF}" type="parTrans" cxnId="{218F65BC-2ACA-4558-A3C0-6CD181A2F7EC}">
      <dgm:prSet/>
      <dgm:spPr/>
      <dgm:t>
        <a:bodyPr/>
        <a:lstStyle/>
        <a:p>
          <a:endParaRPr lang="en-US">
            <a:solidFill>
              <a:srgbClr val="004563"/>
            </a:solidFill>
          </a:endParaRPr>
        </a:p>
      </dgm:t>
    </dgm:pt>
    <dgm:pt modelId="{E97F3836-E9A8-48BF-A8C9-EBBB2B9408BE}" type="sibTrans" cxnId="{218F65BC-2ACA-4558-A3C0-6CD181A2F7EC}">
      <dgm:prSet/>
      <dgm:spPr/>
      <dgm:t>
        <a:bodyPr/>
        <a:lstStyle/>
        <a:p>
          <a:endParaRPr lang="en-US">
            <a:solidFill>
              <a:srgbClr val="004563"/>
            </a:solidFill>
          </a:endParaRPr>
        </a:p>
      </dgm:t>
    </dgm:pt>
    <dgm:pt modelId="{797B2C8E-A746-4821-AAD3-1994EE81CF45}">
      <dgm:prSet custT="1"/>
      <dgm:spPr/>
      <dgm:t>
        <a:bodyPr/>
        <a:lstStyle/>
        <a:p>
          <a:r>
            <a:rPr lang="en-US" sz="1800" dirty="0">
              <a:solidFill>
                <a:srgbClr val="202452"/>
              </a:solidFill>
            </a:rPr>
            <a:t>Internships</a:t>
          </a:r>
        </a:p>
      </dgm:t>
    </dgm:pt>
    <dgm:pt modelId="{17F4EBE0-A07A-4D5C-8ABC-12242CC14C50}" type="parTrans" cxnId="{7521756D-C5F9-48EF-88B8-BB1FAF45F11A}">
      <dgm:prSet/>
      <dgm:spPr/>
      <dgm:t>
        <a:bodyPr/>
        <a:lstStyle/>
        <a:p>
          <a:endParaRPr lang="en-US">
            <a:solidFill>
              <a:srgbClr val="004563"/>
            </a:solidFill>
          </a:endParaRPr>
        </a:p>
      </dgm:t>
    </dgm:pt>
    <dgm:pt modelId="{F6CA1321-3BD7-45DC-842C-12F6D8604E53}" type="sibTrans" cxnId="{7521756D-C5F9-48EF-88B8-BB1FAF45F11A}">
      <dgm:prSet/>
      <dgm:spPr/>
      <dgm:t>
        <a:bodyPr/>
        <a:lstStyle/>
        <a:p>
          <a:endParaRPr lang="en-US">
            <a:solidFill>
              <a:srgbClr val="004563"/>
            </a:solidFill>
          </a:endParaRPr>
        </a:p>
      </dgm:t>
    </dgm:pt>
    <dgm:pt modelId="{E64EC5B4-A97D-4643-86CF-80F5BA6EB035}">
      <dgm:prSet custT="1"/>
      <dgm:spPr/>
      <dgm:t>
        <a:bodyPr/>
        <a:lstStyle/>
        <a:p>
          <a:r>
            <a:rPr lang="en-US" sz="1800" dirty="0">
              <a:solidFill>
                <a:srgbClr val="202452"/>
              </a:solidFill>
            </a:rPr>
            <a:t>Job shadowing</a:t>
          </a:r>
        </a:p>
      </dgm:t>
    </dgm:pt>
    <dgm:pt modelId="{46415133-421A-48F8-AD0F-5940CC82338A}" type="parTrans" cxnId="{D84DC85C-BB5D-41D8-8EE6-8475BB7F361C}">
      <dgm:prSet/>
      <dgm:spPr/>
      <dgm:t>
        <a:bodyPr/>
        <a:lstStyle/>
        <a:p>
          <a:endParaRPr lang="en-US">
            <a:solidFill>
              <a:srgbClr val="004563"/>
            </a:solidFill>
          </a:endParaRPr>
        </a:p>
      </dgm:t>
    </dgm:pt>
    <dgm:pt modelId="{13C8047E-2912-418A-AD3E-E03346EE853C}" type="sibTrans" cxnId="{D84DC85C-BB5D-41D8-8EE6-8475BB7F361C}">
      <dgm:prSet/>
      <dgm:spPr/>
      <dgm:t>
        <a:bodyPr/>
        <a:lstStyle/>
        <a:p>
          <a:endParaRPr lang="en-US">
            <a:solidFill>
              <a:srgbClr val="004563"/>
            </a:solidFill>
          </a:endParaRPr>
        </a:p>
      </dgm:t>
    </dgm:pt>
    <dgm:pt modelId="{0026804F-0450-4FB9-B059-F9C2AF8C0E1C}">
      <dgm:prSet custT="1"/>
      <dgm:spPr/>
      <dgm:t>
        <a:bodyPr/>
        <a:lstStyle/>
        <a:p>
          <a:r>
            <a:rPr lang="en-US" sz="1800" dirty="0">
              <a:solidFill>
                <a:srgbClr val="202452"/>
              </a:solidFill>
            </a:rPr>
            <a:t>Pre-apprenticeship programs</a:t>
          </a:r>
        </a:p>
      </dgm:t>
    </dgm:pt>
    <dgm:pt modelId="{90276C0C-47F1-4A96-89B4-385A1D18AB56}" type="parTrans" cxnId="{DD656939-E9B2-4013-B8D3-45D7949AC244}">
      <dgm:prSet/>
      <dgm:spPr/>
      <dgm:t>
        <a:bodyPr/>
        <a:lstStyle/>
        <a:p>
          <a:endParaRPr lang="en-US">
            <a:solidFill>
              <a:srgbClr val="004563"/>
            </a:solidFill>
          </a:endParaRPr>
        </a:p>
      </dgm:t>
    </dgm:pt>
    <dgm:pt modelId="{29718E60-9C52-42C0-95C8-4B65978F319C}" type="sibTrans" cxnId="{DD656939-E9B2-4013-B8D3-45D7949AC244}">
      <dgm:prSet/>
      <dgm:spPr/>
      <dgm:t>
        <a:bodyPr/>
        <a:lstStyle/>
        <a:p>
          <a:endParaRPr lang="en-US">
            <a:solidFill>
              <a:srgbClr val="004563"/>
            </a:solidFill>
          </a:endParaRPr>
        </a:p>
      </dgm:t>
    </dgm:pt>
    <dgm:pt modelId="{EC8D0F35-439F-4079-887D-EFA16E0CF7A8}">
      <dgm:prSet custT="1"/>
      <dgm:spPr/>
      <dgm:t>
        <a:bodyPr/>
        <a:lstStyle/>
        <a:p>
          <a:r>
            <a:rPr lang="en-US" sz="1800" dirty="0">
              <a:solidFill>
                <a:srgbClr val="202452"/>
              </a:solidFill>
            </a:rPr>
            <a:t>Transitional jobs</a:t>
          </a:r>
        </a:p>
      </dgm:t>
    </dgm:pt>
    <dgm:pt modelId="{9BBE8509-A711-47C2-8159-F4CD5308EA52}" type="parTrans" cxnId="{20812B44-646F-4C3D-99BE-9F66AC8C58BD}">
      <dgm:prSet/>
      <dgm:spPr/>
      <dgm:t>
        <a:bodyPr/>
        <a:lstStyle/>
        <a:p>
          <a:endParaRPr lang="en-US">
            <a:solidFill>
              <a:srgbClr val="004563"/>
            </a:solidFill>
          </a:endParaRPr>
        </a:p>
      </dgm:t>
    </dgm:pt>
    <dgm:pt modelId="{F625B17C-B76B-4C46-BC23-7F30BAA73120}" type="sibTrans" cxnId="{20812B44-646F-4C3D-99BE-9F66AC8C58BD}">
      <dgm:prSet/>
      <dgm:spPr/>
      <dgm:t>
        <a:bodyPr/>
        <a:lstStyle/>
        <a:p>
          <a:endParaRPr lang="en-US">
            <a:solidFill>
              <a:srgbClr val="004563"/>
            </a:solidFill>
          </a:endParaRPr>
        </a:p>
      </dgm:t>
    </dgm:pt>
    <dgm:pt modelId="{A9982A05-1DE5-464F-B524-E817F2C3350F}">
      <dgm:prSet custT="1"/>
      <dgm:spPr/>
      <dgm:t>
        <a:bodyPr/>
        <a:lstStyle/>
        <a:p>
          <a:r>
            <a:rPr lang="en-US" sz="1800" dirty="0">
              <a:solidFill>
                <a:srgbClr val="202452"/>
              </a:solidFill>
            </a:rPr>
            <a:t>Veterans Affairs Work Study program</a:t>
          </a:r>
        </a:p>
      </dgm:t>
    </dgm:pt>
    <dgm:pt modelId="{DAAD0B9F-4A36-4E0C-BD1C-A3D229047FCE}" type="parTrans" cxnId="{0C657E9B-4A7D-4836-8D93-B8E6A462E284}">
      <dgm:prSet/>
      <dgm:spPr/>
      <dgm:t>
        <a:bodyPr/>
        <a:lstStyle/>
        <a:p>
          <a:endParaRPr lang="en-US">
            <a:solidFill>
              <a:srgbClr val="004563"/>
            </a:solidFill>
          </a:endParaRPr>
        </a:p>
      </dgm:t>
    </dgm:pt>
    <dgm:pt modelId="{B1DE3F16-7765-4893-BC3C-834ECB023F93}" type="sibTrans" cxnId="{0C657E9B-4A7D-4836-8D93-B8E6A462E284}">
      <dgm:prSet/>
      <dgm:spPr/>
      <dgm:t>
        <a:bodyPr/>
        <a:lstStyle/>
        <a:p>
          <a:endParaRPr lang="en-US">
            <a:solidFill>
              <a:srgbClr val="004563"/>
            </a:solidFill>
          </a:endParaRPr>
        </a:p>
      </dgm:t>
    </dgm:pt>
    <dgm:pt modelId="{ECADD6FA-B71B-42F6-976B-42E5B00FF421}" type="pres">
      <dgm:prSet presAssocID="{BAEEC419-E9C5-45EA-B589-813202DDE9C6}" presName="Name0" presStyleCnt="0">
        <dgm:presLayoutVars>
          <dgm:dir/>
          <dgm:resizeHandles val="exact"/>
        </dgm:presLayoutVars>
      </dgm:prSet>
      <dgm:spPr/>
    </dgm:pt>
    <dgm:pt modelId="{35726A41-E322-4CFB-8923-89E8D2BDE14D}" type="pres">
      <dgm:prSet presAssocID="{B01C1EA4-11FA-4FD7-AC40-3BFB4F6AD339}" presName="compNode" presStyleCnt="0"/>
      <dgm:spPr/>
    </dgm:pt>
    <dgm:pt modelId="{67130894-C681-45FF-8F15-7CD19D00C679}" type="pres">
      <dgm:prSet presAssocID="{B01C1EA4-11FA-4FD7-AC40-3BFB4F6AD339}" presName="pictRect" presStyleLbl="node1" presStyleIdx="0" presStyleCnt="7" custLinFactNeighborX="-210" custLinFactNeighborY="-18186"/>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dgm:spPr>
    </dgm:pt>
    <dgm:pt modelId="{09EB29A8-DCDF-4178-A48B-C37FB3779E34}" type="pres">
      <dgm:prSet presAssocID="{B01C1EA4-11FA-4FD7-AC40-3BFB4F6AD339}" presName="textRect" presStyleLbl="revTx" presStyleIdx="0" presStyleCnt="7" custLinFactNeighborX="-210" custLinFactNeighborY="-10835">
        <dgm:presLayoutVars>
          <dgm:bulletEnabled val="1"/>
        </dgm:presLayoutVars>
      </dgm:prSet>
      <dgm:spPr/>
    </dgm:pt>
    <dgm:pt modelId="{7B8659EB-E78F-486F-A14B-6F533AB8101B}" type="pres">
      <dgm:prSet presAssocID="{EF1B53CB-51EE-464E-8811-E0A086DF457C}" presName="sibTrans" presStyleLbl="sibTrans2D1" presStyleIdx="0" presStyleCnt="0"/>
      <dgm:spPr/>
    </dgm:pt>
    <dgm:pt modelId="{44B027B1-E5A9-49BA-B9F0-4637A7038BE2}" type="pres">
      <dgm:prSet presAssocID="{D21C37B3-8E00-4171-A117-6908D8B45C41}" presName="compNode" presStyleCnt="0"/>
      <dgm:spPr/>
    </dgm:pt>
    <dgm:pt modelId="{DDC6BE84-97AE-497D-89AA-7DFEC1CD0BEB}" type="pres">
      <dgm:prSet presAssocID="{D21C37B3-8E00-4171-A117-6908D8B45C41}" presName="pictRect" presStyleLbl="node1" presStyleIdx="1" presStyleCnt="7" custLinFactNeighborX="-210" custLinFactNeighborY="-18186"/>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dgm:spPr>
    </dgm:pt>
    <dgm:pt modelId="{68239A55-F885-4763-8D9F-1710EF69D378}" type="pres">
      <dgm:prSet presAssocID="{D21C37B3-8E00-4171-A117-6908D8B45C41}" presName="textRect" presStyleLbl="revTx" presStyleIdx="1" presStyleCnt="7" custLinFactNeighborX="-210" custLinFactNeighborY="-10835">
        <dgm:presLayoutVars>
          <dgm:bulletEnabled val="1"/>
        </dgm:presLayoutVars>
      </dgm:prSet>
      <dgm:spPr/>
    </dgm:pt>
    <dgm:pt modelId="{91378904-37D1-4FAD-B5D7-47C085B4AD83}" type="pres">
      <dgm:prSet presAssocID="{E97F3836-E9A8-48BF-A8C9-EBBB2B9408BE}" presName="sibTrans" presStyleLbl="sibTrans2D1" presStyleIdx="0" presStyleCnt="0"/>
      <dgm:spPr/>
    </dgm:pt>
    <dgm:pt modelId="{12BD8C00-F054-4007-A639-05E49DA42803}" type="pres">
      <dgm:prSet presAssocID="{797B2C8E-A746-4821-AAD3-1994EE81CF45}" presName="compNode" presStyleCnt="0"/>
      <dgm:spPr/>
    </dgm:pt>
    <dgm:pt modelId="{8520A297-CCCC-4243-8FC4-8BFBD5B99FEF}" type="pres">
      <dgm:prSet presAssocID="{797B2C8E-A746-4821-AAD3-1994EE81CF45}" presName="pictRect" presStyleLbl="node1" presStyleIdx="2" presStyleCnt="7" custLinFactNeighborX="-210" custLinFactNeighborY="-1818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9000" r="-19000"/>
          </a:stretch>
        </a:blipFill>
      </dgm:spPr>
    </dgm:pt>
    <dgm:pt modelId="{A0D8E8AF-2AAC-4DAC-A1A1-6A048953DBEC}" type="pres">
      <dgm:prSet presAssocID="{797B2C8E-A746-4821-AAD3-1994EE81CF45}" presName="textRect" presStyleLbl="revTx" presStyleIdx="2" presStyleCnt="7" custLinFactNeighborX="-210" custLinFactNeighborY="-10835">
        <dgm:presLayoutVars>
          <dgm:bulletEnabled val="1"/>
        </dgm:presLayoutVars>
      </dgm:prSet>
      <dgm:spPr/>
    </dgm:pt>
    <dgm:pt modelId="{51286B82-1089-4E79-963A-7A7474FB425F}" type="pres">
      <dgm:prSet presAssocID="{F6CA1321-3BD7-45DC-842C-12F6D8604E53}" presName="sibTrans" presStyleLbl="sibTrans2D1" presStyleIdx="0" presStyleCnt="0"/>
      <dgm:spPr/>
    </dgm:pt>
    <dgm:pt modelId="{B0D63DF0-D3E1-479C-B24C-65A3AA5B4429}" type="pres">
      <dgm:prSet presAssocID="{E64EC5B4-A97D-4643-86CF-80F5BA6EB035}" presName="compNode" presStyleCnt="0"/>
      <dgm:spPr/>
    </dgm:pt>
    <dgm:pt modelId="{3DDE827E-C182-4FFF-B86A-02A0DDC6C40B}" type="pres">
      <dgm:prSet presAssocID="{E64EC5B4-A97D-4643-86CF-80F5BA6EB035}" presName="pictRect" presStyleLbl="node1" presStyleIdx="3" presStyleCnt="7" custLinFactNeighborX="-210" custLinFactNeighborY="-18186"/>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dgm:spPr>
    </dgm:pt>
    <dgm:pt modelId="{E0993C67-07D8-4725-A8B6-752F01DC1917}" type="pres">
      <dgm:prSet presAssocID="{E64EC5B4-A97D-4643-86CF-80F5BA6EB035}" presName="textRect" presStyleLbl="revTx" presStyleIdx="3" presStyleCnt="7" custLinFactNeighborX="-210" custLinFactNeighborY="-10835">
        <dgm:presLayoutVars>
          <dgm:bulletEnabled val="1"/>
        </dgm:presLayoutVars>
      </dgm:prSet>
      <dgm:spPr/>
    </dgm:pt>
    <dgm:pt modelId="{A0F543F3-886C-469B-9F88-45C86E4530C7}" type="pres">
      <dgm:prSet presAssocID="{13C8047E-2912-418A-AD3E-E03346EE853C}" presName="sibTrans" presStyleLbl="sibTrans2D1" presStyleIdx="0" presStyleCnt="0"/>
      <dgm:spPr/>
    </dgm:pt>
    <dgm:pt modelId="{6A415782-83AF-4FF7-817C-EB436D0716C0}" type="pres">
      <dgm:prSet presAssocID="{0026804F-0450-4FB9-B059-F9C2AF8C0E1C}" presName="compNode" presStyleCnt="0"/>
      <dgm:spPr/>
    </dgm:pt>
    <dgm:pt modelId="{0C5DCD9F-B110-410C-9187-9D2CD3F7E78C}" type="pres">
      <dgm:prSet presAssocID="{0026804F-0450-4FB9-B059-F9C2AF8C0E1C}" presName="pictRect" presStyleLbl="node1" presStyleIdx="4" presStyleCnt="7" custLinFactNeighborX="1392" custLinFactNeighborY="1616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9000" r="-9000"/>
          </a:stretch>
        </a:blipFill>
      </dgm:spPr>
    </dgm:pt>
    <dgm:pt modelId="{6A021667-1CD8-4C0E-83B0-C27323FCBC47}" type="pres">
      <dgm:prSet presAssocID="{0026804F-0450-4FB9-B059-F9C2AF8C0E1C}" presName="textRect" presStyleLbl="revTx" presStyleIdx="4" presStyleCnt="7" custLinFactNeighborY="36276">
        <dgm:presLayoutVars>
          <dgm:bulletEnabled val="1"/>
        </dgm:presLayoutVars>
      </dgm:prSet>
      <dgm:spPr/>
    </dgm:pt>
    <dgm:pt modelId="{87862E4F-6D11-417B-ACC5-B0CDF849D43F}" type="pres">
      <dgm:prSet presAssocID="{29718E60-9C52-42C0-95C8-4B65978F319C}" presName="sibTrans" presStyleLbl="sibTrans2D1" presStyleIdx="0" presStyleCnt="0"/>
      <dgm:spPr/>
    </dgm:pt>
    <dgm:pt modelId="{D91ADCBB-702D-4931-8C4D-8F1570556048}" type="pres">
      <dgm:prSet presAssocID="{EC8D0F35-439F-4079-887D-EFA16E0CF7A8}" presName="compNode" presStyleCnt="0"/>
      <dgm:spPr/>
    </dgm:pt>
    <dgm:pt modelId="{931A47E9-471D-4EDF-ABE2-5C3DCDEE8D6F}" type="pres">
      <dgm:prSet presAssocID="{EC8D0F35-439F-4079-887D-EFA16E0CF7A8}" presName="pictRect" presStyleLbl="node1" presStyleIdx="5" presStyleCnt="7" custLinFactNeighborY="17512"/>
      <dgm:spPr>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9000" r="-19000"/>
          </a:stretch>
        </a:blipFill>
      </dgm:spPr>
    </dgm:pt>
    <dgm:pt modelId="{FD42B391-9499-4F64-A673-791849D8F654}" type="pres">
      <dgm:prSet presAssocID="{EC8D0F35-439F-4079-887D-EFA16E0CF7A8}" presName="textRect" presStyleLbl="revTx" presStyleIdx="5" presStyleCnt="7" custLinFactNeighborY="36276">
        <dgm:presLayoutVars>
          <dgm:bulletEnabled val="1"/>
        </dgm:presLayoutVars>
      </dgm:prSet>
      <dgm:spPr/>
    </dgm:pt>
    <dgm:pt modelId="{C2BF7969-FE8F-4891-B43E-DF12D823C147}" type="pres">
      <dgm:prSet presAssocID="{F625B17C-B76B-4C46-BC23-7F30BAA73120}" presName="sibTrans" presStyleLbl="sibTrans2D1" presStyleIdx="0" presStyleCnt="0"/>
      <dgm:spPr/>
    </dgm:pt>
    <dgm:pt modelId="{AB7D6788-54F5-4CC7-87AF-4D7626A7C2A5}" type="pres">
      <dgm:prSet presAssocID="{A9982A05-1DE5-464F-B524-E817F2C3350F}" presName="compNode" presStyleCnt="0"/>
      <dgm:spPr/>
    </dgm:pt>
    <dgm:pt modelId="{2ED14300-953B-4294-805D-01DC9D4A9258}" type="pres">
      <dgm:prSet presAssocID="{A9982A05-1DE5-464F-B524-E817F2C3350F}" presName="pictRect" presStyleLbl="node1" presStyleIdx="6" presStyleCnt="7" custLinFactNeighborY="17512"/>
      <dgm:spPr>
        <a:blipFill>
          <a:blip xmlns:r="http://schemas.openxmlformats.org/officeDocument/2006/relationships" r:embed="rId13">
            <a:extLst>
              <a:ext uri="{837473B0-CC2E-450A-ABE3-18F120FF3D39}">
                <a1611:picAttrSrcUrl xmlns:a1611="http://schemas.microsoft.com/office/drawing/2016/11/main" r:id="rId14"/>
              </a:ext>
            </a:extLst>
          </a:blip>
          <a:srcRect/>
          <a:stretch>
            <a:fillRect t="-2000" b="-2000"/>
          </a:stretch>
        </a:blipFill>
      </dgm:spPr>
    </dgm:pt>
    <dgm:pt modelId="{1C57448E-C91D-4730-B3D0-9DC4ED7DACFA}" type="pres">
      <dgm:prSet presAssocID="{A9982A05-1DE5-464F-B524-E817F2C3350F}" presName="textRect" presStyleLbl="revTx" presStyleIdx="6" presStyleCnt="7" custLinFactNeighborY="36276">
        <dgm:presLayoutVars>
          <dgm:bulletEnabled val="1"/>
        </dgm:presLayoutVars>
      </dgm:prSet>
      <dgm:spPr/>
    </dgm:pt>
  </dgm:ptLst>
  <dgm:cxnLst>
    <dgm:cxn modelId="{CA44CE0A-0201-4E21-BBCC-9878B720F77C}" type="presOf" srcId="{E64EC5B4-A97D-4643-86CF-80F5BA6EB035}" destId="{E0993C67-07D8-4725-A8B6-752F01DC1917}" srcOrd="0" destOrd="0" presId="urn:microsoft.com/office/officeart/2005/8/layout/pList1"/>
    <dgm:cxn modelId="{5C395F0F-0373-4244-B028-F8D8A190BCA0}" type="presOf" srcId="{E97F3836-E9A8-48BF-A8C9-EBBB2B9408BE}" destId="{91378904-37D1-4FAD-B5D7-47C085B4AD83}" srcOrd="0" destOrd="0" presId="urn:microsoft.com/office/officeart/2005/8/layout/pList1"/>
    <dgm:cxn modelId="{48673017-662C-46BA-B2E0-E782563A259E}" type="presOf" srcId="{EC8D0F35-439F-4079-887D-EFA16E0CF7A8}" destId="{FD42B391-9499-4F64-A673-791849D8F654}" srcOrd="0" destOrd="0" presId="urn:microsoft.com/office/officeart/2005/8/layout/pList1"/>
    <dgm:cxn modelId="{A190172D-36DF-4CC4-8A1B-2249C5E6ED3E}" type="presOf" srcId="{EF1B53CB-51EE-464E-8811-E0A086DF457C}" destId="{7B8659EB-E78F-486F-A14B-6F533AB8101B}" srcOrd="0" destOrd="0" presId="urn:microsoft.com/office/officeart/2005/8/layout/pList1"/>
    <dgm:cxn modelId="{DD656939-E9B2-4013-B8D3-45D7949AC244}" srcId="{BAEEC419-E9C5-45EA-B589-813202DDE9C6}" destId="{0026804F-0450-4FB9-B059-F9C2AF8C0E1C}" srcOrd="4" destOrd="0" parTransId="{90276C0C-47F1-4A96-89B4-385A1D18AB56}" sibTransId="{29718E60-9C52-42C0-95C8-4B65978F319C}"/>
    <dgm:cxn modelId="{799BA03B-09FB-4CEF-B150-B4C7E4B52316}" type="presOf" srcId="{13C8047E-2912-418A-AD3E-E03346EE853C}" destId="{A0F543F3-886C-469B-9F88-45C86E4530C7}" srcOrd="0" destOrd="0" presId="urn:microsoft.com/office/officeart/2005/8/layout/pList1"/>
    <dgm:cxn modelId="{5699F73D-A9B7-4107-94C5-8A6C317792CE}" type="presOf" srcId="{BAEEC419-E9C5-45EA-B589-813202DDE9C6}" destId="{ECADD6FA-B71B-42F6-976B-42E5B00FF421}" srcOrd="0" destOrd="0" presId="urn:microsoft.com/office/officeart/2005/8/layout/pList1"/>
    <dgm:cxn modelId="{D84DC85C-BB5D-41D8-8EE6-8475BB7F361C}" srcId="{BAEEC419-E9C5-45EA-B589-813202DDE9C6}" destId="{E64EC5B4-A97D-4643-86CF-80F5BA6EB035}" srcOrd="3" destOrd="0" parTransId="{46415133-421A-48F8-AD0F-5940CC82338A}" sibTransId="{13C8047E-2912-418A-AD3E-E03346EE853C}"/>
    <dgm:cxn modelId="{00498461-90D9-4029-A132-AB4E51752797}" type="presOf" srcId="{F625B17C-B76B-4C46-BC23-7F30BAA73120}" destId="{C2BF7969-FE8F-4891-B43E-DF12D823C147}" srcOrd="0" destOrd="0" presId="urn:microsoft.com/office/officeart/2005/8/layout/pList1"/>
    <dgm:cxn modelId="{20812B44-646F-4C3D-99BE-9F66AC8C58BD}" srcId="{BAEEC419-E9C5-45EA-B589-813202DDE9C6}" destId="{EC8D0F35-439F-4079-887D-EFA16E0CF7A8}" srcOrd="5" destOrd="0" parTransId="{9BBE8509-A711-47C2-8159-F4CD5308EA52}" sibTransId="{F625B17C-B76B-4C46-BC23-7F30BAA73120}"/>
    <dgm:cxn modelId="{319C4D46-F80A-4795-8FE8-2CE78DE48BE7}" type="presOf" srcId="{D21C37B3-8E00-4171-A117-6908D8B45C41}" destId="{68239A55-F885-4763-8D9F-1710EF69D378}" srcOrd="0" destOrd="0" presId="urn:microsoft.com/office/officeart/2005/8/layout/pList1"/>
    <dgm:cxn modelId="{AD1C724B-33A6-4DB9-9DAD-76DF304F95B7}" type="presOf" srcId="{0026804F-0450-4FB9-B059-F9C2AF8C0E1C}" destId="{6A021667-1CD8-4C0E-83B0-C27323FCBC47}" srcOrd="0" destOrd="0" presId="urn:microsoft.com/office/officeart/2005/8/layout/pList1"/>
    <dgm:cxn modelId="{7521756D-C5F9-48EF-88B8-BB1FAF45F11A}" srcId="{BAEEC419-E9C5-45EA-B589-813202DDE9C6}" destId="{797B2C8E-A746-4821-AAD3-1994EE81CF45}" srcOrd="2" destOrd="0" parTransId="{17F4EBE0-A07A-4D5C-8ABC-12242CC14C50}" sibTransId="{F6CA1321-3BD7-45DC-842C-12F6D8604E53}"/>
    <dgm:cxn modelId="{393D3353-7C78-474C-9AE1-C0DF9373BBFC}" type="presOf" srcId="{B01C1EA4-11FA-4FD7-AC40-3BFB4F6AD339}" destId="{09EB29A8-DCDF-4178-A48B-C37FB3779E34}" srcOrd="0" destOrd="0" presId="urn:microsoft.com/office/officeart/2005/8/layout/pList1"/>
    <dgm:cxn modelId="{8C697085-5D93-4D24-8F78-E03E12AE2FD8}" type="presOf" srcId="{797B2C8E-A746-4821-AAD3-1994EE81CF45}" destId="{A0D8E8AF-2AAC-4DAC-A1A1-6A048953DBEC}" srcOrd="0" destOrd="0" presId="urn:microsoft.com/office/officeart/2005/8/layout/pList1"/>
    <dgm:cxn modelId="{BAE8578F-498C-477C-BD70-FAD0F8C89557}" srcId="{BAEEC419-E9C5-45EA-B589-813202DDE9C6}" destId="{B01C1EA4-11FA-4FD7-AC40-3BFB4F6AD339}" srcOrd="0" destOrd="0" parTransId="{7B770E7B-9BAD-411E-A34C-4AC2756BA260}" sibTransId="{EF1B53CB-51EE-464E-8811-E0A086DF457C}"/>
    <dgm:cxn modelId="{0C657E9B-4A7D-4836-8D93-B8E6A462E284}" srcId="{BAEEC419-E9C5-45EA-B589-813202DDE9C6}" destId="{A9982A05-1DE5-464F-B524-E817F2C3350F}" srcOrd="6" destOrd="0" parTransId="{DAAD0B9F-4A36-4E0C-BD1C-A3D229047FCE}" sibTransId="{B1DE3F16-7765-4893-BC3C-834ECB023F93}"/>
    <dgm:cxn modelId="{50F2EBB7-B467-4278-83B3-A89EA51A04A7}" type="presOf" srcId="{29718E60-9C52-42C0-95C8-4B65978F319C}" destId="{87862E4F-6D11-417B-ACC5-B0CDF849D43F}" srcOrd="0" destOrd="0" presId="urn:microsoft.com/office/officeart/2005/8/layout/pList1"/>
    <dgm:cxn modelId="{218F65BC-2ACA-4558-A3C0-6CD181A2F7EC}" srcId="{BAEEC419-E9C5-45EA-B589-813202DDE9C6}" destId="{D21C37B3-8E00-4171-A117-6908D8B45C41}" srcOrd="1" destOrd="0" parTransId="{87841026-3A9D-4AF1-B1CB-77ACAD460EFF}" sibTransId="{E97F3836-E9A8-48BF-A8C9-EBBB2B9408BE}"/>
    <dgm:cxn modelId="{269F95C9-84CA-4752-9B7F-90D46B979241}" type="presOf" srcId="{A9982A05-1DE5-464F-B524-E817F2C3350F}" destId="{1C57448E-C91D-4730-B3D0-9DC4ED7DACFA}" srcOrd="0" destOrd="0" presId="urn:microsoft.com/office/officeart/2005/8/layout/pList1"/>
    <dgm:cxn modelId="{928255D6-4209-415C-8494-46C326645C71}" type="presOf" srcId="{F6CA1321-3BD7-45DC-842C-12F6D8604E53}" destId="{51286B82-1089-4E79-963A-7A7474FB425F}" srcOrd="0" destOrd="0" presId="urn:microsoft.com/office/officeart/2005/8/layout/pList1"/>
    <dgm:cxn modelId="{773696FE-4B21-4120-B362-B578E6CF0A17}" type="presParOf" srcId="{ECADD6FA-B71B-42F6-976B-42E5B00FF421}" destId="{35726A41-E322-4CFB-8923-89E8D2BDE14D}" srcOrd="0" destOrd="0" presId="urn:microsoft.com/office/officeart/2005/8/layout/pList1"/>
    <dgm:cxn modelId="{D9B6A8C6-5AEA-49AB-85F0-88780AC7EF23}" type="presParOf" srcId="{35726A41-E322-4CFB-8923-89E8D2BDE14D}" destId="{67130894-C681-45FF-8F15-7CD19D00C679}" srcOrd="0" destOrd="0" presId="urn:microsoft.com/office/officeart/2005/8/layout/pList1"/>
    <dgm:cxn modelId="{AE8D012E-FF9D-4A97-97BC-85831AF4FB32}" type="presParOf" srcId="{35726A41-E322-4CFB-8923-89E8D2BDE14D}" destId="{09EB29A8-DCDF-4178-A48B-C37FB3779E34}" srcOrd="1" destOrd="0" presId="urn:microsoft.com/office/officeart/2005/8/layout/pList1"/>
    <dgm:cxn modelId="{ED8A021A-064A-4ED2-A02C-E221D8AD5103}" type="presParOf" srcId="{ECADD6FA-B71B-42F6-976B-42E5B00FF421}" destId="{7B8659EB-E78F-486F-A14B-6F533AB8101B}" srcOrd="1" destOrd="0" presId="urn:microsoft.com/office/officeart/2005/8/layout/pList1"/>
    <dgm:cxn modelId="{1BEE2454-9C30-45D8-AFA8-BF90A520D138}" type="presParOf" srcId="{ECADD6FA-B71B-42F6-976B-42E5B00FF421}" destId="{44B027B1-E5A9-49BA-B9F0-4637A7038BE2}" srcOrd="2" destOrd="0" presId="urn:microsoft.com/office/officeart/2005/8/layout/pList1"/>
    <dgm:cxn modelId="{CD7B6ECF-C39E-4626-B8F9-AD4211850FE8}" type="presParOf" srcId="{44B027B1-E5A9-49BA-B9F0-4637A7038BE2}" destId="{DDC6BE84-97AE-497D-89AA-7DFEC1CD0BEB}" srcOrd="0" destOrd="0" presId="urn:microsoft.com/office/officeart/2005/8/layout/pList1"/>
    <dgm:cxn modelId="{4EF810A4-A35F-468D-B490-94A7F3A56DC6}" type="presParOf" srcId="{44B027B1-E5A9-49BA-B9F0-4637A7038BE2}" destId="{68239A55-F885-4763-8D9F-1710EF69D378}" srcOrd="1" destOrd="0" presId="urn:microsoft.com/office/officeart/2005/8/layout/pList1"/>
    <dgm:cxn modelId="{BDD045D4-AFE6-4C9E-973B-80FF5D9DDEEC}" type="presParOf" srcId="{ECADD6FA-B71B-42F6-976B-42E5B00FF421}" destId="{91378904-37D1-4FAD-B5D7-47C085B4AD83}" srcOrd="3" destOrd="0" presId="urn:microsoft.com/office/officeart/2005/8/layout/pList1"/>
    <dgm:cxn modelId="{BAA53668-23E1-411E-918B-C00E94625D26}" type="presParOf" srcId="{ECADD6FA-B71B-42F6-976B-42E5B00FF421}" destId="{12BD8C00-F054-4007-A639-05E49DA42803}" srcOrd="4" destOrd="0" presId="urn:microsoft.com/office/officeart/2005/8/layout/pList1"/>
    <dgm:cxn modelId="{98E6FB51-F4C7-4CC2-BD08-27CF25DEE6A9}" type="presParOf" srcId="{12BD8C00-F054-4007-A639-05E49DA42803}" destId="{8520A297-CCCC-4243-8FC4-8BFBD5B99FEF}" srcOrd="0" destOrd="0" presId="urn:microsoft.com/office/officeart/2005/8/layout/pList1"/>
    <dgm:cxn modelId="{44A6730E-2AE3-4DEE-B376-78D9F8E74D60}" type="presParOf" srcId="{12BD8C00-F054-4007-A639-05E49DA42803}" destId="{A0D8E8AF-2AAC-4DAC-A1A1-6A048953DBEC}" srcOrd="1" destOrd="0" presId="urn:microsoft.com/office/officeart/2005/8/layout/pList1"/>
    <dgm:cxn modelId="{1EECBA95-3DAF-4FFA-8A16-EB80A268DB15}" type="presParOf" srcId="{ECADD6FA-B71B-42F6-976B-42E5B00FF421}" destId="{51286B82-1089-4E79-963A-7A7474FB425F}" srcOrd="5" destOrd="0" presId="urn:microsoft.com/office/officeart/2005/8/layout/pList1"/>
    <dgm:cxn modelId="{4766D93C-9E23-47A1-8A92-14EAAD0973C3}" type="presParOf" srcId="{ECADD6FA-B71B-42F6-976B-42E5B00FF421}" destId="{B0D63DF0-D3E1-479C-B24C-65A3AA5B4429}" srcOrd="6" destOrd="0" presId="urn:microsoft.com/office/officeart/2005/8/layout/pList1"/>
    <dgm:cxn modelId="{51640EB7-36BF-47DC-ADB6-5689FC5407A4}" type="presParOf" srcId="{B0D63DF0-D3E1-479C-B24C-65A3AA5B4429}" destId="{3DDE827E-C182-4FFF-B86A-02A0DDC6C40B}" srcOrd="0" destOrd="0" presId="urn:microsoft.com/office/officeart/2005/8/layout/pList1"/>
    <dgm:cxn modelId="{088E1DDF-2A60-4C0B-B45A-15360A96490E}" type="presParOf" srcId="{B0D63DF0-D3E1-479C-B24C-65A3AA5B4429}" destId="{E0993C67-07D8-4725-A8B6-752F01DC1917}" srcOrd="1" destOrd="0" presId="urn:microsoft.com/office/officeart/2005/8/layout/pList1"/>
    <dgm:cxn modelId="{1FA93B1F-C870-41A5-81BB-F6CA72A2D00E}" type="presParOf" srcId="{ECADD6FA-B71B-42F6-976B-42E5B00FF421}" destId="{A0F543F3-886C-469B-9F88-45C86E4530C7}" srcOrd="7" destOrd="0" presId="urn:microsoft.com/office/officeart/2005/8/layout/pList1"/>
    <dgm:cxn modelId="{7538CD1A-ABB9-4FC7-A897-9230560087EF}" type="presParOf" srcId="{ECADD6FA-B71B-42F6-976B-42E5B00FF421}" destId="{6A415782-83AF-4FF7-817C-EB436D0716C0}" srcOrd="8" destOrd="0" presId="urn:microsoft.com/office/officeart/2005/8/layout/pList1"/>
    <dgm:cxn modelId="{33E58CAB-8B7A-4F4F-B59C-BCF24A116910}" type="presParOf" srcId="{6A415782-83AF-4FF7-817C-EB436D0716C0}" destId="{0C5DCD9F-B110-410C-9187-9D2CD3F7E78C}" srcOrd="0" destOrd="0" presId="urn:microsoft.com/office/officeart/2005/8/layout/pList1"/>
    <dgm:cxn modelId="{6A385875-125C-43BA-89A2-A2CB55CB7850}" type="presParOf" srcId="{6A415782-83AF-4FF7-817C-EB436D0716C0}" destId="{6A021667-1CD8-4C0E-83B0-C27323FCBC47}" srcOrd="1" destOrd="0" presId="urn:microsoft.com/office/officeart/2005/8/layout/pList1"/>
    <dgm:cxn modelId="{DFBA555D-82DB-4BED-853E-244ECDB0E4E3}" type="presParOf" srcId="{ECADD6FA-B71B-42F6-976B-42E5B00FF421}" destId="{87862E4F-6D11-417B-ACC5-B0CDF849D43F}" srcOrd="9" destOrd="0" presId="urn:microsoft.com/office/officeart/2005/8/layout/pList1"/>
    <dgm:cxn modelId="{E6D6AC74-8F39-4DF3-890E-E0734E959E9E}" type="presParOf" srcId="{ECADD6FA-B71B-42F6-976B-42E5B00FF421}" destId="{D91ADCBB-702D-4931-8C4D-8F1570556048}" srcOrd="10" destOrd="0" presId="urn:microsoft.com/office/officeart/2005/8/layout/pList1"/>
    <dgm:cxn modelId="{4C5B0965-32D6-4581-BB55-D3F64965AF3D}" type="presParOf" srcId="{D91ADCBB-702D-4931-8C4D-8F1570556048}" destId="{931A47E9-471D-4EDF-ABE2-5C3DCDEE8D6F}" srcOrd="0" destOrd="0" presId="urn:microsoft.com/office/officeart/2005/8/layout/pList1"/>
    <dgm:cxn modelId="{BA075BAF-25AB-42DC-A09D-5810B60BEFBA}" type="presParOf" srcId="{D91ADCBB-702D-4931-8C4D-8F1570556048}" destId="{FD42B391-9499-4F64-A673-791849D8F654}" srcOrd="1" destOrd="0" presId="urn:microsoft.com/office/officeart/2005/8/layout/pList1"/>
    <dgm:cxn modelId="{1858F372-EBAA-43B0-8661-A36A4B00EE11}" type="presParOf" srcId="{ECADD6FA-B71B-42F6-976B-42E5B00FF421}" destId="{C2BF7969-FE8F-4891-B43E-DF12D823C147}" srcOrd="11" destOrd="0" presId="urn:microsoft.com/office/officeart/2005/8/layout/pList1"/>
    <dgm:cxn modelId="{AF3BAF06-B16B-47DA-94E1-7200E1756BF3}" type="presParOf" srcId="{ECADD6FA-B71B-42F6-976B-42E5B00FF421}" destId="{AB7D6788-54F5-4CC7-87AF-4D7626A7C2A5}" srcOrd="12" destOrd="0" presId="urn:microsoft.com/office/officeart/2005/8/layout/pList1"/>
    <dgm:cxn modelId="{2B44E203-DCA1-4BDD-BED6-4D02BE3B6133}" type="presParOf" srcId="{AB7D6788-54F5-4CC7-87AF-4D7626A7C2A5}" destId="{2ED14300-953B-4294-805D-01DC9D4A9258}" srcOrd="0" destOrd="0" presId="urn:microsoft.com/office/officeart/2005/8/layout/pList1"/>
    <dgm:cxn modelId="{A1F97E63-473A-4089-B94E-97B584DF249D}" type="presParOf" srcId="{AB7D6788-54F5-4CC7-87AF-4D7626A7C2A5}" destId="{1C57448E-C91D-4730-B3D0-9DC4ED7DACFA}"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9DCE0B-E099-48E3-BAA2-C72A11F71B5A}" type="doc">
      <dgm:prSet loTypeId="urn:microsoft.com/office/officeart/2008/layout/PictureStrips" loCatId="list" qsTypeId="urn:microsoft.com/office/officeart/2005/8/quickstyle/simple1" qsCatId="simple" csTypeId="urn:microsoft.com/office/officeart/2005/8/colors/accent5_5" csCatId="accent5" phldr="1"/>
      <dgm:spPr/>
      <dgm:t>
        <a:bodyPr/>
        <a:lstStyle/>
        <a:p>
          <a:endParaRPr lang="en-US"/>
        </a:p>
      </dgm:t>
    </dgm:pt>
    <dgm:pt modelId="{C1A51A3E-0172-41BF-A82E-92B3C62D49A7}">
      <dgm:prSet custT="1"/>
      <dgm:spPr>
        <a:ln>
          <a:solidFill>
            <a:srgbClr val="202452">
              <a:alpha val="90000"/>
            </a:srgbClr>
          </a:solidFill>
        </a:ln>
      </dgm:spPr>
      <dgm:t>
        <a:bodyPr/>
        <a:lstStyle/>
        <a:p>
          <a:r>
            <a:rPr lang="en-US" sz="2400" dirty="0">
              <a:solidFill>
                <a:srgbClr val="202452"/>
              </a:solidFill>
            </a:rPr>
            <a:t>Adjusting to civilian work environment</a:t>
          </a:r>
        </a:p>
      </dgm:t>
    </dgm:pt>
    <dgm:pt modelId="{FD82522E-CFC3-4C8C-AC11-83F4BEFE17B1}" type="parTrans" cxnId="{6A597DA8-352D-49E2-B5B4-3D5AD38F1E5F}">
      <dgm:prSet/>
      <dgm:spPr/>
      <dgm:t>
        <a:bodyPr/>
        <a:lstStyle/>
        <a:p>
          <a:endParaRPr lang="en-US" sz="1400">
            <a:solidFill>
              <a:srgbClr val="004563"/>
            </a:solidFill>
          </a:endParaRPr>
        </a:p>
      </dgm:t>
    </dgm:pt>
    <dgm:pt modelId="{A397E6B1-C913-48B7-949C-8B3DEDDB1173}" type="sibTrans" cxnId="{6A597DA8-352D-49E2-B5B4-3D5AD38F1E5F}">
      <dgm:prSet/>
      <dgm:spPr/>
      <dgm:t>
        <a:bodyPr/>
        <a:lstStyle/>
        <a:p>
          <a:endParaRPr lang="en-US" sz="1400">
            <a:solidFill>
              <a:srgbClr val="004563"/>
            </a:solidFill>
          </a:endParaRPr>
        </a:p>
      </dgm:t>
    </dgm:pt>
    <dgm:pt modelId="{D5027A3B-037D-44E4-9693-3A2478F09CCD}">
      <dgm:prSet custT="1"/>
      <dgm:spPr>
        <a:ln>
          <a:solidFill>
            <a:srgbClr val="202452">
              <a:alpha val="80000"/>
            </a:srgbClr>
          </a:solidFill>
        </a:ln>
      </dgm:spPr>
      <dgm:t>
        <a:bodyPr/>
        <a:lstStyle/>
        <a:p>
          <a:r>
            <a:rPr lang="en-US" sz="2400" dirty="0">
              <a:solidFill>
                <a:srgbClr val="202452"/>
              </a:solidFill>
            </a:rPr>
            <a:t>Critical thinking</a:t>
          </a:r>
        </a:p>
      </dgm:t>
    </dgm:pt>
    <dgm:pt modelId="{AA7BD9AB-C33C-46C3-9FDB-3C2DE515866A}" type="parTrans" cxnId="{004574AA-EC89-478C-9200-6FC995352DE1}">
      <dgm:prSet/>
      <dgm:spPr/>
      <dgm:t>
        <a:bodyPr/>
        <a:lstStyle/>
        <a:p>
          <a:endParaRPr lang="en-US" sz="1400">
            <a:solidFill>
              <a:srgbClr val="004563"/>
            </a:solidFill>
          </a:endParaRPr>
        </a:p>
      </dgm:t>
    </dgm:pt>
    <dgm:pt modelId="{CEC8E6D6-117C-46AD-9B0F-049D70E42ED9}" type="sibTrans" cxnId="{004574AA-EC89-478C-9200-6FC995352DE1}">
      <dgm:prSet/>
      <dgm:spPr/>
      <dgm:t>
        <a:bodyPr/>
        <a:lstStyle/>
        <a:p>
          <a:endParaRPr lang="en-US" sz="1400">
            <a:solidFill>
              <a:srgbClr val="004563"/>
            </a:solidFill>
          </a:endParaRPr>
        </a:p>
      </dgm:t>
    </dgm:pt>
    <dgm:pt modelId="{3E857C4F-B664-44BE-A878-3C4B9033F134}">
      <dgm:prSet custT="1"/>
      <dgm:spPr>
        <a:ln>
          <a:solidFill>
            <a:srgbClr val="202452">
              <a:alpha val="70000"/>
            </a:srgbClr>
          </a:solidFill>
        </a:ln>
      </dgm:spPr>
      <dgm:t>
        <a:bodyPr/>
        <a:lstStyle/>
        <a:p>
          <a:r>
            <a:rPr lang="en-US" sz="2400" dirty="0">
              <a:solidFill>
                <a:srgbClr val="202452"/>
              </a:solidFill>
            </a:rPr>
            <a:t>Digital skills</a:t>
          </a:r>
        </a:p>
      </dgm:t>
    </dgm:pt>
    <dgm:pt modelId="{DC0BC912-D8D1-48C1-97D8-B2A1FA90A556}" type="parTrans" cxnId="{1DCB2F10-BC0B-4709-9669-16ED213BD526}">
      <dgm:prSet/>
      <dgm:spPr/>
      <dgm:t>
        <a:bodyPr/>
        <a:lstStyle/>
        <a:p>
          <a:endParaRPr lang="en-US" sz="1400">
            <a:solidFill>
              <a:srgbClr val="004563"/>
            </a:solidFill>
          </a:endParaRPr>
        </a:p>
      </dgm:t>
    </dgm:pt>
    <dgm:pt modelId="{22E8A594-72C8-4C42-89FB-3023C8A21679}" type="sibTrans" cxnId="{1DCB2F10-BC0B-4709-9669-16ED213BD526}">
      <dgm:prSet/>
      <dgm:spPr/>
      <dgm:t>
        <a:bodyPr/>
        <a:lstStyle/>
        <a:p>
          <a:endParaRPr lang="en-US" sz="1400">
            <a:solidFill>
              <a:srgbClr val="004563"/>
            </a:solidFill>
          </a:endParaRPr>
        </a:p>
      </dgm:t>
    </dgm:pt>
    <dgm:pt modelId="{700080FC-8E32-40DB-AAA0-1C0050BB404A}">
      <dgm:prSet custT="1"/>
      <dgm:spPr>
        <a:ln>
          <a:solidFill>
            <a:srgbClr val="202452">
              <a:alpha val="60000"/>
            </a:srgbClr>
          </a:solidFill>
        </a:ln>
      </dgm:spPr>
      <dgm:t>
        <a:bodyPr/>
        <a:lstStyle/>
        <a:p>
          <a:r>
            <a:rPr lang="en-US" sz="2400" dirty="0">
              <a:solidFill>
                <a:srgbClr val="202452"/>
              </a:solidFill>
            </a:rPr>
            <a:t>Utilizing resources</a:t>
          </a:r>
        </a:p>
      </dgm:t>
    </dgm:pt>
    <dgm:pt modelId="{673B4649-35E0-421F-893B-8F9D7DB62568}" type="parTrans" cxnId="{FD3070DE-635B-4FDD-B442-19FF79108B59}">
      <dgm:prSet/>
      <dgm:spPr/>
      <dgm:t>
        <a:bodyPr/>
        <a:lstStyle/>
        <a:p>
          <a:endParaRPr lang="en-US" sz="1400">
            <a:solidFill>
              <a:srgbClr val="004563"/>
            </a:solidFill>
          </a:endParaRPr>
        </a:p>
      </dgm:t>
    </dgm:pt>
    <dgm:pt modelId="{EA97B609-9F06-4E29-B51A-37582F084217}" type="sibTrans" cxnId="{FD3070DE-635B-4FDD-B442-19FF79108B59}">
      <dgm:prSet/>
      <dgm:spPr/>
      <dgm:t>
        <a:bodyPr/>
        <a:lstStyle/>
        <a:p>
          <a:endParaRPr lang="en-US" sz="1400">
            <a:solidFill>
              <a:srgbClr val="004563"/>
            </a:solidFill>
          </a:endParaRPr>
        </a:p>
      </dgm:t>
    </dgm:pt>
    <dgm:pt modelId="{C6E3831D-DF8A-4678-9CA5-F76CFFDD36BC}">
      <dgm:prSet custT="1"/>
      <dgm:spPr>
        <a:ln>
          <a:solidFill>
            <a:srgbClr val="202452">
              <a:alpha val="50000"/>
            </a:srgbClr>
          </a:solidFill>
        </a:ln>
      </dgm:spPr>
      <dgm:t>
        <a:bodyPr/>
        <a:lstStyle/>
        <a:p>
          <a:r>
            <a:rPr lang="en-US" sz="2400" dirty="0">
              <a:solidFill>
                <a:srgbClr val="202452"/>
              </a:solidFill>
            </a:rPr>
            <a:t>Working with others</a:t>
          </a:r>
        </a:p>
      </dgm:t>
    </dgm:pt>
    <dgm:pt modelId="{4E52C1D7-C2E1-4F20-BD11-D15EB73C7D65}" type="parTrans" cxnId="{F292B26A-BA7C-4EA4-B8A3-6A9422B717BB}">
      <dgm:prSet/>
      <dgm:spPr/>
      <dgm:t>
        <a:bodyPr/>
        <a:lstStyle/>
        <a:p>
          <a:endParaRPr lang="en-US" sz="1400">
            <a:solidFill>
              <a:srgbClr val="004563"/>
            </a:solidFill>
          </a:endParaRPr>
        </a:p>
      </dgm:t>
    </dgm:pt>
    <dgm:pt modelId="{7EF5546E-D75D-48FD-BE39-8C70D552A849}" type="sibTrans" cxnId="{F292B26A-BA7C-4EA4-B8A3-6A9422B717BB}">
      <dgm:prSet/>
      <dgm:spPr/>
      <dgm:t>
        <a:bodyPr/>
        <a:lstStyle/>
        <a:p>
          <a:endParaRPr lang="en-US" sz="1400">
            <a:solidFill>
              <a:srgbClr val="004563"/>
            </a:solidFill>
          </a:endParaRPr>
        </a:p>
      </dgm:t>
    </dgm:pt>
    <dgm:pt modelId="{B28E4013-B686-4B73-BAF8-BBF2C2ADB863}" type="pres">
      <dgm:prSet presAssocID="{FC9DCE0B-E099-48E3-BAA2-C72A11F71B5A}" presName="Name0" presStyleCnt="0">
        <dgm:presLayoutVars>
          <dgm:dir/>
          <dgm:resizeHandles val="exact"/>
        </dgm:presLayoutVars>
      </dgm:prSet>
      <dgm:spPr/>
    </dgm:pt>
    <dgm:pt modelId="{4DF72F23-912F-48E2-A690-D00EFB154BDC}" type="pres">
      <dgm:prSet presAssocID="{C1A51A3E-0172-41BF-A82E-92B3C62D49A7}" presName="composite" presStyleCnt="0"/>
      <dgm:spPr/>
    </dgm:pt>
    <dgm:pt modelId="{CCE8CC5E-A2A7-48E4-A9F1-51B19D4859FD}" type="pres">
      <dgm:prSet presAssocID="{C1A51A3E-0172-41BF-A82E-92B3C62D49A7}" presName="rect1" presStyleLbl="trAlignAcc1" presStyleIdx="0" presStyleCnt="5">
        <dgm:presLayoutVars>
          <dgm:bulletEnabled val="1"/>
        </dgm:presLayoutVars>
      </dgm:prSet>
      <dgm:spPr/>
    </dgm:pt>
    <dgm:pt modelId="{C5BA30BA-8678-4E3B-A5BB-0D85F8E50D68}" type="pres">
      <dgm:prSet presAssocID="{C1A51A3E-0172-41BF-A82E-92B3C62D49A7}" presName="rect2" presStyleLbl="fgImgPlace1" presStyleIdx="0" presStyleCnt="5" custScaleX="78128" custScaleY="74707" custLinFactNeighborX="18145" custLinFactNeighborY="1343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545" r="-14545"/>
          </a:stretch>
        </a:blipFill>
      </dgm:spPr>
      <dgm:extLst>
        <a:ext uri="{E40237B7-FDA0-4F09-8148-C483321AD2D9}">
          <dgm14:cNvPr xmlns:dgm14="http://schemas.microsoft.com/office/drawing/2010/diagram" id="0" name="" descr="Office worker"/>
        </a:ext>
      </dgm:extLst>
    </dgm:pt>
    <dgm:pt modelId="{C4675EB4-10E8-43EE-83E1-DAC71184C3A4}" type="pres">
      <dgm:prSet presAssocID="{A397E6B1-C913-48B7-949C-8B3DEDDB1173}" presName="sibTrans" presStyleCnt="0"/>
      <dgm:spPr/>
    </dgm:pt>
    <dgm:pt modelId="{924968E8-4E1C-4D86-BE64-E4C33D14416E}" type="pres">
      <dgm:prSet presAssocID="{D5027A3B-037D-44E4-9693-3A2478F09CCD}" presName="composite" presStyleCnt="0"/>
      <dgm:spPr/>
    </dgm:pt>
    <dgm:pt modelId="{982DB94A-E5E3-417E-988E-1DD964992441}" type="pres">
      <dgm:prSet presAssocID="{D5027A3B-037D-44E4-9693-3A2478F09CCD}" presName="rect1" presStyleLbl="trAlignAcc1" presStyleIdx="1" presStyleCnt="5">
        <dgm:presLayoutVars>
          <dgm:bulletEnabled val="1"/>
        </dgm:presLayoutVars>
      </dgm:prSet>
      <dgm:spPr/>
    </dgm:pt>
    <dgm:pt modelId="{8990B104-2C01-4BAC-9AE4-37EFE61888A5}" type="pres">
      <dgm:prSet presAssocID="{D5027A3B-037D-44E4-9693-3A2478F09CCD}" presName="rect2" presStyleLbl="fgImgPlace1" presStyleIdx="1" presStyleCnt="5" custScaleX="78460" custScaleY="74707" custLinFactNeighborX="23417" custLinFactNeighborY="12638"/>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4596" r="-14596"/>
          </a:stretch>
        </a:blipFill>
      </dgm:spPr>
      <dgm:extLst>
        <a:ext uri="{E40237B7-FDA0-4F09-8148-C483321AD2D9}">
          <dgm14:cNvPr xmlns:dgm14="http://schemas.microsoft.com/office/drawing/2010/diagram" id="0" name="" descr="Head with gears"/>
        </a:ext>
      </dgm:extLst>
    </dgm:pt>
    <dgm:pt modelId="{0B7FD245-A1C7-4B4C-B148-F14B0949B7E8}" type="pres">
      <dgm:prSet presAssocID="{CEC8E6D6-117C-46AD-9B0F-049D70E42ED9}" presName="sibTrans" presStyleCnt="0"/>
      <dgm:spPr/>
    </dgm:pt>
    <dgm:pt modelId="{F93D96AC-0E17-4642-95F5-4E3E9765D287}" type="pres">
      <dgm:prSet presAssocID="{3E857C4F-B664-44BE-A878-3C4B9033F134}" presName="composite" presStyleCnt="0"/>
      <dgm:spPr/>
    </dgm:pt>
    <dgm:pt modelId="{8B564413-4488-4312-879C-2734F2D8EEC8}" type="pres">
      <dgm:prSet presAssocID="{3E857C4F-B664-44BE-A878-3C4B9033F134}" presName="rect1" presStyleLbl="trAlignAcc1" presStyleIdx="2" presStyleCnt="5">
        <dgm:presLayoutVars>
          <dgm:bulletEnabled val="1"/>
        </dgm:presLayoutVars>
      </dgm:prSet>
      <dgm:spPr/>
    </dgm:pt>
    <dgm:pt modelId="{DB55A4DF-976A-49F1-9BA1-35D97CB8D16F}" type="pres">
      <dgm:prSet presAssocID="{3E857C4F-B664-44BE-A878-3C4B9033F134}" presName="rect2" presStyleLbl="fgImgPlace1" presStyleIdx="2" presStyleCnt="5" custScaleX="88733" custScaleY="85965" custLinFactNeighborX="16725" custLinFactNeighborY="1040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3464" t="10696" r="-13464" b="10696"/>
          </a:stretch>
        </a:blipFill>
      </dgm:spPr>
      <dgm:extLst>
        <a:ext uri="{E40237B7-FDA0-4F09-8148-C483321AD2D9}">
          <dgm14:cNvPr xmlns:dgm14="http://schemas.microsoft.com/office/drawing/2010/diagram" id="0" name="" descr="Programmer"/>
        </a:ext>
      </dgm:extLst>
    </dgm:pt>
    <dgm:pt modelId="{897DBAF3-51BD-498E-990E-BC82624DD7D6}" type="pres">
      <dgm:prSet presAssocID="{22E8A594-72C8-4C42-89FB-3023C8A21679}" presName="sibTrans" presStyleCnt="0"/>
      <dgm:spPr/>
    </dgm:pt>
    <dgm:pt modelId="{D4968E4A-E707-4308-A8BF-2C3AE4398F57}" type="pres">
      <dgm:prSet presAssocID="{700080FC-8E32-40DB-AAA0-1C0050BB404A}" presName="composite" presStyleCnt="0"/>
      <dgm:spPr/>
    </dgm:pt>
    <dgm:pt modelId="{A91567BF-57E6-4C4F-AE37-4F7B37FCFBBF}" type="pres">
      <dgm:prSet presAssocID="{700080FC-8E32-40DB-AAA0-1C0050BB404A}" presName="rect1" presStyleLbl="trAlignAcc1" presStyleIdx="3" presStyleCnt="5">
        <dgm:presLayoutVars>
          <dgm:bulletEnabled val="1"/>
        </dgm:presLayoutVars>
      </dgm:prSet>
      <dgm:spPr/>
    </dgm:pt>
    <dgm:pt modelId="{FAA2F634-C3E0-47C0-84FE-1F5D55D75DF5}" type="pres">
      <dgm:prSet presAssocID="{700080FC-8E32-40DB-AAA0-1C0050BB404A}" presName="rect2" presStyleLbl="fgImgPlace1" presStyleIdx="3" presStyleCnt="5" custScaleX="77342" custScaleY="73817" custLinFactNeighborX="14248" custLinFactNeighborY="6579"/>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4424" t="5000" r="-14424" b="5000"/>
          </a:stretch>
        </a:blipFill>
      </dgm:spPr>
      <dgm:extLst>
        <a:ext uri="{E40237B7-FDA0-4F09-8148-C483321AD2D9}">
          <dgm14:cNvPr xmlns:dgm14="http://schemas.microsoft.com/office/drawing/2010/diagram" id="0" name="" descr="Cycle with people"/>
        </a:ext>
      </dgm:extLst>
    </dgm:pt>
    <dgm:pt modelId="{972B67FF-FB31-45D3-AFF2-337CFE382784}" type="pres">
      <dgm:prSet presAssocID="{EA97B609-9F06-4E29-B51A-37582F084217}" presName="sibTrans" presStyleCnt="0"/>
      <dgm:spPr/>
    </dgm:pt>
    <dgm:pt modelId="{785C77E2-DCA8-4C15-8A26-F96B7A49096B}" type="pres">
      <dgm:prSet presAssocID="{C6E3831D-DF8A-4678-9CA5-F76CFFDD36BC}" presName="composite" presStyleCnt="0"/>
      <dgm:spPr/>
    </dgm:pt>
    <dgm:pt modelId="{36AE6C63-BCEB-4B2F-8EC2-ED58DF0E77CC}" type="pres">
      <dgm:prSet presAssocID="{C6E3831D-DF8A-4678-9CA5-F76CFFDD36BC}" presName="rect1" presStyleLbl="trAlignAcc1" presStyleIdx="4" presStyleCnt="5">
        <dgm:presLayoutVars>
          <dgm:bulletEnabled val="1"/>
        </dgm:presLayoutVars>
      </dgm:prSet>
      <dgm:spPr/>
    </dgm:pt>
    <dgm:pt modelId="{59B7C6E2-A80F-48A6-91C9-DC7254006338}" type="pres">
      <dgm:prSet presAssocID="{C6E3831D-DF8A-4678-9CA5-F76CFFDD36BC}" presName="rect2" presStyleLbl="fgImgPlace1" presStyleIdx="4" presStyleCnt="5" custScaleX="86455" custScaleY="81198" custLinFactNeighborX="19728" custLinFactNeighborY="10234"/>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4" t="16783" r="174" b="16783"/>
          </a:stretch>
        </a:blipFill>
      </dgm:spPr>
      <dgm:extLst>
        <a:ext uri="{E40237B7-FDA0-4F09-8148-C483321AD2D9}">
          <dgm14:cNvPr xmlns:dgm14="http://schemas.microsoft.com/office/drawing/2010/diagram" id="0" name="" descr="Cheers"/>
        </a:ext>
      </dgm:extLst>
    </dgm:pt>
  </dgm:ptLst>
  <dgm:cxnLst>
    <dgm:cxn modelId="{276A6302-0B90-48C9-9D81-E6FF4181D7A8}" type="presOf" srcId="{C1A51A3E-0172-41BF-A82E-92B3C62D49A7}" destId="{CCE8CC5E-A2A7-48E4-A9F1-51B19D4859FD}" srcOrd="0" destOrd="0" presId="urn:microsoft.com/office/officeart/2008/layout/PictureStrips"/>
    <dgm:cxn modelId="{1DCB2F10-BC0B-4709-9669-16ED213BD526}" srcId="{FC9DCE0B-E099-48E3-BAA2-C72A11F71B5A}" destId="{3E857C4F-B664-44BE-A878-3C4B9033F134}" srcOrd="2" destOrd="0" parTransId="{DC0BC912-D8D1-48C1-97D8-B2A1FA90A556}" sibTransId="{22E8A594-72C8-4C42-89FB-3023C8A21679}"/>
    <dgm:cxn modelId="{7B1F7E14-5557-4C22-850A-9154321506FA}" type="presOf" srcId="{FC9DCE0B-E099-48E3-BAA2-C72A11F71B5A}" destId="{B28E4013-B686-4B73-BAF8-BBF2C2ADB863}" srcOrd="0" destOrd="0" presId="urn:microsoft.com/office/officeart/2008/layout/PictureStrips"/>
    <dgm:cxn modelId="{6B9E1E32-78DD-4FF3-88B0-8AE147B68D5D}" type="presOf" srcId="{3E857C4F-B664-44BE-A878-3C4B9033F134}" destId="{8B564413-4488-4312-879C-2734F2D8EEC8}" srcOrd="0" destOrd="0" presId="urn:microsoft.com/office/officeart/2008/layout/PictureStrips"/>
    <dgm:cxn modelId="{1852D946-BE76-4AE5-9353-980B3D665F4D}" type="presOf" srcId="{C6E3831D-DF8A-4678-9CA5-F76CFFDD36BC}" destId="{36AE6C63-BCEB-4B2F-8EC2-ED58DF0E77CC}" srcOrd="0" destOrd="0" presId="urn:microsoft.com/office/officeart/2008/layout/PictureStrips"/>
    <dgm:cxn modelId="{F292B26A-BA7C-4EA4-B8A3-6A9422B717BB}" srcId="{FC9DCE0B-E099-48E3-BAA2-C72A11F71B5A}" destId="{C6E3831D-DF8A-4678-9CA5-F76CFFDD36BC}" srcOrd="4" destOrd="0" parTransId="{4E52C1D7-C2E1-4F20-BD11-D15EB73C7D65}" sibTransId="{7EF5546E-D75D-48FD-BE39-8C70D552A849}"/>
    <dgm:cxn modelId="{6A597DA8-352D-49E2-B5B4-3D5AD38F1E5F}" srcId="{FC9DCE0B-E099-48E3-BAA2-C72A11F71B5A}" destId="{C1A51A3E-0172-41BF-A82E-92B3C62D49A7}" srcOrd="0" destOrd="0" parTransId="{FD82522E-CFC3-4C8C-AC11-83F4BEFE17B1}" sibTransId="{A397E6B1-C913-48B7-949C-8B3DEDDB1173}"/>
    <dgm:cxn modelId="{004574AA-EC89-478C-9200-6FC995352DE1}" srcId="{FC9DCE0B-E099-48E3-BAA2-C72A11F71B5A}" destId="{D5027A3B-037D-44E4-9693-3A2478F09CCD}" srcOrd="1" destOrd="0" parTransId="{AA7BD9AB-C33C-46C3-9FDB-3C2DE515866A}" sibTransId="{CEC8E6D6-117C-46AD-9B0F-049D70E42ED9}"/>
    <dgm:cxn modelId="{FD3070DE-635B-4FDD-B442-19FF79108B59}" srcId="{FC9DCE0B-E099-48E3-BAA2-C72A11F71B5A}" destId="{700080FC-8E32-40DB-AAA0-1C0050BB404A}" srcOrd="3" destOrd="0" parTransId="{673B4649-35E0-421F-893B-8F9D7DB62568}" sibTransId="{EA97B609-9F06-4E29-B51A-37582F084217}"/>
    <dgm:cxn modelId="{14717EE0-731D-4005-A26F-7EFF76823B3A}" type="presOf" srcId="{700080FC-8E32-40DB-AAA0-1C0050BB404A}" destId="{A91567BF-57E6-4C4F-AE37-4F7B37FCFBBF}" srcOrd="0" destOrd="0" presId="urn:microsoft.com/office/officeart/2008/layout/PictureStrips"/>
    <dgm:cxn modelId="{2082CDE6-0920-49F5-90A4-15D2BC263C59}" type="presOf" srcId="{D5027A3B-037D-44E4-9693-3A2478F09CCD}" destId="{982DB94A-E5E3-417E-988E-1DD964992441}" srcOrd="0" destOrd="0" presId="urn:microsoft.com/office/officeart/2008/layout/PictureStrips"/>
    <dgm:cxn modelId="{06AF5612-4CF4-4F49-A7E8-AE12CB91CE82}" type="presParOf" srcId="{B28E4013-B686-4B73-BAF8-BBF2C2ADB863}" destId="{4DF72F23-912F-48E2-A690-D00EFB154BDC}" srcOrd="0" destOrd="0" presId="urn:microsoft.com/office/officeart/2008/layout/PictureStrips"/>
    <dgm:cxn modelId="{540D4E2A-3FE8-473C-913B-ABA25FB0B992}" type="presParOf" srcId="{4DF72F23-912F-48E2-A690-D00EFB154BDC}" destId="{CCE8CC5E-A2A7-48E4-A9F1-51B19D4859FD}" srcOrd="0" destOrd="0" presId="urn:microsoft.com/office/officeart/2008/layout/PictureStrips"/>
    <dgm:cxn modelId="{C1F8C6CF-21EF-47E5-BD32-44ECA1A26321}" type="presParOf" srcId="{4DF72F23-912F-48E2-A690-D00EFB154BDC}" destId="{C5BA30BA-8678-4E3B-A5BB-0D85F8E50D68}" srcOrd="1" destOrd="0" presId="urn:microsoft.com/office/officeart/2008/layout/PictureStrips"/>
    <dgm:cxn modelId="{0020C5B3-159E-452C-AB86-D8FC64EC04DD}" type="presParOf" srcId="{B28E4013-B686-4B73-BAF8-BBF2C2ADB863}" destId="{C4675EB4-10E8-43EE-83E1-DAC71184C3A4}" srcOrd="1" destOrd="0" presId="urn:microsoft.com/office/officeart/2008/layout/PictureStrips"/>
    <dgm:cxn modelId="{B56AD43D-5203-468D-9922-91019493DF5E}" type="presParOf" srcId="{B28E4013-B686-4B73-BAF8-BBF2C2ADB863}" destId="{924968E8-4E1C-4D86-BE64-E4C33D14416E}" srcOrd="2" destOrd="0" presId="urn:microsoft.com/office/officeart/2008/layout/PictureStrips"/>
    <dgm:cxn modelId="{844E383A-513B-4981-B349-1B64B0AF914F}" type="presParOf" srcId="{924968E8-4E1C-4D86-BE64-E4C33D14416E}" destId="{982DB94A-E5E3-417E-988E-1DD964992441}" srcOrd="0" destOrd="0" presId="urn:microsoft.com/office/officeart/2008/layout/PictureStrips"/>
    <dgm:cxn modelId="{61A15D0F-6B81-4EFD-8BF4-B415D6397968}" type="presParOf" srcId="{924968E8-4E1C-4D86-BE64-E4C33D14416E}" destId="{8990B104-2C01-4BAC-9AE4-37EFE61888A5}" srcOrd="1" destOrd="0" presId="urn:microsoft.com/office/officeart/2008/layout/PictureStrips"/>
    <dgm:cxn modelId="{E11AB484-D0B9-4231-9DD8-82FCE2D58233}" type="presParOf" srcId="{B28E4013-B686-4B73-BAF8-BBF2C2ADB863}" destId="{0B7FD245-A1C7-4B4C-B148-F14B0949B7E8}" srcOrd="3" destOrd="0" presId="urn:microsoft.com/office/officeart/2008/layout/PictureStrips"/>
    <dgm:cxn modelId="{DDE6584B-ED64-42DA-886E-A5E28378B07E}" type="presParOf" srcId="{B28E4013-B686-4B73-BAF8-BBF2C2ADB863}" destId="{F93D96AC-0E17-4642-95F5-4E3E9765D287}" srcOrd="4" destOrd="0" presId="urn:microsoft.com/office/officeart/2008/layout/PictureStrips"/>
    <dgm:cxn modelId="{A0928577-F255-4728-9D16-60CC7B8B8DB6}" type="presParOf" srcId="{F93D96AC-0E17-4642-95F5-4E3E9765D287}" destId="{8B564413-4488-4312-879C-2734F2D8EEC8}" srcOrd="0" destOrd="0" presId="urn:microsoft.com/office/officeart/2008/layout/PictureStrips"/>
    <dgm:cxn modelId="{4C09A643-8DAC-499E-8A28-7EFAFF90D2B3}" type="presParOf" srcId="{F93D96AC-0E17-4642-95F5-4E3E9765D287}" destId="{DB55A4DF-976A-49F1-9BA1-35D97CB8D16F}" srcOrd="1" destOrd="0" presId="urn:microsoft.com/office/officeart/2008/layout/PictureStrips"/>
    <dgm:cxn modelId="{DB0C73E1-7637-44B4-A8E9-A6D2C2020A7D}" type="presParOf" srcId="{B28E4013-B686-4B73-BAF8-BBF2C2ADB863}" destId="{897DBAF3-51BD-498E-990E-BC82624DD7D6}" srcOrd="5" destOrd="0" presId="urn:microsoft.com/office/officeart/2008/layout/PictureStrips"/>
    <dgm:cxn modelId="{A90F6860-477B-41B3-8627-44259381FA9E}" type="presParOf" srcId="{B28E4013-B686-4B73-BAF8-BBF2C2ADB863}" destId="{D4968E4A-E707-4308-A8BF-2C3AE4398F57}" srcOrd="6" destOrd="0" presId="urn:microsoft.com/office/officeart/2008/layout/PictureStrips"/>
    <dgm:cxn modelId="{D721AAFA-356B-466C-99D2-AB5911CBB479}" type="presParOf" srcId="{D4968E4A-E707-4308-A8BF-2C3AE4398F57}" destId="{A91567BF-57E6-4C4F-AE37-4F7B37FCFBBF}" srcOrd="0" destOrd="0" presId="urn:microsoft.com/office/officeart/2008/layout/PictureStrips"/>
    <dgm:cxn modelId="{D24ED40F-A7A6-463F-88AB-1DF4F8D60034}" type="presParOf" srcId="{D4968E4A-E707-4308-A8BF-2C3AE4398F57}" destId="{FAA2F634-C3E0-47C0-84FE-1F5D55D75DF5}" srcOrd="1" destOrd="0" presId="urn:microsoft.com/office/officeart/2008/layout/PictureStrips"/>
    <dgm:cxn modelId="{A4DB8593-DFE5-4C15-862E-34A7AF2A46D1}" type="presParOf" srcId="{B28E4013-B686-4B73-BAF8-BBF2C2ADB863}" destId="{972B67FF-FB31-45D3-AFF2-337CFE382784}" srcOrd="7" destOrd="0" presId="urn:microsoft.com/office/officeart/2008/layout/PictureStrips"/>
    <dgm:cxn modelId="{C44AD7D1-0313-4BF6-AD9B-79DFBB0DAC3D}" type="presParOf" srcId="{B28E4013-B686-4B73-BAF8-BBF2C2ADB863}" destId="{785C77E2-DCA8-4C15-8A26-F96B7A49096B}" srcOrd="8" destOrd="0" presId="urn:microsoft.com/office/officeart/2008/layout/PictureStrips"/>
    <dgm:cxn modelId="{F2933965-9C0D-4C35-8D69-D14A127AE2A3}" type="presParOf" srcId="{785C77E2-DCA8-4C15-8A26-F96B7A49096B}" destId="{36AE6C63-BCEB-4B2F-8EC2-ED58DF0E77CC}" srcOrd="0" destOrd="0" presId="urn:microsoft.com/office/officeart/2008/layout/PictureStrips"/>
    <dgm:cxn modelId="{10E01577-D863-4A7E-92F0-1D027DE97F1D}" type="presParOf" srcId="{785C77E2-DCA8-4C15-8A26-F96B7A49096B}" destId="{59B7C6E2-A80F-48A6-91C9-DC7254006338}"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737349-E859-406C-8EED-B47D9A167A82}" type="doc">
      <dgm:prSet loTypeId="urn:microsoft.com/office/officeart/2005/8/layout/target1" loCatId="relationship" qsTypeId="urn:microsoft.com/office/officeart/2005/8/quickstyle/simple1" qsCatId="simple" csTypeId="urn:microsoft.com/office/officeart/2005/8/colors/accent5_5" csCatId="accent5" phldr="1"/>
      <dgm:spPr/>
      <dgm:t>
        <a:bodyPr/>
        <a:lstStyle/>
        <a:p>
          <a:endParaRPr lang="en-US"/>
        </a:p>
      </dgm:t>
    </dgm:pt>
    <dgm:pt modelId="{B2FF3D34-7A96-4E61-A2B0-C4C8D6A9B87B}">
      <dgm:prSet custT="1"/>
      <dgm:spPr/>
      <dgm:t>
        <a:bodyPr/>
        <a:lstStyle/>
        <a:p>
          <a:r>
            <a:rPr lang="en-US" sz="2400" dirty="0">
              <a:solidFill>
                <a:srgbClr val="202452"/>
              </a:solidFill>
            </a:rPr>
            <a:t>Direct contact (successful) </a:t>
          </a:r>
        </a:p>
      </dgm:t>
    </dgm:pt>
    <dgm:pt modelId="{E3A606F1-77BC-4A24-BB76-317B7AA981B3}" type="parTrans" cxnId="{307A7753-5A2D-480E-BF4F-71380F1D5C6C}">
      <dgm:prSet/>
      <dgm:spPr/>
      <dgm:t>
        <a:bodyPr/>
        <a:lstStyle/>
        <a:p>
          <a:endParaRPr lang="en-US" sz="1600">
            <a:solidFill>
              <a:srgbClr val="004563"/>
            </a:solidFill>
          </a:endParaRPr>
        </a:p>
      </dgm:t>
    </dgm:pt>
    <dgm:pt modelId="{77ED7F14-7EE2-409E-BD34-AB69772378E4}" type="sibTrans" cxnId="{307A7753-5A2D-480E-BF4F-71380F1D5C6C}">
      <dgm:prSet/>
      <dgm:spPr/>
      <dgm:t>
        <a:bodyPr/>
        <a:lstStyle/>
        <a:p>
          <a:endParaRPr lang="en-US" sz="1600">
            <a:solidFill>
              <a:srgbClr val="004563"/>
            </a:solidFill>
          </a:endParaRPr>
        </a:p>
      </dgm:t>
    </dgm:pt>
    <dgm:pt modelId="{EE83BF16-23CF-4751-9F42-7857B958E6A2}">
      <dgm:prSet custT="1"/>
      <dgm:spPr/>
      <dgm:t>
        <a:bodyPr/>
        <a:lstStyle/>
        <a:p>
          <a:r>
            <a:rPr lang="en-US" sz="2400" dirty="0">
              <a:solidFill>
                <a:srgbClr val="202452"/>
              </a:solidFill>
            </a:rPr>
            <a:t>Unsuccessful attempts</a:t>
          </a:r>
        </a:p>
      </dgm:t>
    </dgm:pt>
    <dgm:pt modelId="{21018A6A-E5C6-4624-A29D-BFA9A9B95E7E}" type="parTrans" cxnId="{EA154FD4-6FF6-4B70-A571-776378C7C620}">
      <dgm:prSet/>
      <dgm:spPr/>
      <dgm:t>
        <a:bodyPr/>
        <a:lstStyle/>
        <a:p>
          <a:endParaRPr lang="en-US" sz="1600">
            <a:solidFill>
              <a:srgbClr val="004563"/>
            </a:solidFill>
          </a:endParaRPr>
        </a:p>
      </dgm:t>
    </dgm:pt>
    <dgm:pt modelId="{3D114E93-49B7-4828-A810-E8C08925AEB8}" type="sibTrans" cxnId="{EA154FD4-6FF6-4B70-A571-776378C7C620}">
      <dgm:prSet/>
      <dgm:spPr/>
      <dgm:t>
        <a:bodyPr/>
        <a:lstStyle/>
        <a:p>
          <a:endParaRPr lang="en-US" sz="1600">
            <a:solidFill>
              <a:srgbClr val="004563"/>
            </a:solidFill>
          </a:endParaRPr>
        </a:p>
      </dgm:t>
    </dgm:pt>
    <dgm:pt modelId="{761C6511-C0AF-4BD1-9466-E5514D9CBD3A}">
      <dgm:prSet custT="1"/>
      <dgm:spPr/>
      <dgm:t>
        <a:bodyPr/>
        <a:lstStyle/>
        <a:p>
          <a:r>
            <a:rPr lang="en-US" sz="2400" dirty="0">
              <a:solidFill>
                <a:srgbClr val="202452"/>
              </a:solidFill>
            </a:rPr>
            <a:t>90-days post-employment </a:t>
          </a:r>
        </a:p>
      </dgm:t>
    </dgm:pt>
    <dgm:pt modelId="{1ECE4C17-C8AB-4F58-B0CB-4925622C542F}" type="parTrans" cxnId="{9918EB89-2022-43E7-A644-995C8EAC5846}">
      <dgm:prSet/>
      <dgm:spPr/>
      <dgm:t>
        <a:bodyPr/>
        <a:lstStyle/>
        <a:p>
          <a:endParaRPr lang="en-US" sz="1600">
            <a:solidFill>
              <a:srgbClr val="004563"/>
            </a:solidFill>
          </a:endParaRPr>
        </a:p>
      </dgm:t>
    </dgm:pt>
    <dgm:pt modelId="{A4EE3AC9-80AC-4730-A717-1135F2DB13FB}" type="sibTrans" cxnId="{9918EB89-2022-43E7-A644-995C8EAC5846}">
      <dgm:prSet/>
      <dgm:spPr/>
      <dgm:t>
        <a:bodyPr/>
        <a:lstStyle/>
        <a:p>
          <a:endParaRPr lang="en-US" sz="1600">
            <a:solidFill>
              <a:srgbClr val="004563"/>
            </a:solidFill>
          </a:endParaRPr>
        </a:p>
      </dgm:t>
    </dgm:pt>
    <dgm:pt modelId="{67FB3111-9EE0-44E6-A7D2-2DFF18B4F465}">
      <dgm:prSet custT="1"/>
      <dgm:spPr/>
      <dgm:t>
        <a:bodyPr/>
        <a:lstStyle/>
        <a:p>
          <a:r>
            <a:rPr lang="en-US" sz="2400" dirty="0">
              <a:solidFill>
                <a:srgbClr val="202452"/>
              </a:solidFill>
            </a:rPr>
            <a:t>First month (biweekly)</a:t>
          </a:r>
        </a:p>
      </dgm:t>
    </dgm:pt>
    <dgm:pt modelId="{720FB339-98BD-432F-9B00-A9CF4DAF3A1F}" type="parTrans" cxnId="{ADD72320-6E6C-4435-8072-0D8861B3BE40}">
      <dgm:prSet/>
      <dgm:spPr/>
      <dgm:t>
        <a:bodyPr/>
        <a:lstStyle/>
        <a:p>
          <a:endParaRPr lang="en-US" sz="1600">
            <a:solidFill>
              <a:srgbClr val="004563"/>
            </a:solidFill>
          </a:endParaRPr>
        </a:p>
      </dgm:t>
    </dgm:pt>
    <dgm:pt modelId="{1B08078A-E39E-44E5-8FD6-5E64C54FA6E1}" type="sibTrans" cxnId="{ADD72320-6E6C-4435-8072-0D8861B3BE40}">
      <dgm:prSet/>
      <dgm:spPr/>
      <dgm:t>
        <a:bodyPr/>
        <a:lstStyle/>
        <a:p>
          <a:endParaRPr lang="en-US" sz="1600">
            <a:solidFill>
              <a:srgbClr val="004563"/>
            </a:solidFill>
          </a:endParaRPr>
        </a:p>
      </dgm:t>
    </dgm:pt>
    <dgm:pt modelId="{E6A5A17E-79AE-42F7-94D1-F1030DD0C2B3}" type="pres">
      <dgm:prSet presAssocID="{37737349-E859-406C-8EED-B47D9A167A82}" presName="composite" presStyleCnt="0">
        <dgm:presLayoutVars>
          <dgm:chMax val="5"/>
          <dgm:dir/>
          <dgm:resizeHandles val="exact"/>
        </dgm:presLayoutVars>
      </dgm:prSet>
      <dgm:spPr/>
    </dgm:pt>
    <dgm:pt modelId="{B8750FC1-B45D-4FA0-B8B6-709C3F580055}" type="pres">
      <dgm:prSet presAssocID="{B2FF3D34-7A96-4E61-A2B0-C4C8D6A9B87B}" presName="circle1" presStyleLbl="lnNode1" presStyleIdx="0" presStyleCnt="4"/>
      <dgm:spPr>
        <a:solidFill>
          <a:srgbClr val="202452"/>
        </a:solidFill>
      </dgm:spPr>
    </dgm:pt>
    <dgm:pt modelId="{33DD6A21-DC8B-4AA1-824F-36FCFDAA5977}" type="pres">
      <dgm:prSet presAssocID="{B2FF3D34-7A96-4E61-A2B0-C4C8D6A9B87B}" presName="text1" presStyleLbl="revTx" presStyleIdx="0" presStyleCnt="4" custScaleX="195513" custLinFactNeighborX="13990" custLinFactNeighborY="21790">
        <dgm:presLayoutVars>
          <dgm:bulletEnabled val="1"/>
        </dgm:presLayoutVars>
      </dgm:prSet>
      <dgm:spPr/>
    </dgm:pt>
    <dgm:pt modelId="{6FCE4258-DEEB-44BE-91D9-D22A1B59516B}" type="pres">
      <dgm:prSet presAssocID="{B2FF3D34-7A96-4E61-A2B0-C4C8D6A9B87B}" presName="line1" presStyleLbl="callout" presStyleIdx="0" presStyleCnt="8"/>
      <dgm:spPr>
        <a:ln>
          <a:solidFill>
            <a:srgbClr val="04A651"/>
          </a:solidFill>
        </a:ln>
      </dgm:spPr>
    </dgm:pt>
    <dgm:pt modelId="{5D799A1B-1E7E-4074-A61A-924913A96FAD}" type="pres">
      <dgm:prSet presAssocID="{B2FF3D34-7A96-4E61-A2B0-C4C8D6A9B87B}" presName="d1" presStyleLbl="callout" presStyleIdx="1" presStyleCnt="8"/>
      <dgm:spPr>
        <a:ln>
          <a:solidFill>
            <a:srgbClr val="04A651"/>
          </a:solidFill>
        </a:ln>
      </dgm:spPr>
    </dgm:pt>
    <dgm:pt modelId="{83AE635A-A694-4FAD-8B24-F68FFB8ABF7A}" type="pres">
      <dgm:prSet presAssocID="{EE83BF16-23CF-4751-9F42-7857B958E6A2}" presName="circle2" presStyleLbl="lnNode1" presStyleIdx="1" presStyleCnt="4"/>
      <dgm:spPr>
        <a:solidFill>
          <a:srgbClr val="202452">
            <a:alpha val="83333"/>
          </a:srgbClr>
        </a:solidFill>
      </dgm:spPr>
    </dgm:pt>
    <dgm:pt modelId="{B3C2BDD5-C9DA-4C1D-9509-A14F7993C2B5}" type="pres">
      <dgm:prSet presAssocID="{EE83BF16-23CF-4751-9F42-7857B958E6A2}" presName="text2" presStyleLbl="revTx" presStyleIdx="1" presStyleCnt="4" custScaleX="195513" custLinFactNeighborX="13990" custLinFactNeighborY="21790">
        <dgm:presLayoutVars>
          <dgm:bulletEnabled val="1"/>
        </dgm:presLayoutVars>
      </dgm:prSet>
      <dgm:spPr/>
    </dgm:pt>
    <dgm:pt modelId="{868C9CD5-F128-4F29-8A0C-282D79BCFBF1}" type="pres">
      <dgm:prSet presAssocID="{EE83BF16-23CF-4751-9F42-7857B958E6A2}" presName="line2" presStyleLbl="callout" presStyleIdx="2" presStyleCnt="8"/>
      <dgm:spPr>
        <a:ln>
          <a:solidFill>
            <a:srgbClr val="04A651"/>
          </a:solidFill>
        </a:ln>
      </dgm:spPr>
    </dgm:pt>
    <dgm:pt modelId="{95767530-740A-4C52-AB2D-190EF8CF716B}" type="pres">
      <dgm:prSet presAssocID="{EE83BF16-23CF-4751-9F42-7857B958E6A2}" presName="d2" presStyleLbl="callout" presStyleIdx="3" presStyleCnt="8"/>
      <dgm:spPr>
        <a:ln>
          <a:solidFill>
            <a:srgbClr val="04A651"/>
          </a:solidFill>
        </a:ln>
      </dgm:spPr>
    </dgm:pt>
    <dgm:pt modelId="{2447E8A8-81AF-4C65-8901-97C63244FD25}" type="pres">
      <dgm:prSet presAssocID="{761C6511-C0AF-4BD1-9466-E5514D9CBD3A}" presName="circle3" presStyleLbl="lnNode1" presStyleIdx="2" presStyleCnt="4"/>
      <dgm:spPr>
        <a:solidFill>
          <a:srgbClr val="202452">
            <a:alpha val="66667"/>
          </a:srgbClr>
        </a:solidFill>
      </dgm:spPr>
    </dgm:pt>
    <dgm:pt modelId="{2A9AB748-EC9B-4B3A-9BC7-8A261C51AEBD}" type="pres">
      <dgm:prSet presAssocID="{761C6511-C0AF-4BD1-9466-E5514D9CBD3A}" presName="text3" presStyleLbl="revTx" presStyleIdx="2" presStyleCnt="4" custScaleX="195513" custLinFactNeighborX="13990" custLinFactNeighborY="21790">
        <dgm:presLayoutVars>
          <dgm:bulletEnabled val="1"/>
        </dgm:presLayoutVars>
      </dgm:prSet>
      <dgm:spPr/>
    </dgm:pt>
    <dgm:pt modelId="{14F6CF5C-C4CC-4707-9E82-5AD5C68768E1}" type="pres">
      <dgm:prSet presAssocID="{761C6511-C0AF-4BD1-9466-E5514D9CBD3A}" presName="line3" presStyleLbl="callout" presStyleIdx="4" presStyleCnt="8"/>
      <dgm:spPr>
        <a:ln>
          <a:solidFill>
            <a:srgbClr val="04A651"/>
          </a:solidFill>
        </a:ln>
      </dgm:spPr>
    </dgm:pt>
    <dgm:pt modelId="{BC1B4226-F23A-4BC4-BF21-FF2B3C4252E1}" type="pres">
      <dgm:prSet presAssocID="{761C6511-C0AF-4BD1-9466-E5514D9CBD3A}" presName="d3" presStyleLbl="callout" presStyleIdx="5" presStyleCnt="8"/>
      <dgm:spPr>
        <a:ln>
          <a:solidFill>
            <a:srgbClr val="04A651"/>
          </a:solidFill>
        </a:ln>
      </dgm:spPr>
    </dgm:pt>
    <dgm:pt modelId="{2B5C182F-C072-4EC4-92E9-61E5C1F365BC}" type="pres">
      <dgm:prSet presAssocID="{67FB3111-9EE0-44E6-A7D2-2DFF18B4F465}" presName="circle4" presStyleLbl="lnNode1" presStyleIdx="3" presStyleCnt="4"/>
      <dgm:spPr>
        <a:solidFill>
          <a:srgbClr val="202452">
            <a:alpha val="50000"/>
          </a:srgbClr>
        </a:solidFill>
      </dgm:spPr>
    </dgm:pt>
    <dgm:pt modelId="{5321F8CF-8037-40B7-ADF7-D94107A33CC7}" type="pres">
      <dgm:prSet presAssocID="{67FB3111-9EE0-44E6-A7D2-2DFF18B4F465}" presName="text4" presStyleLbl="revTx" presStyleIdx="3" presStyleCnt="4" custScaleX="195513" custLinFactNeighborX="13990" custLinFactNeighborY="21790">
        <dgm:presLayoutVars>
          <dgm:bulletEnabled val="1"/>
        </dgm:presLayoutVars>
      </dgm:prSet>
      <dgm:spPr/>
    </dgm:pt>
    <dgm:pt modelId="{00D40044-A791-4468-81C0-1BE72E328A87}" type="pres">
      <dgm:prSet presAssocID="{67FB3111-9EE0-44E6-A7D2-2DFF18B4F465}" presName="line4" presStyleLbl="callout" presStyleIdx="6" presStyleCnt="8"/>
      <dgm:spPr>
        <a:ln>
          <a:solidFill>
            <a:srgbClr val="04A651"/>
          </a:solidFill>
        </a:ln>
      </dgm:spPr>
    </dgm:pt>
    <dgm:pt modelId="{CE3EB98C-AC7E-4B8A-A5A9-153571FE1F53}" type="pres">
      <dgm:prSet presAssocID="{67FB3111-9EE0-44E6-A7D2-2DFF18B4F465}" presName="d4" presStyleLbl="callout" presStyleIdx="7" presStyleCnt="8"/>
      <dgm:spPr>
        <a:ln>
          <a:solidFill>
            <a:srgbClr val="04A651"/>
          </a:solidFill>
        </a:ln>
      </dgm:spPr>
    </dgm:pt>
  </dgm:ptLst>
  <dgm:cxnLst>
    <dgm:cxn modelId="{ADD72320-6E6C-4435-8072-0D8861B3BE40}" srcId="{37737349-E859-406C-8EED-B47D9A167A82}" destId="{67FB3111-9EE0-44E6-A7D2-2DFF18B4F465}" srcOrd="3" destOrd="0" parTransId="{720FB339-98BD-432F-9B00-A9CF4DAF3A1F}" sibTransId="{1B08078A-E39E-44E5-8FD6-5E64C54FA6E1}"/>
    <dgm:cxn modelId="{307A7753-5A2D-480E-BF4F-71380F1D5C6C}" srcId="{37737349-E859-406C-8EED-B47D9A167A82}" destId="{B2FF3D34-7A96-4E61-A2B0-C4C8D6A9B87B}" srcOrd="0" destOrd="0" parTransId="{E3A606F1-77BC-4A24-BB76-317B7AA981B3}" sibTransId="{77ED7F14-7EE2-409E-BD34-AB69772378E4}"/>
    <dgm:cxn modelId="{F45CEC59-EBAE-45AA-8F40-6D96478D129C}" type="presOf" srcId="{761C6511-C0AF-4BD1-9466-E5514D9CBD3A}" destId="{2A9AB748-EC9B-4B3A-9BC7-8A261C51AEBD}" srcOrd="0" destOrd="0" presId="urn:microsoft.com/office/officeart/2005/8/layout/target1"/>
    <dgm:cxn modelId="{9918EB89-2022-43E7-A644-995C8EAC5846}" srcId="{37737349-E859-406C-8EED-B47D9A167A82}" destId="{761C6511-C0AF-4BD1-9466-E5514D9CBD3A}" srcOrd="2" destOrd="0" parTransId="{1ECE4C17-C8AB-4F58-B0CB-4925622C542F}" sibTransId="{A4EE3AC9-80AC-4730-A717-1135F2DB13FB}"/>
    <dgm:cxn modelId="{9E6B3998-3386-4493-B529-17920B061A4A}" type="presOf" srcId="{37737349-E859-406C-8EED-B47D9A167A82}" destId="{E6A5A17E-79AE-42F7-94D1-F1030DD0C2B3}" srcOrd="0" destOrd="0" presId="urn:microsoft.com/office/officeart/2005/8/layout/target1"/>
    <dgm:cxn modelId="{EA154FD4-6FF6-4B70-A571-776378C7C620}" srcId="{37737349-E859-406C-8EED-B47D9A167A82}" destId="{EE83BF16-23CF-4751-9F42-7857B958E6A2}" srcOrd="1" destOrd="0" parTransId="{21018A6A-E5C6-4624-A29D-BFA9A9B95E7E}" sibTransId="{3D114E93-49B7-4828-A810-E8C08925AEB8}"/>
    <dgm:cxn modelId="{ED35B9EF-FDE4-4728-8277-A4DA99CE2BE8}" type="presOf" srcId="{B2FF3D34-7A96-4E61-A2B0-C4C8D6A9B87B}" destId="{33DD6A21-DC8B-4AA1-824F-36FCFDAA5977}" srcOrd="0" destOrd="0" presId="urn:microsoft.com/office/officeart/2005/8/layout/target1"/>
    <dgm:cxn modelId="{902831F5-15FD-4ACC-9B58-55AABEB2CEA0}" type="presOf" srcId="{EE83BF16-23CF-4751-9F42-7857B958E6A2}" destId="{B3C2BDD5-C9DA-4C1D-9509-A14F7993C2B5}" srcOrd="0" destOrd="0" presId="urn:microsoft.com/office/officeart/2005/8/layout/target1"/>
    <dgm:cxn modelId="{3EBC77FA-F3A5-4F11-95B4-82A27BEFF599}" type="presOf" srcId="{67FB3111-9EE0-44E6-A7D2-2DFF18B4F465}" destId="{5321F8CF-8037-40B7-ADF7-D94107A33CC7}" srcOrd="0" destOrd="0" presId="urn:microsoft.com/office/officeart/2005/8/layout/target1"/>
    <dgm:cxn modelId="{CA1D052F-C97E-4445-B693-8D9660376FC3}" type="presParOf" srcId="{E6A5A17E-79AE-42F7-94D1-F1030DD0C2B3}" destId="{B8750FC1-B45D-4FA0-B8B6-709C3F580055}" srcOrd="0" destOrd="0" presId="urn:microsoft.com/office/officeart/2005/8/layout/target1"/>
    <dgm:cxn modelId="{A468A5F1-4BDE-4737-A216-2941F31DA91D}" type="presParOf" srcId="{E6A5A17E-79AE-42F7-94D1-F1030DD0C2B3}" destId="{33DD6A21-DC8B-4AA1-824F-36FCFDAA5977}" srcOrd="1" destOrd="0" presId="urn:microsoft.com/office/officeart/2005/8/layout/target1"/>
    <dgm:cxn modelId="{4E8466E0-69DB-4D1D-B38F-C51FCF1038A2}" type="presParOf" srcId="{E6A5A17E-79AE-42F7-94D1-F1030DD0C2B3}" destId="{6FCE4258-DEEB-44BE-91D9-D22A1B59516B}" srcOrd="2" destOrd="0" presId="urn:microsoft.com/office/officeart/2005/8/layout/target1"/>
    <dgm:cxn modelId="{5E4246DC-7EB0-489C-BD38-8F937F90E6F2}" type="presParOf" srcId="{E6A5A17E-79AE-42F7-94D1-F1030DD0C2B3}" destId="{5D799A1B-1E7E-4074-A61A-924913A96FAD}" srcOrd="3" destOrd="0" presId="urn:microsoft.com/office/officeart/2005/8/layout/target1"/>
    <dgm:cxn modelId="{87C6F41B-19B1-4389-9FD2-B9AFF0724C4D}" type="presParOf" srcId="{E6A5A17E-79AE-42F7-94D1-F1030DD0C2B3}" destId="{83AE635A-A694-4FAD-8B24-F68FFB8ABF7A}" srcOrd="4" destOrd="0" presId="urn:microsoft.com/office/officeart/2005/8/layout/target1"/>
    <dgm:cxn modelId="{7B2061BD-E8A7-4444-ACEC-8C84D99D3D52}" type="presParOf" srcId="{E6A5A17E-79AE-42F7-94D1-F1030DD0C2B3}" destId="{B3C2BDD5-C9DA-4C1D-9509-A14F7993C2B5}" srcOrd="5" destOrd="0" presId="urn:microsoft.com/office/officeart/2005/8/layout/target1"/>
    <dgm:cxn modelId="{3C47A697-D5DD-4B94-A8A8-605006B6BC32}" type="presParOf" srcId="{E6A5A17E-79AE-42F7-94D1-F1030DD0C2B3}" destId="{868C9CD5-F128-4F29-8A0C-282D79BCFBF1}" srcOrd="6" destOrd="0" presId="urn:microsoft.com/office/officeart/2005/8/layout/target1"/>
    <dgm:cxn modelId="{53C497E2-14CB-4AED-A357-3794B59A3621}" type="presParOf" srcId="{E6A5A17E-79AE-42F7-94D1-F1030DD0C2B3}" destId="{95767530-740A-4C52-AB2D-190EF8CF716B}" srcOrd="7" destOrd="0" presId="urn:microsoft.com/office/officeart/2005/8/layout/target1"/>
    <dgm:cxn modelId="{49BB2E28-E041-408A-86AD-89CD5354F8E7}" type="presParOf" srcId="{E6A5A17E-79AE-42F7-94D1-F1030DD0C2B3}" destId="{2447E8A8-81AF-4C65-8901-97C63244FD25}" srcOrd="8" destOrd="0" presId="urn:microsoft.com/office/officeart/2005/8/layout/target1"/>
    <dgm:cxn modelId="{0F49709F-F459-4824-81F9-69458360C30E}" type="presParOf" srcId="{E6A5A17E-79AE-42F7-94D1-F1030DD0C2B3}" destId="{2A9AB748-EC9B-4B3A-9BC7-8A261C51AEBD}" srcOrd="9" destOrd="0" presId="urn:microsoft.com/office/officeart/2005/8/layout/target1"/>
    <dgm:cxn modelId="{83F682CD-FDC6-44F8-8868-20E605BAC520}" type="presParOf" srcId="{E6A5A17E-79AE-42F7-94D1-F1030DD0C2B3}" destId="{14F6CF5C-C4CC-4707-9E82-5AD5C68768E1}" srcOrd="10" destOrd="0" presId="urn:microsoft.com/office/officeart/2005/8/layout/target1"/>
    <dgm:cxn modelId="{4F41DAE8-1501-465B-9964-61458301B1A1}" type="presParOf" srcId="{E6A5A17E-79AE-42F7-94D1-F1030DD0C2B3}" destId="{BC1B4226-F23A-4BC4-BF21-FF2B3C4252E1}" srcOrd="11" destOrd="0" presId="urn:microsoft.com/office/officeart/2005/8/layout/target1"/>
    <dgm:cxn modelId="{7B8AE7BA-6D71-45E8-B69B-B6EEAFF80C0B}" type="presParOf" srcId="{E6A5A17E-79AE-42F7-94D1-F1030DD0C2B3}" destId="{2B5C182F-C072-4EC4-92E9-61E5C1F365BC}" srcOrd="12" destOrd="0" presId="urn:microsoft.com/office/officeart/2005/8/layout/target1"/>
    <dgm:cxn modelId="{A5E41E51-0D14-4CA2-A6CD-FACA1709955A}" type="presParOf" srcId="{E6A5A17E-79AE-42F7-94D1-F1030DD0C2B3}" destId="{5321F8CF-8037-40B7-ADF7-D94107A33CC7}" srcOrd="13" destOrd="0" presId="urn:microsoft.com/office/officeart/2005/8/layout/target1"/>
    <dgm:cxn modelId="{97D4BB1A-CE75-4097-BA22-C8E1D3C1C720}" type="presParOf" srcId="{E6A5A17E-79AE-42F7-94D1-F1030DD0C2B3}" destId="{00D40044-A791-4468-81C0-1BE72E328A87}" srcOrd="14" destOrd="0" presId="urn:microsoft.com/office/officeart/2005/8/layout/target1"/>
    <dgm:cxn modelId="{FA541FAB-5317-4FC9-82B1-AC2F83F5E1AB}" type="presParOf" srcId="{E6A5A17E-79AE-42F7-94D1-F1030DD0C2B3}" destId="{CE3EB98C-AC7E-4B8A-A5A9-153571FE1F53}" srcOrd="15"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477BB4-0C00-42CE-85BD-2ABA2CD07230}" type="doc">
      <dgm:prSet loTypeId="urn:microsoft.com/office/officeart/2005/8/layout/hProcess9" loCatId="process" qsTypeId="urn:microsoft.com/office/officeart/2005/8/quickstyle/simple1" qsCatId="simple" csTypeId="urn:microsoft.com/office/officeart/2005/8/colors/accent5_5" csCatId="accent5" phldr="1"/>
      <dgm:spPr/>
      <dgm:t>
        <a:bodyPr/>
        <a:lstStyle/>
        <a:p>
          <a:endParaRPr lang="en-US"/>
        </a:p>
      </dgm:t>
    </dgm:pt>
    <dgm:pt modelId="{E5C282F9-EB6A-4C4B-874C-163B4805BA40}">
      <dgm:prSet custT="1"/>
      <dgm:spPr>
        <a:solidFill>
          <a:srgbClr val="202452">
            <a:alpha val="90000"/>
          </a:srgbClr>
        </a:solidFill>
      </dgm:spPr>
      <dgm:t>
        <a:bodyPr/>
        <a:lstStyle/>
        <a:p>
          <a:r>
            <a:rPr lang="en-US" sz="2000" dirty="0"/>
            <a:t>Biweekly or monthly</a:t>
          </a:r>
        </a:p>
      </dgm:t>
    </dgm:pt>
    <dgm:pt modelId="{43B86F6D-6AF0-4454-9D6F-2E9BC8748466}" type="parTrans" cxnId="{B4A745D5-A6D8-45A2-91D1-0B78FA7F1618}">
      <dgm:prSet/>
      <dgm:spPr/>
      <dgm:t>
        <a:bodyPr/>
        <a:lstStyle/>
        <a:p>
          <a:endParaRPr lang="en-US"/>
        </a:p>
      </dgm:t>
    </dgm:pt>
    <dgm:pt modelId="{9A879B08-8415-4A46-B1EB-DEDF73C36765}" type="sibTrans" cxnId="{B4A745D5-A6D8-45A2-91D1-0B78FA7F1618}">
      <dgm:prSet/>
      <dgm:spPr/>
      <dgm:t>
        <a:bodyPr/>
        <a:lstStyle/>
        <a:p>
          <a:endParaRPr lang="en-US"/>
        </a:p>
      </dgm:t>
    </dgm:pt>
    <dgm:pt modelId="{07226D11-88CC-4134-9A47-404D0332FB8D}">
      <dgm:prSet custT="1"/>
      <dgm:spPr>
        <a:solidFill>
          <a:srgbClr val="202452">
            <a:alpha val="80000"/>
          </a:srgbClr>
        </a:solidFill>
      </dgm:spPr>
      <dgm:t>
        <a:bodyPr/>
        <a:lstStyle/>
        <a:p>
          <a:r>
            <a:rPr lang="en-US" sz="2000" dirty="0"/>
            <a:t>Set reminders through Employ Florida alerts</a:t>
          </a:r>
        </a:p>
      </dgm:t>
    </dgm:pt>
    <dgm:pt modelId="{6EAD9D48-AE7F-45A0-8C5D-395BA296BB1C}" type="parTrans" cxnId="{FDBEC0DD-97B2-453E-9E31-2D87557B3B2C}">
      <dgm:prSet/>
      <dgm:spPr/>
      <dgm:t>
        <a:bodyPr/>
        <a:lstStyle/>
        <a:p>
          <a:endParaRPr lang="en-US"/>
        </a:p>
      </dgm:t>
    </dgm:pt>
    <dgm:pt modelId="{FCD1ABCA-7F3E-4D3D-B0CC-9D91064E15D5}" type="sibTrans" cxnId="{FDBEC0DD-97B2-453E-9E31-2D87557B3B2C}">
      <dgm:prSet/>
      <dgm:spPr/>
      <dgm:t>
        <a:bodyPr/>
        <a:lstStyle/>
        <a:p>
          <a:endParaRPr lang="en-US"/>
        </a:p>
      </dgm:t>
    </dgm:pt>
    <dgm:pt modelId="{28314635-55D7-4477-B151-A4669BC3D1F8}">
      <dgm:prSet custT="1"/>
      <dgm:spPr>
        <a:solidFill>
          <a:srgbClr val="202452">
            <a:alpha val="70000"/>
          </a:srgbClr>
        </a:solidFill>
      </dgm:spPr>
      <dgm:t>
        <a:bodyPr/>
        <a:lstStyle/>
        <a:p>
          <a:r>
            <a:rPr lang="en-US" sz="2000" dirty="0"/>
            <a:t>Connect with the participant</a:t>
          </a:r>
        </a:p>
      </dgm:t>
    </dgm:pt>
    <dgm:pt modelId="{677E9325-3431-4474-8996-FB4A82774FC7}" type="parTrans" cxnId="{483BD522-78E0-49CB-86F8-2B1E6CBDDEAE}">
      <dgm:prSet/>
      <dgm:spPr/>
      <dgm:t>
        <a:bodyPr/>
        <a:lstStyle/>
        <a:p>
          <a:endParaRPr lang="en-US"/>
        </a:p>
      </dgm:t>
    </dgm:pt>
    <dgm:pt modelId="{C2A0E8B7-F754-4703-AD1B-0EB9318852FD}" type="sibTrans" cxnId="{483BD522-78E0-49CB-86F8-2B1E6CBDDEAE}">
      <dgm:prSet/>
      <dgm:spPr/>
      <dgm:t>
        <a:bodyPr/>
        <a:lstStyle/>
        <a:p>
          <a:endParaRPr lang="en-US"/>
        </a:p>
      </dgm:t>
    </dgm:pt>
    <dgm:pt modelId="{497180A9-E0E2-4E25-9A85-4EC838DF168A}">
      <dgm:prSet custT="1"/>
      <dgm:spPr>
        <a:solidFill>
          <a:srgbClr val="202452">
            <a:alpha val="60000"/>
          </a:srgbClr>
        </a:solidFill>
      </dgm:spPr>
      <dgm:t>
        <a:bodyPr/>
        <a:lstStyle/>
        <a:p>
          <a:r>
            <a:rPr lang="en-US" sz="2000" dirty="0"/>
            <a:t>Based upon Individual </a:t>
          </a:r>
          <a:r>
            <a:rPr lang="en-US" sz="1800" dirty="0"/>
            <a:t>Employment</a:t>
          </a:r>
          <a:r>
            <a:rPr lang="en-US" sz="2000" dirty="0"/>
            <a:t> Plan</a:t>
          </a:r>
        </a:p>
      </dgm:t>
    </dgm:pt>
    <dgm:pt modelId="{5810AC89-19CC-4B94-81CB-FB306A494D8A}" type="parTrans" cxnId="{2C178984-5859-4119-8478-11BFDF8C3A43}">
      <dgm:prSet/>
      <dgm:spPr/>
      <dgm:t>
        <a:bodyPr/>
        <a:lstStyle/>
        <a:p>
          <a:endParaRPr lang="en-US"/>
        </a:p>
      </dgm:t>
    </dgm:pt>
    <dgm:pt modelId="{958EA20E-1DD3-4775-8D12-A89F00221099}" type="sibTrans" cxnId="{2C178984-5859-4119-8478-11BFDF8C3A43}">
      <dgm:prSet/>
      <dgm:spPr/>
      <dgm:t>
        <a:bodyPr/>
        <a:lstStyle/>
        <a:p>
          <a:endParaRPr lang="en-US"/>
        </a:p>
      </dgm:t>
    </dgm:pt>
    <dgm:pt modelId="{2165E738-AA8B-41C9-A2A2-8E83B2C57CD5}">
      <dgm:prSet custT="1"/>
      <dgm:spPr>
        <a:solidFill>
          <a:srgbClr val="202452">
            <a:alpha val="50000"/>
          </a:srgbClr>
        </a:solidFill>
      </dgm:spPr>
      <dgm:t>
        <a:bodyPr/>
        <a:lstStyle/>
        <a:p>
          <a:r>
            <a:rPr lang="en-US" sz="2000" dirty="0"/>
            <a:t>Update the plan as changes occur</a:t>
          </a:r>
        </a:p>
      </dgm:t>
    </dgm:pt>
    <dgm:pt modelId="{0E643048-E3A5-4896-97B8-7363500CFCDF}" type="parTrans" cxnId="{2AF24772-D803-4166-8364-B34A18F18DE1}">
      <dgm:prSet/>
      <dgm:spPr/>
      <dgm:t>
        <a:bodyPr/>
        <a:lstStyle/>
        <a:p>
          <a:endParaRPr lang="en-US"/>
        </a:p>
      </dgm:t>
    </dgm:pt>
    <dgm:pt modelId="{9FB9509F-4687-4A17-AF0B-BA6692C1FF4B}" type="sibTrans" cxnId="{2AF24772-D803-4166-8364-B34A18F18DE1}">
      <dgm:prSet/>
      <dgm:spPr/>
      <dgm:t>
        <a:bodyPr/>
        <a:lstStyle/>
        <a:p>
          <a:endParaRPr lang="en-US"/>
        </a:p>
      </dgm:t>
    </dgm:pt>
    <dgm:pt modelId="{D7AB9EEE-4294-4BBC-A106-0B047CD5C833}" type="pres">
      <dgm:prSet presAssocID="{9D477BB4-0C00-42CE-85BD-2ABA2CD07230}" presName="CompostProcess" presStyleCnt="0">
        <dgm:presLayoutVars>
          <dgm:dir/>
          <dgm:resizeHandles val="exact"/>
        </dgm:presLayoutVars>
      </dgm:prSet>
      <dgm:spPr/>
    </dgm:pt>
    <dgm:pt modelId="{E5977539-5BDF-4446-9063-C98D90FC1C6A}" type="pres">
      <dgm:prSet presAssocID="{9D477BB4-0C00-42CE-85BD-2ABA2CD07230}" presName="arrow" presStyleLbl="bgShp" presStyleIdx="0" presStyleCnt="1"/>
      <dgm:spPr>
        <a:solidFill>
          <a:srgbClr val="04A651"/>
        </a:solidFill>
      </dgm:spPr>
    </dgm:pt>
    <dgm:pt modelId="{C4CE0233-2EA4-4448-8040-A426753DCF98}" type="pres">
      <dgm:prSet presAssocID="{9D477BB4-0C00-42CE-85BD-2ABA2CD07230}" presName="linearProcess" presStyleCnt="0"/>
      <dgm:spPr/>
    </dgm:pt>
    <dgm:pt modelId="{B6D66411-64A2-426E-91E4-6CF18581C9FC}" type="pres">
      <dgm:prSet presAssocID="{E5C282F9-EB6A-4C4B-874C-163B4805BA40}" presName="textNode" presStyleLbl="node1" presStyleIdx="0" presStyleCnt="5">
        <dgm:presLayoutVars>
          <dgm:bulletEnabled val="1"/>
        </dgm:presLayoutVars>
      </dgm:prSet>
      <dgm:spPr/>
    </dgm:pt>
    <dgm:pt modelId="{D071EC70-0D5B-46B0-964F-FA98FEDEBB5C}" type="pres">
      <dgm:prSet presAssocID="{9A879B08-8415-4A46-B1EB-DEDF73C36765}" presName="sibTrans" presStyleCnt="0"/>
      <dgm:spPr/>
    </dgm:pt>
    <dgm:pt modelId="{9133A4C2-FF05-4BDA-8BC8-453E249A7888}" type="pres">
      <dgm:prSet presAssocID="{07226D11-88CC-4134-9A47-404D0332FB8D}" presName="textNode" presStyleLbl="node1" presStyleIdx="1" presStyleCnt="5">
        <dgm:presLayoutVars>
          <dgm:bulletEnabled val="1"/>
        </dgm:presLayoutVars>
      </dgm:prSet>
      <dgm:spPr/>
    </dgm:pt>
    <dgm:pt modelId="{A4E67C87-C0E9-4C7F-8CDC-349B6CB0938C}" type="pres">
      <dgm:prSet presAssocID="{FCD1ABCA-7F3E-4D3D-B0CC-9D91064E15D5}" presName="sibTrans" presStyleCnt="0"/>
      <dgm:spPr/>
    </dgm:pt>
    <dgm:pt modelId="{81C37E2A-24CC-4556-B520-BC8F15BB0436}" type="pres">
      <dgm:prSet presAssocID="{28314635-55D7-4477-B151-A4669BC3D1F8}" presName="textNode" presStyleLbl="node1" presStyleIdx="2" presStyleCnt="5">
        <dgm:presLayoutVars>
          <dgm:bulletEnabled val="1"/>
        </dgm:presLayoutVars>
      </dgm:prSet>
      <dgm:spPr/>
    </dgm:pt>
    <dgm:pt modelId="{87866191-CB58-4CBB-A253-9E2E64709DBA}" type="pres">
      <dgm:prSet presAssocID="{C2A0E8B7-F754-4703-AD1B-0EB9318852FD}" presName="sibTrans" presStyleCnt="0"/>
      <dgm:spPr/>
    </dgm:pt>
    <dgm:pt modelId="{B21EC977-8B61-4F9C-A985-33839273B716}" type="pres">
      <dgm:prSet presAssocID="{497180A9-E0E2-4E25-9A85-4EC838DF168A}" presName="textNode" presStyleLbl="node1" presStyleIdx="3" presStyleCnt="5">
        <dgm:presLayoutVars>
          <dgm:bulletEnabled val="1"/>
        </dgm:presLayoutVars>
      </dgm:prSet>
      <dgm:spPr/>
    </dgm:pt>
    <dgm:pt modelId="{07C9663F-36DD-425B-A10B-01BCC7F86A55}" type="pres">
      <dgm:prSet presAssocID="{958EA20E-1DD3-4775-8D12-A89F00221099}" presName="sibTrans" presStyleCnt="0"/>
      <dgm:spPr/>
    </dgm:pt>
    <dgm:pt modelId="{6D1754F6-E61C-4420-936C-AB45D8364CA8}" type="pres">
      <dgm:prSet presAssocID="{2165E738-AA8B-41C9-A2A2-8E83B2C57CD5}" presName="textNode" presStyleLbl="node1" presStyleIdx="4" presStyleCnt="5">
        <dgm:presLayoutVars>
          <dgm:bulletEnabled val="1"/>
        </dgm:presLayoutVars>
      </dgm:prSet>
      <dgm:spPr/>
    </dgm:pt>
  </dgm:ptLst>
  <dgm:cxnLst>
    <dgm:cxn modelId="{52C46E22-2912-4535-A4B0-52B61192867C}" type="presOf" srcId="{9D477BB4-0C00-42CE-85BD-2ABA2CD07230}" destId="{D7AB9EEE-4294-4BBC-A106-0B047CD5C833}" srcOrd="0" destOrd="0" presId="urn:microsoft.com/office/officeart/2005/8/layout/hProcess9"/>
    <dgm:cxn modelId="{483BD522-78E0-49CB-86F8-2B1E6CBDDEAE}" srcId="{9D477BB4-0C00-42CE-85BD-2ABA2CD07230}" destId="{28314635-55D7-4477-B151-A4669BC3D1F8}" srcOrd="2" destOrd="0" parTransId="{677E9325-3431-4474-8996-FB4A82774FC7}" sibTransId="{C2A0E8B7-F754-4703-AD1B-0EB9318852FD}"/>
    <dgm:cxn modelId="{0224B328-4F88-4E29-9A83-114E60E96C31}" type="presOf" srcId="{E5C282F9-EB6A-4C4B-874C-163B4805BA40}" destId="{B6D66411-64A2-426E-91E4-6CF18581C9FC}" srcOrd="0" destOrd="0" presId="urn:microsoft.com/office/officeart/2005/8/layout/hProcess9"/>
    <dgm:cxn modelId="{A334E635-BF5F-4880-83B5-4F2DE564AD80}" type="presOf" srcId="{2165E738-AA8B-41C9-A2A2-8E83B2C57CD5}" destId="{6D1754F6-E61C-4420-936C-AB45D8364CA8}" srcOrd="0" destOrd="0" presId="urn:microsoft.com/office/officeart/2005/8/layout/hProcess9"/>
    <dgm:cxn modelId="{2AF24772-D803-4166-8364-B34A18F18DE1}" srcId="{9D477BB4-0C00-42CE-85BD-2ABA2CD07230}" destId="{2165E738-AA8B-41C9-A2A2-8E83B2C57CD5}" srcOrd="4" destOrd="0" parTransId="{0E643048-E3A5-4896-97B8-7363500CFCDF}" sibTransId="{9FB9509F-4687-4A17-AF0B-BA6692C1FF4B}"/>
    <dgm:cxn modelId="{2C178984-5859-4119-8478-11BFDF8C3A43}" srcId="{9D477BB4-0C00-42CE-85BD-2ABA2CD07230}" destId="{497180A9-E0E2-4E25-9A85-4EC838DF168A}" srcOrd="3" destOrd="0" parTransId="{5810AC89-19CC-4B94-81CB-FB306A494D8A}" sibTransId="{958EA20E-1DD3-4775-8D12-A89F00221099}"/>
    <dgm:cxn modelId="{382030CA-717D-4422-96B4-820CE24878C8}" type="presOf" srcId="{07226D11-88CC-4134-9A47-404D0332FB8D}" destId="{9133A4C2-FF05-4BDA-8BC8-453E249A7888}" srcOrd="0" destOrd="0" presId="urn:microsoft.com/office/officeart/2005/8/layout/hProcess9"/>
    <dgm:cxn modelId="{B4A745D5-A6D8-45A2-91D1-0B78FA7F1618}" srcId="{9D477BB4-0C00-42CE-85BD-2ABA2CD07230}" destId="{E5C282F9-EB6A-4C4B-874C-163B4805BA40}" srcOrd="0" destOrd="0" parTransId="{43B86F6D-6AF0-4454-9D6F-2E9BC8748466}" sibTransId="{9A879B08-8415-4A46-B1EB-DEDF73C36765}"/>
    <dgm:cxn modelId="{FDBEC0DD-97B2-453E-9E31-2D87557B3B2C}" srcId="{9D477BB4-0C00-42CE-85BD-2ABA2CD07230}" destId="{07226D11-88CC-4134-9A47-404D0332FB8D}" srcOrd="1" destOrd="0" parTransId="{6EAD9D48-AE7F-45A0-8C5D-395BA296BB1C}" sibTransId="{FCD1ABCA-7F3E-4D3D-B0CC-9D91064E15D5}"/>
    <dgm:cxn modelId="{75007CEB-5B9C-4F24-A73A-F46F77347C02}" type="presOf" srcId="{28314635-55D7-4477-B151-A4669BC3D1F8}" destId="{81C37E2A-24CC-4556-B520-BC8F15BB0436}" srcOrd="0" destOrd="0" presId="urn:microsoft.com/office/officeart/2005/8/layout/hProcess9"/>
    <dgm:cxn modelId="{E4C5CBFD-7351-4B6C-9ACC-1BA030A9D1A9}" type="presOf" srcId="{497180A9-E0E2-4E25-9A85-4EC838DF168A}" destId="{B21EC977-8B61-4F9C-A985-33839273B716}" srcOrd="0" destOrd="0" presId="urn:microsoft.com/office/officeart/2005/8/layout/hProcess9"/>
    <dgm:cxn modelId="{8746E7E2-2A7C-4B73-B477-E00EC4076233}" type="presParOf" srcId="{D7AB9EEE-4294-4BBC-A106-0B047CD5C833}" destId="{E5977539-5BDF-4446-9063-C98D90FC1C6A}" srcOrd="0" destOrd="0" presId="urn:microsoft.com/office/officeart/2005/8/layout/hProcess9"/>
    <dgm:cxn modelId="{9D8D6572-8152-4D27-9FB0-16E6E40062F5}" type="presParOf" srcId="{D7AB9EEE-4294-4BBC-A106-0B047CD5C833}" destId="{C4CE0233-2EA4-4448-8040-A426753DCF98}" srcOrd="1" destOrd="0" presId="urn:microsoft.com/office/officeart/2005/8/layout/hProcess9"/>
    <dgm:cxn modelId="{FCEFD3DB-5887-494D-9B3A-40B3078E62D2}" type="presParOf" srcId="{C4CE0233-2EA4-4448-8040-A426753DCF98}" destId="{B6D66411-64A2-426E-91E4-6CF18581C9FC}" srcOrd="0" destOrd="0" presId="urn:microsoft.com/office/officeart/2005/8/layout/hProcess9"/>
    <dgm:cxn modelId="{3068ECED-989A-497D-B527-7BA0082C6062}" type="presParOf" srcId="{C4CE0233-2EA4-4448-8040-A426753DCF98}" destId="{D071EC70-0D5B-46B0-964F-FA98FEDEBB5C}" srcOrd="1" destOrd="0" presId="urn:microsoft.com/office/officeart/2005/8/layout/hProcess9"/>
    <dgm:cxn modelId="{84BAE9FC-7FA8-4A81-AC8A-EF73739574C4}" type="presParOf" srcId="{C4CE0233-2EA4-4448-8040-A426753DCF98}" destId="{9133A4C2-FF05-4BDA-8BC8-453E249A7888}" srcOrd="2" destOrd="0" presId="urn:microsoft.com/office/officeart/2005/8/layout/hProcess9"/>
    <dgm:cxn modelId="{EBACA42C-70A6-4517-94B4-6AC29301EC93}" type="presParOf" srcId="{C4CE0233-2EA4-4448-8040-A426753DCF98}" destId="{A4E67C87-C0E9-4C7F-8CDC-349B6CB0938C}" srcOrd="3" destOrd="0" presId="urn:microsoft.com/office/officeart/2005/8/layout/hProcess9"/>
    <dgm:cxn modelId="{5A57AB25-F1CF-4B23-883D-8FE06947CE67}" type="presParOf" srcId="{C4CE0233-2EA4-4448-8040-A426753DCF98}" destId="{81C37E2A-24CC-4556-B520-BC8F15BB0436}" srcOrd="4" destOrd="0" presId="urn:microsoft.com/office/officeart/2005/8/layout/hProcess9"/>
    <dgm:cxn modelId="{E390CAC5-9CA4-4ACA-985C-B6497F2260EF}" type="presParOf" srcId="{C4CE0233-2EA4-4448-8040-A426753DCF98}" destId="{87866191-CB58-4CBB-A253-9E2E64709DBA}" srcOrd="5" destOrd="0" presId="urn:microsoft.com/office/officeart/2005/8/layout/hProcess9"/>
    <dgm:cxn modelId="{D4B3FD33-A429-4548-B105-3F254EF1E007}" type="presParOf" srcId="{C4CE0233-2EA4-4448-8040-A426753DCF98}" destId="{B21EC977-8B61-4F9C-A985-33839273B716}" srcOrd="6" destOrd="0" presId="urn:microsoft.com/office/officeart/2005/8/layout/hProcess9"/>
    <dgm:cxn modelId="{9A1FD4CF-88DA-495B-9418-7326F888947C}" type="presParOf" srcId="{C4CE0233-2EA4-4448-8040-A426753DCF98}" destId="{07C9663F-36DD-425B-A10B-01BCC7F86A55}" srcOrd="7" destOrd="0" presId="urn:microsoft.com/office/officeart/2005/8/layout/hProcess9"/>
    <dgm:cxn modelId="{CDFDA9B0-BE6A-44EF-977C-34EACBE85BA7}" type="presParOf" srcId="{C4CE0233-2EA4-4448-8040-A426753DCF98}" destId="{6D1754F6-E61C-4420-936C-AB45D8364CA8}"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CA3203-D5FE-4743-9BB2-4BC260EC5BF7}" type="doc">
      <dgm:prSet loTypeId="urn:microsoft.com/office/officeart/2011/layout/RadialPictureList" loCatId="picture" qsTypeId="urn:microsoft.com/office/officeart/2005/8/quickstyle/simple1" qsCatId="simple" csTypeId="urn:microsoft.com/office/officeart/2005/8/colors/accent5_5" csCatId="accent5" phldr="1"/>
      <dgm:spPr/>
      <dgm:t>
        <a:bodyPr/>
        <a:lstStyle/>
        <a:p>
          <a:endParaRPr lang="en-US"/>
        </a:p>
      </dgm:t>
    </dgm:pt>
    <dgm:pt modelId="{B9994C07-2B1F-49E0-ACE7-985EA5AA51A6}">
      <dgm:prSet custT="1"/>
      <dgm:spPr>
        <a:solidFill>
          <a:srgbClr val="202452">
            <a:alpha val="90000"/>
          </a:srgbClr>
        </a:solidFill>
      </dgm:spPr>
      <dgm:t>
        <a:bodyPr/>
        <a:lstStyle/>
        <a:p>
          <a:r>
            <a:rPr lang="en-US" sz="3200" dirty="0"/>
            <a:t>In-person outreach</a:t>
          </a:r>
        </a:p>
      </dgm:t>
    </dgm:pt>
    <dgm:pt modelId="{04F3475E-EC4B-473F-9109-FB5F6AF92EE1}" type="parTrans" cxnId="{8B8CF81A-1334-4EE9-9CA6-A3FDD6CB98E9}">
      <dgm:prSet/>
      <dgm:spPr/>
      <dgm:t>
        <a:bodyPr/>
        <a:lstStyle/>
        <a:p>
          <a:endParaRPr lang="en-US" sz="1600"/>
        </a:p>
      </dgm:t>
    </dgm:pt>
    <dgm:pt modelId="{22B9E886-6A10-4E04-9EC0-C0252A9C4681}" type="sibTrans" cxnId="{8B8CF81A-1334-4EE9-9CA6-A3FDD6CB98E9}">
      <dgm:prSet/>
      <dgm:spPr/>
      <dgm:t>
        <a:bodyPr/>
        <a:lstStyle/>
        <a:p>
          <a:endParaRPr lang="en-US" sz="1600"/>
        </a:p>
      </dgm:t>
    </dgm:pt>
    <dgm:pt modelId="{3DD20C0C-DFEF-4A49-A783-6E57D0F2AD7E}">
      <dgm:prSet custT="1"/>
      <dgm:spPr/>
      <dgm:t>
        <a:bodyPr/>
        <a:lstStyle/>
        <a:p>
          <a:r>
            <a:rPr lang="en-US" sz="2400" dirty="0">
              <a:solidFill>
                <a:srgbClr val="202452"/>
              </a:solidFill>
            </a:rPr>
            <a:t>Enrollment</a:t>
          </a:r>
        </a:p>
      </dgm:t>
    </dgm:pt>
    <dgm:pt modelId="{3B9D0421-4E3C-482E-9374-E8E87F233930}" type="parTrans" cxnId="{F1CB8329-3A4C-4716-8061-C068131C8525}">
      <dgm:prSet/>
      <dgm:spPr/>
      <dgm:t>
        <a:bodyPr/>
        <a:lstStyle/>
        <a:p>
          <a:endParaRPr lang="en-US" sz="1600"/>
        </a:p>
      </dgm:t>
    </dgm:pt>
    <dgm:pt modelId="{5DEF2F10-EAFC-4991-B433-F4FF7F657142}" type="sibTrans" cxnId="{F1CB8329-3A4C-4716-8061-C068131C8525}">
      <dgm:prSet/>
      <dgm:spPr/>
      <dgm:t>
        <a:bodyPr/>
        <a:lstStyle/>
        <a:p>
          <a:endParaRPr lang="en-US" sz="1600"/>
        </a:p>
      </dgm:t>
    </dgm:pt>
    <dgm:pt modelId="{18B1BE02-8F2D-4563-8B38-2F3CB3D90EF3}">
      <dgm:prSet custT="1"/>
      <dgm:spPr/>
      <dgm:t>
        <a:bodyPr/>
        <a:lstStyle/>
        <a:p>
          <a:r>
            <a:rPr lang="en-US" sz="2400" dirty="0">
              <a:solidFill>
                <a:srgbClr val="202452"/>
              </a:solidFill>
            </a:rPr>
            <a:t>Provision of services</a:t>
          </a:r>
        </a:p>
      </dgm:t>
    </dgm:pt>
    <dgm:pt modelId="{545E92F5-8289-4ECB-AC96-73DEE9614FC7}" type="parTrans" cxnId="{EA9D747C-3167-414C-932D-970F43F39CF9}">
      <dgm:prSet/>
      <dgm:spPr/>
      <dgm:t>
        <a:bodyPr/>
        <a:lstStyle/>
        <a:p>
          <a:endParaRPr lang="en-US" sz="1600"/>
        </a:p>
      </dgm:t>
    </dgm:pt>
    <dgm:pt modelId="{E8DFDA5B-F7AA-40EE-828A-1F3CAC25F8CF}" type="sibTrans" cxnId="{EA9D747C-3167-414C-932D-970F43F39CF9}">
      <dgm:prSet/>
      <dgm:spPr/>
      <dgm:t>
        <a:bodyPr/>
        <a:lstStyle/>
        <a:p>
          <a:endParaRPr lang="en-US" sz="1600"/>
        </a:p>
      </dgm:t>
    </dgm:pt>
    <dgm:pt modelId="{F5DC18AD-123D-4B25-9FD6-BF3792A1E9F3}">
      <dgm:prSet custT="1"/>
      <dgm:spPr/>
      <dgm:t>
        <a:bodyPr/>
        <a:lstStyle/>
        <a:p>
          <a:r>
            <a:rPr lang="en-US" sz="2400" dirty="0">
              <a:solidFill>
                <a:srgbClr val="202452"/>
              </a:solidFill>
            </a:rPr>
            <a:t>Center visit</a:t>
          </a:r>
        </a:p>
      </dgm:t>
    </dgm:pt>
    <dgm:pt modelId="{1A5BBA1D-6A86-464F-BA9D-0286BB77E5C3}" type="parTrans" cxnId="{DDCFDFAB-F36A-4E4F-8A73-966212384EF1}">
      <dgm:prSet/>
      <dgm:spPr/>
      <dgm:t>
        <a:bodyPr/>
        <a:lstStyle/>
        <a:p>
          <a:endParaRPr lang="en-US" sz="1600"/>
        </a:p>
      </dgm:t>
    </dgm:pt>
    <dgm:pt modelId="{465175B7-7EAA-4C6E-A962-D8FEF405B54E}" type="sibTrans" cxnId="{DDCFDFAB-F36A-4E4F-8A73-966212384EF1}">
      <dgm:prSet/>
      <dgm:spPr/>
      <dgm:t>
        <a:bodyPr/>
        <a:lstStyle/>
        <a:p>
          <a:endParaRPr lang="en-US" sz="1600"/>
        </a:p>
      </dgm:t>
    </dgm:pt>
    <dgm:pt modelId="{64A1DDB1-896B-4F06-9298-33DFDC727C33}" type="pres">
      <dgm:prSet presAssocID="{CFCA3203-D5FE-4743-9BB2-4BC260EC5BF7}" presName="Name0" presStyleCnt="0">
        <dgm:presLayoutVars>
          <dgm:chMax val="1"/>
          <dgm:chPref val="1"/>
          <dgm:dir/>
          <dgm:resizeHandles/>
        </dgm:presLayoutVars>
      </dgm:prSet>
      <dgm:spPr/>
    </dgm:pt>
    <dgm:pt modelId="{A9EFFDE2-338D-440E-965C-0B24038D533D}" type="pres">
      <dgm:prSet presAssocID="{B9994C07-2B1F-49E0-ACE7-985EA5AA51A6}" presName="Parent" presStyleLbl="node1" presStyleIdx="0" presStyleCnt="2" custLinFactNeighborX="-20806" custLinFactNeighborY="-536">
        <dgm:presLayoutVars>
          <dgm:chMax val="4"/>
          <dgm:chPref val="3"/>
        </dgm:presLayoutVars>
      </dgm:prSet>
      <dgm:spPr/>
    </dgm:pt>
    <dgm:pt modelId="{E4A2D160-42D2-45E5-A70C-D2CEF3F5C2B7}" type="pres">
      <dgm:prSet presAssocID="{3DD20C0C-DFEF-4A49-A783-6E57D0F2AD7E}" presName="Accent" presStyleLbl="node1" presStyleIdx="1" presStyleCnt="2"/>
      <dgm:spPr>
        <a:solidFill>
          <a:srgbClr val="202452">
            <a:alpha val="50000"/>
          </a:srgbClr>
        </a:solidFill>
      </dgm:spPr>
    </dgm:pt>
    <dgm:pt modelId="{D28352FF-4A6F-4560-B18C-36C8773F0C91}" type="pres">
      <dgm:prSet presAssocID="{3DD20C0C-DFEF-4A49-A783-6E57D0F2AD7E}"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ardroom"/>
        </a:ext>
      </dgm:extLst>
    </dgm:pt>
    <dgm:pt modelId="{7EE083F3-58B0-4AA6-A9DB-264CAA7CF955}" type="pres">
      <dgm:prSet presAssocID="{3DD20C0C-DFEF-4A49-A783-6E57D0F2AD7E}" presName="Child1" presStyleLbl="revTx" presStyleIdx="0" presStyleCnt="3">
        <dgm:presLayoutVars>
          <dgm:chMax val="0"/>
          <dgm:chPref val="0"/>
          <dgm:bulletEnabled val="1"/>
        </dgm:presLayoutVars>
      </dgm:prSet>
      <dgm:spPr/>
    </dgm:pt>
    <dgm:pt modelId="{00A65786-A172-42A7-94D8-8A39DF1E52C2}" type="pres">
      <dgm:prSet presAssocID="{18B1BE02-8F2D-4563-8B38-2F3CB3D90EF3}" presName="Image2" presStyleCnt="0"/>
      <dgm:spPr/>
    </dgm:pt>
    <dgm:pt modelId="{654F5006-D22E-4152-9E28-E3FF040D770F}" type="pres">
      <dgm:prSet presAssocID="{18B1BE02-8F2D-4563-8B38-2F3CB3D90EF3}" presName="Image" presStyleLbl="fgImgPlace1" presStyleIdx="1" presStyleCnt="3" custLinFactNeighborX="-4943" custLinFactNeighborY="608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ndshake"/>
        </a:ext>
      </dgm:extLst>
    </dgm:pt>
    <dgm:pt modelId="{A86EF8B1-5B64-49FE-85E7-3AD907D28AA9}" type="pres">
      <dgm:prSet presAssocID="{18B1BE02-8F2D-4563-8B38-2F3CB3D90EF3}" presName="Child2" presStyleLbl="revTx" presStyleIdx="1" presStyleCnt="3" custScaleX="158182" custLinFactNeighborX="20899" custLinFactNeighborY="2388">
        <dgm:presLayoutVars>
          <dgm:chMax val="0"/>
          <dgm:chPref val="0"/>
          <dgm:bulletEnabled val="1"/>
        </dgm:presLayoutVars>
      </dgm:prSet>
      <dgm:spPr/>
    </dgm:pt>
    <dgm:pt modelId="{6448ABA6-9A94-4E55-B7F4-163DFC14CF1D}" type="pres">
      <dgm:prSet presAssocID="{F5DC18AD-123D-4B25-9FD6-BF3792A1E9F3}" presName="Image3" presStyleCnt="0"/>
      <dgm:spPr/>
    </dgm:pt>
    <dgm:pt modelId="{134B1BA8-3235-4057-B286-0A1EDFEFA33A}" type="pres">
      <dgm:prSet presAssocID="{F5DC18AD-123D-4B25-9FD6-BF3792A1E9F3}" presName="Image" presStyleLbl="fgImgPlac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208" t="7219" r="7208" b="7219"/>
          </a:stretch>
        </a:blipFill>
      </dgm:spPr>
      <dgm:extLst>
        <a:ext uri="{E40237B7-FDA0-4F09-8148-C483321AD2D9}">
          <dgm14:cNvPr xmlns:dgm14="http://schemas.microsoft.com/office/drawing/2010/diagram" id="0" name="" descr="City"/>
        </a:ext>
      </dgm:extLst>
    </dgm:pt>
    <dgm:pt modelId="{BF26E0FB-1429-44EB-BDE2-ADDDB5C725BE}" type="pres">
      <dgm:prSet presAssocID="{F5DC18AD-123D-4B25-9FD6-BF3792A1E9F3}" presName="Child3" presStyleLbl="revTx" presStyleIdx="2" presStyleCnt="3">
        <dgm:presLayoutVars>
          <dgm:chMax val="0"/>
          <dgm:chPref val="0"/>
          <dgm:bulletEnabled val="1"/>
        </dgm:presLayoutVars>
      </dgm:prSet>
      <dgm:spPr/>
    </dgm:pt>
  </dgm:ptLst>
  <dgm:cxnLst>
    <dgm:cxn modelId="{8B8CF81A-1334-4EE9-9CA6-A3FDD6CB98E9}" srcId="{CFCA3203-D5FE-4743-9BB2-4BC260EC5BF7}" destId="{B9994C07-2B1F-49E0-ACE7-985EA5AA51A6}" srcOrd="0" destOrd="0" parTransId="{04F3475E-EC4B-473F-9109-FB5F6AF92EE1}" sibTransId="{22B9E886-6A10-4E04-9EC0-C0252A9C4681}"/>
    <dgm:cxn modelId="{F1CB8329-3A4C-4716-8061-C068131C8525}" srcId="{B9994C07-2B1F-49E0-ACE7-985EA5AA51A6}" destId="{3DD20C0C-DFEF-4A49-A783-6E57D0F2AD7E}" srcOrd="0" destOrd="0" parTransId="{3B9D0421-4E3C-482E-9374-E8E87F233930}" sibTransId="{5DEF2F10-EAFC-4991-B433-F4FF7F657142}"/>
    <dgm:cxn modelId="{4CE2125A-6088-468B-B71A-3A6355CC57D7}" type="presOf" srcId="{3DD20C0C-DFEF-4A49-A783-6E57D0F2AD7E}" destId="{7EE083F3-58B0-4AA6-A9DB-264CAA7CF955}" srcOrd="0" destOrd="0" presId="urn:microsoft.com/office/officeart/2011/layout/RadialPictureList"/>
    <dgm:cxn modelId="{EA9D747C-3167-414C-932D-970F43F39CF9}" srcId="{B9994C07-2B1F-49E0-ACE7-985EA5AA51A6}" destId="{18B1BE02-8F2D-4563-8B38-2F3CB3D90EF3}" srcOrd="1" destOrd="0" parTransId="{545E92F5-8289-4ECB-AC96-73DEE9614FC7}" sibTransId="{E8DFDA5B-F7AA-40EE-828A-1F3CAC25F8CF}"/>
    <dgm:cxn modelId="{A6E83F89-E85E-4B25-9C0B-3367AAA0F5F8}" type="presOf" srcId="{18B1BE02-8F2D-4563-8B38-2F3CB3D90EF3}" destId="{A86EF8B1-5B64-49FE-85E7-3AD907D28AA9}" srcOrd="0" destOrd="0" presId="urn:microsoft.com/office/officeart/2011/layout/RadialPictureList"/>
    <dgm:cxn modelId="{18B7DA8F-A18E-4177-9239-9C64CE2A4001}" type="presOf" srcId="{B9994C07-2B1F-49E0-ACE7-985EA5AA51A6}" destId="{A9EFFDE2-338D-440E-965C-0B24038D533D}" srcOrd="0" destOrd="0" presId="urn:microsoft.com/office/officeart/2011/layout/RadialPictureList"/>
    <dgm:cxn modelId="{DDCFDFAB-F36A-4E4F-8A73-966212384EF1}" srcId="{B9994C07-2B1F-49E0-ACE7-985EA5AA51A6}" destId="{F5DC18AD-123D-4B25-9FD6-BF3792A1E9F3}" srcOrd="2" destOrd="0" parTransId="{1A5BBA1D-6A86-464F-BA9D-0286BB77E5C3}" sibTransId="{465175B7-7EAA-4C6E-A962-D8FEF405B54E}"/>
    <dgm:cxn modelId="{C6155AB3-983D-4939-8433-54998CEE272E}" type="presOf" srcId="{F5DC18AD-123D-4B25-9FD6-BF3792A1E9F3}" destId="{BF26E0FB-1429-44EB-BDE2-ADDDB5C725BE}" srcOrd="0" destOrd="0" presId="urn:microsoft.com/office/officeart/2011/layout/RadialPictureList"/>
    <dgm:cxn modelId="{849C02F4-D7BE-4468-A2B9-262EB0B1C40F}" type="presOf" srcId="{CFCA3203-D5FE-4743-9BB2-4BC260EC5BF7}" destId="{64A1DDB1-896B-4F06-9298-33DFDC727C33}" srcOrd="0" destOrd="0" presId="urn:microsoft.com/office/officeart/2011/layout/RadialPictureList"/>
    <dgm:cxn modelId="{F11A3DAF-E926-4270-9EBE-5A2ED6B1FCF1}" type="presParOf" srcId="{64A1DDB1-896B-4F06-9298-33DFDC727C33}" destId="{A9EFFDE2-338D-440E-965C-0B24038D533D}" srcOrd="0" destOrd="0" presId="urn:microsoft.com/office/officeart/2011/layout/RadialPictureList"/>
    <dgm:cxn modelId="{F8FA2F74-D999-4723-92EC-722266657FF5}" type="presParOf" srcId="{64A1DDB1-896B-4F06-9298-33DFDC727C33}" destId="{E4A2D160-42D2-45E5-A70C-D2CEF3F5C2B7}" srcOrd="1" destOrd="0" presId="urn:microsoft.com/office/officeart/2011/layout/RadialPictureList"/>
    <dgm:cxn modelId="{02784F82-B197-4EF6-B3E2-384C243A820A}" type="presParOf" srcId="{64A1DDB1-896B-4F06-9298-33DFDC727C33}" destId="{D28352FF-4A6F-4560-B18C-36C8773F0C91}" srcOrd="2" destOrd="0" presId="urn:microsoft.com/office/officeart/2011/layout/RadialPictureList"/>
    <dgm:cxn modelId="{FA370678-80E6-47D2-AE91-14DB24EB345B}" type="presParOf" srcId="{64A1DDB1-896B-4F06-9298-33DFDC727C33}" destId="{7EE083F3-58B0-4AA6-A9DB-264CAA7CF955}" srcOrd="3" destOrd="0" presId="urn:microsoft.com/office/officeart/2011/layout/RadialPictureList"/>
    <dgm:cxn modelId="{9F544A31-0F4E-4A4B-B915-6707E551ECF0}" type="presParOf" srcId="{64A1DDB1-896B-4F06-9298-33DFDC727C33}" destId="{00A65786-A172-42A7-94D8-8A39DF1E52C2}" srcOrd="4" destOrd="0" presId="urn:microsoft.com/office/officeart/2011/layout/RadialPictureList"/>
    <dgm:cxn modelId="{D555634A-2B12-4F22-8AC0-14B8287B9705}" type="presParOf" srcId="{00A65786-A172-42A7-94D8-8A39DF1E52C2}" destId="{654F5006-D22E-4152-9E28-E3FF040D770F}" srcOrd="0" destOrd="0" presId="urn:microsoft.com/office/officeart/2011/layout/RadialPictureList"/>
    <dgm:cxn modelId="{ED84A91E-B43D-4CA8-AD2E-0B8F46BCEF3D}" type="presParOf" srcId="{64A1DDB1-896B-4F06-9298-33DFDC727C33}" destId="{A86EF8B1-5B64-49FE-85E7-3AD907D28AA9}" srcOrd="5" destOrd="0" presId="urn:microsoft.com/office/officeart/2011/layout/RadialPictureList"/>
    <dgm:cxn modelId="{9F02153E-313D-4B0C-801F-EE296C95080C}" type="presParOf" srcId="{64A1DDB1-896B-4F06-9298-33DFDC727C33}" destId="{6448ABA6-9A94-4E55-B7F4-163DFC14CF1D}" srcOrd="6" destOrd="0" presId="urn:microsoft.com/office/officeart/2011/layout/RadialPictureList"/>
    <dgm:cxn modelId="{22C064B9-0A8D-4610-BB7E-E97C9FB50BC4}" type="presParOf" srcId="{6448ABA6-9A94-4E55-B7F4-163DFC14CF1D}" destId="{134B1BA8-3235-4057-B286-0A1EDFEFA33A}" srcOrd="0" destOrd="0" presId="urn:microsoft.com/office/officeart/2011/layout/RadialPictureList"/>
    <dgm:cxn modelId="{54026E98-6960-4B13-BA38-A0164EED97E3}" type="presParOf" srcId="{64A1DDB1-896B-4F06-9298-33DFDC727C33}" destId="{BF26E0FB-1429-44EB-BDE2-ADDDB5C725BE}"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6C235-D0C1-481E-BC3A-B426224FF731}"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en-US"/>
        </a:p>
      </dgm:t>
    </dgm:pt>
    <dgm:pt modelId="{8B1DFBD6-907E-4A24-96E1-32FAAE781FAC}">
      <dgm:prSet custT="1"/>
      <dgm:spPr>
        <a:solidFill>
          <a:srgbClr val="202452">
            <a:alpha val="90000"/>
          </a:srgbClr>
        </a:solidFill>
      </dgm:spPr>
      <dgm:t>
        <a:bodyPr/>
        <a:lstStyle/>
        <a:p>
          <a:pPr algn="l"/>
          <a:r>
            <a:rPr lang="en-US" sz="2400" strike="noStrike" dirty="0">
              <a:latin typeface="+mn-lt"/>
              <a:cs typeface="Arial" panose="020B0604020202020204" pitchFamily="34" charset="0"/>
            </a:rPr>
            <a:t>Provide Local Workforce Development Boards (LWDBs) the </a:t>
          </a:r>
          <a:r>
            <a:rPr lang="en-US" sz="2400" b="1" i="1" u="none" strike="noStrike" dirty="0">
              <a:latin typeface="+mn-lt"/>
              <a:cs typeface="Arial" panose="020B0604020202020204" pitchFamily="34" charset="0"/>
            </a:rPr>
            <a:t>minimum requirements </a:t>
          </a:r>
          <a:r>
            <a:rPr lang="en-US" sz="2400" strike="noStrike" dirty="0">
              <a:latin typeface="+mn-lt"/>
              <a:cs typeface="Arial" panose="020B0604020202020204" pitchFamily="34" charset="0"/>
            </a:rPr>
            <a:t>for providing employment and advocacy services under the Jobs for Veterans’ State Grant (JVSG) program.</a:t>
          </a:r>
        </a:p>
      </dgm:t>
    </dgm:pt>
    <dgm:pt modelId="{DD417F9C-E7CA-402D-895F-453D254F335F}" type="parTrans" cxnId="{A4E11CE0-9DC2-4D0B-BADB-3489AD305A96}">
      <dgm:prSet/>
      <dgm:spPr/>
      <dgm:t>
        <a:bodyPr/>
        <a:lstStyle/>
        <a:p>
          <a:endParaRPr lang="en-US" sz="1600">
            <a:latin typeface="+mn-lt"/>
            <a:cs typeface="Arial" panose="020B0604020202020204" pitchFamily="34" charset="0"/>
          </a:endParaRPr>
        </a:p>
      </dgm:t>
    </dgm:pt>
    <dgm:pt modelId="{704D93A8-0F02-491E-99A8-DB1E0D5B0828}" type="sibTrans" cxnId="{A4E11CE0-9DC2-4D0B-BADB-3489AD305A96}">
      <dgm:prSet/>
      <dgm:spPr/>
      <dgm:t>
        <a:bodyPr/>
        <a:lstStyle/>
        <a:p>
          <a:endParaRPr lang="en-US" sz="1600">
            <a:latin typeface="+mn-lt"/>
            <a:cs typeface="Arial" panose="020B0604020202020204" pitchFamily="34" charset="0"/>
          </a:endParaRPr>
        </a:p>
      </dgm:t>
    </dgm:pt>
    <dgm:pt modelId="{FAD5B628-3B06-4809-BC8A-7E902B97D941}" type="pres">
      <dgm:prSet presAssocID="{6996C235-D0C1-481E-BC3A-B426224FF731}" presName="linearFlow" presStyleCnt="0">
        <dgm:presLayoutVars>
          <dgm:dir/>
          <dgm:resizeHandles val="exact"/>
        </dgm:presLayoutVars>
      </dgm:prSet>
      <dgm:spPr/>
    </dgm:pt>
    <dgm:pt modelId="{7D3DA2F2-A2FF-4EC1-9BD4-F61F560D144A}" type="pres">
      <dgm:prSet presAssocID="{8B1DFBD6-907E-4A24-96E1-32FAAE781FAC}" presName="composite" presStyleCnt="0"/>
      <dgm:spPr/>
    </dgm:pt>
    <dgm:pt modelId="{9E180A13-44E7-4CF9-A53A-34E7D7F68253}" type="pres">
      <dgm:prSet presAssocID="{8B1DFBD6-907E-4A24-96E1-32FAAE781FA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40927317-0B35-4D07-B05D-19185F23CA26}" type="pres">
      <dgm:prSet presAssocID="{8B1DFBD6-907E-4A24-96E1-32FAAE781FAC}" presName="txShp" presStyleLbl="node1" presStyleIdx="0" presStyleCnt="1" custScaleX="118457" custScaleY="118427">
        <dgm:presLayoutVars>
          <dgm:bulletEnabled val="1"/>
        </dgm:presLayoutVars>
      </dgm:prSet>
      <dgm:spPr/>
    </dgm:pt>
  </dgm:ptLst>
  <dgm:cxnLst>
    <dgm:cxn modelId="{31C9674C-2452-4312-B5C6-7AAED8228B63}" type="presOf" srcId="{8B1DFBD6-907E-4A24-96E1-32FAAE781FAC}" destId="{40927317-0B35-4D07-B05D-19185F23CA26}" srcOrd="0" destOrd="0" presId="urn:microsoft.com/office/officeart/2005/8/layout/vList3"/>
    <dgm:cxn modelId="{B14E2DAA-0EDB-4488-9AB0-0C827CFC1DE9}" type="presOf" srcId="{6996C235-D0C1-481E-BC3A-B426224FF731}" destId="{FAD5B628-3B06-4809-BC8A-7E902B97D941}" srcOrd="0" destOrd="0" presId="urn:microsoft.com/office/officeart/2005/8/layout/vList3"/>
    <dgm:cxn modelId="{A4E11CE0-9DC2-4D0B-BADB-3489AD305A96}" srcId="{6996C235-D0C1-481E-BC3A-B426224FF731}" destId="{8B1DFBD6-907E-4A24-96E1-32FAAE781FAC}" srcOrd="0" destOrd="0" parTransId="{DD417F9C-E7CA-402D-895F-453D254F335F}" sibTransId="{704D93A8-0F02-491E-99A8-DB1E0D5B0828}"/>
    <dgm:cxn modelId="{351A3FA9-2926-4376-A767-0E1B00C54E1C}" type="presParOf" srcId="{FAD5B628-3B06-4809-BC8A-7E902B97D941}" destId="{7D3DA2F2-A2FF-4EC1-9BD4-F61F560D144A}" srcOrd="0" destOrd="0" presId="urn:microsoft.com/office/officeart/2005/8/layout/vList3"/>
    <dgm:cxn modelId="{619FB9DC-D025-4E4C-ADBC-8DEA7ED094C9}" type="presParOf" srcId="{7D3DA2F2-A2FF-4EC1-9BD4-F61F560D144A}" destId="{9E180A13-44E7-4CF9-A53A-34E7D7F68253}" srcOrd="0" destOrd="0" presId="urn:microsoft.com/office/officeart/2005/8/layout/vList3"/>
    <dgm:cxn modelId="{6AE74445-133B-4A8A-91D8-7A7CCC582AD2}" type="presParOf" srcId="{7D3DA2F2-A2FF-4EC1-9BD4-F61F560D144A}" destId="{40927317-0B35-4D07-B05D-19185F23CA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649233-5875-4113-B7EE-DDC3054F9CF8}" type="doc">
      <dgm:prSet loTypeId="urn:microsoft.com/office/officeart/2005/8/layout/funnel1" loCatId="process" qsTypeId="urn:microsoft.com/office/officeart/2005/8/quickstyle/simple1" qsCatId="simple" csTypeId="urn:microsoft.com/office/officeart/2005/8/colors/accent5_5" csCatId="accent5" phldr="1"/>
      <dgm:spPr/>
      <dgm:t>
        <a:bodyPr/>
        <a:lstStyle/>
        <a:p>
          <a:endParaRPr lang="en-US"/>
        </a:p>
      </dgm:t>
    </dgm:pt>
    <dgm:pt modelId="{3DF6020D-68A4-48B2-A83B-4B9BE64C687C}">
      <dgm:prSet custT="1"/>
      <dgm:spPr>
        <a:solidFill>
          <a:srgbClr val="202452">
            <a:alpha val="50000"/>
          </a:srgbClr>
        </a:solidFill>
      </dgm:spPr>
      <dgm:t>
        <a:bodyPr/>
        <a:lstStyle/>
        <a:p>
          <a:r>
            <a:rPr lang="en-US" sz="2000" dirty="0"/>
            <a:t>Acceptable resumé</a:t>
          </a:r>
        </a:p>
      </dgm:t>
    </dgm:pt>
    <dgm:pt modelId="{AA5457B5-F0B9-4B9A-972C-07485132CE80}" type="parTrans" cxnId="{A1E52D6A-9068-4F79-A374-CE65F54863FB}">
      <dgm:prSet/>
      <dgm:spPr/>
      <dgm:t>
        <a:bodyPr/>
        <a:lstStyle/>
        <a:p>
          <a:endParaRPr lang="en-US"/>
        </a:p>
      </dgm:t>
    </dgm:pt>
    <dgm:pt modelId="{025897FD-CCB6-4387-B0D8-60460BA1A30A}" type="sibTrans" cxnId="{A1E52D6A-9068-4F79-A374-CE65F54863FB}">
      <dgm:prSet/>
      <dgm:spPr/>
      <dgm:t>
        <a:bodyPr/>
        <a:lstStyle/>
        <a:p>
          <a:endParaRPr lang="en-US"/>
        </a:p>
      </dgm:t>
    </dgm:pt>
    <dgm:pt modelId="{272DE8A4-E477-434E-832D-77EC284195CA}">
      <dgm:prSet custT="1"/>
      <dgm:spPr>
        <a:solidFill>
          <a:srgbClr val="202452">
            <a:alpha val="70000"/>
          </a:srgbClr>
        </a:solidFill>
      </dgm:spPr>
      <dgm:t>
        <a:bodyPr/>
        <a:lstStyle/>
        <a:p>
          <a:r>
            <a:rPr lang="en-US" sz="2000" dirty="0"/>
            <a:t>Suitable interview attire</a:t>
          </a:r>
        </a:p>
      </dgm:t>
    </dgm:pt>
    <dgm:pt modelId="{05413A90-E3F6-4245-B165-223A70ED0570}" type="parTrans" cxnId="{2978A10E-8FDB-4155-98C1-5F78A0F0DD9A}">
      <dgm:prSet/>
      <dgm:spPr/>
      <dgm:t>
        <a:bodyPr/>
        <a:lstStyle/>
        <a:p>
          <a:endParaRPr lang="en-US"/>
        </a:p>
      </dgm:t>
    </dgm:pt>
    <dgm:pt modelId="{182A08DF-87CC-4A07-A9A0-78E71FB336E2}" type="sibTrans" cxnId="{2978A10E-8FDB-4155-98C1-5F78A0F0DD9A}">
      <dgm:prSet/>
      <dgm:spPr/>
      <dgm:t>
        <a:bodyPr/>
        <a:lstStyle/>
        <a:p>
          <a:endParaRPr lang="en-US"/>
        </a:p>
      </dgm:t>
    </dgm:pt>
    <dgm:pt modelId="{197E57AC-337A-43EA-82F8-8168E6F70903}">
      <dgm:prSet custT="1"/>
      <dgm:spPr>
        <a:solidFill>
          <a:srgbClr val="202452">
            <a:alpha val="90000"/>
          </a:srgbClr>
        </a:solidFill>
      </dgm:spPr>
      <dgm:t>
        <a:bodyPr/>
        <a:lstStyle/>
        <a:p>
          <a:r>
            <a:rPr lang="en-US" sz="2400" dirty="0"/>
            <a:t>Reliable </a:t>
          </a:r>
          <a:r>
            <a:rPr lang="en-US" sz="2000" dirty="0"/>
            <a:t>transportation</a:t>
          </a:r>
          <a:endParaRPr lang="en-US" sz="2400" dirty="0"/>
        </a:p>
      </dgm:t>
    </dgm:pt>
    <dgm:pt modelId="{A7290ECF-377F-43F8-98B8-F192199D2F3C}" type="parTrans" cxnId="{B524DBDC-FA75-44D3-A99E-E8394679E185}">
      <dgm:prSet/>
      <dgm:spPr/>
      <dgm:t>
        <a:bodyPr/>
        <a:lstStyle/>
        <a:p>
          <a:endParaRPr lang="en-US"/>
        </a:p>
      </dgm:t>
    </dgm:pt>
    <dgm:pt modelId="{1F40E598-6375-43A3-BBA0-33F00450054E}" type="sibTrans" cxnId="{B524DBDC-FA75-44D3-A99E-E8394679E185}">
      <dgm:prSet/>
      <dgm:spPr/>
      <dgm:t>
        <a:bodyPr/>
        <a:lstStyle/>
        <a:p>
          <a:endParaRPr lang="en-US"/>
        </a:p>
      </dgm:t>
    </dgm:pt>
    <dgm:pt modelId="{328818DB-E36E-45DB-B6DB-0BB5C03E610B}">
      <dgm:prSet/>
      <dgm:spPr/>
      <dgm:t>
        <a:bodyPr/>
        <a:lstStyle/>
        <a:p>
          <a:r>
            <a:rPr lang="en-US" dirty="0">
              <a:solidFill>
                <a:srgbClr val="202452"/>
              </a:solidFill>
            </a:rPr>
            <a:t>Work Ready Veteran</a:t>
          </a:r>
        </a:p>
      </dgm:t>
    </dgm:pt>
    <dgm:pt modelId="{A5FF1AD9-9682-4176-A59E-4E1C7CDD0543}" type="parTrans" cxnId="{23EE9252-F983-4C3E-AA6F-C328BAA3098F}">
      <dgm:prSet/>
      <dgm:spPr/>
      <dgm:t>
        <a:bodyPr/>
        <a:lstStyle/>
        <a:p>
          <a:endParaRPr lang="en-US"/>
        </a:p>
      </dgm:t>
    </dgm:pt>
    <dgm:pt modelId="{F79C1CA6-00EB-400D-B97B-B1442628C504}" type="sibTrans" cxnId="{23EE9252-F983-4C3E-AA6F-C328BAA3098F}">
      <dgm:prSet/>
      <dgm:spPr/>
      <dgm:t>
        <a:bodyPr/>
        <a:lstStyle/>
        <a:p>
          <a:endParaRPr lang="en-US"/>
        </a:p>
      </dgm:t>
    </dgm:pt>
    <dgm:pt modelId="{BE36A4F5-03A1-4ACD-A720-04FA30B1DB19}" type="pres">
      <dgm:prSet presAssocID="{6D649233-5875-4113-B7EE-DDC3054F9CF8}" presName="Name0" presStyleCnt="0">
        <dgm:presLayoutVars>
          <dgm:chMax val="4"/>
          <dgm:resizeHandles val="exact"/>
        </dgm:presLayoutVars>
      </dgm:prSet>
      <dgm:spPr/>
    </dgm:pt>
    <dgm:pt modelId="{C3062A5C-8AA5-46A2-AA17-B749260BA0A8}" type="pres">
      <dgm:prSet presAssocID="{6D649233-5875-4113-B7EE-DDC3054F9CF8}" presName="ellipse" presStyleLbl="trBgShp" presStyleIdx="0" presStyleCnt="1"/>
      <dgm:spPr>
        <a:solidFill>
          <a:srgbClr val="202452">
            <a:alpha val="40000"/>
          </a:srgbClr>
        </a:solidFill>
      </dgm:spPr>
    </dgm:pt>
    <dgm:pt modelId="{E596A6BB-DECB-428D-AA76-6096014E6C6A}" type="pres">
      <dgm:prSet presAssocID="{6D649233-5875-4113-B7EE-DDC3054F9CF8}" presName="arrow1" presStyleLbl="fgShp" presStyleIdx="0" presStyleCnt="1"/>
      <dgm:spPr>
        <a:solidFill>
          <a:srgbClr val="04A651"/>
        </a:solidFill>
      </dgm:spPr>
    </dgm:pt>
    <dgm:pt modelId="{D0402B94-25C0-422A-B55F-9D996CE9E056}" type="pres">
      <dgm:prSet presAssocID="{6D649233-5875-4113-B7EE-DDC3054F9CF8}" presName="rectangle" presStyleLbl="revTx" presStyleIdx="0" presStyleCnt="1">
        <dgm:presLayoutVars>
          <dgm:bulletEnabled val="1"/>
        </dgm:presLayoutVars>
      </dgm:prSet>
      <dgm:spPr/>
    </dgm:pt>
    <dgm:pt modelId="{F52561F4-8D77-404D-BB92-41562A401D62}" type="pres">
      <dgm:prSet presAssocID="{272DE8A4-E477-434E-832D-77EC284195CA}" presName="item1" presStyleLbl="node1" presStyleIdx="0" presStyleCnt="3" custScaleX="173263" custScaleY="152657" custLinFactNeighborX="-15219" custLinFactNeighborY="-13234">
        <dgm:presLayoutVars>
          <dgm:bulletEnabled val="1"/>
        </dgm:presLayoutVars>
      </dgm:prSet>
      <dgm:spPr/>
    </dgm:pt>
    <dgm:pt modelId="{46A8D1DA-9DE9-4EC1-88E8-45EA75F06105}" type="pres">
      <dgm:prSet presAssocID="{197E57AC-337A-43EA-82F8-8168E6F70903}" presName="item2" presStyleLbl="node1" presStyleIdx="1" presStyleCnt="3" custScaleX="123266" custScaleY="122011" custLinFactNeighborX="-4632" custLinFactNeighborY="-12742">
        <dgm:presLayoutVars>
          <dgm:bulletEnabled val="1"/>
        </dgm:presLayoutVars>
      </dgm:prSet>
      <dgm:spPr/>
    </dgm:pt>
    <dgm:pt modelId="{FC34D8DE-1BEA-41A1-9D3A-90786E2EDDB7}" type="pres">
      <dgm:prSet presAssocID="{328818DB-E36E-45DB-B6DB-0BB5C03E610B}" presName="item3" presStyleLbl="node1" presStyleIdx="2" presStyleCnt="3" custScaleX="141703" custScaleY="139868">
        <dgm:presLayoutVars>
          <dgm:bulletEnabled val="1"/>
        </dgm:presLayoutVars>
      </dgm:prSet>
      <dgm:spPr/>
    </dgm:pt>
    <dgm:pt modelId="{FB35C700-FFA9-49E6-A5B4-F1FC66904CBB}" type="pres">
      <dgm:prSet presAssocID="{6D649233-5875-4113-B7EE-DDC3054F9CF8}" presName="funnel" presStyleLbl="trAlignAcc1" presStyleIdx="0" presStyleCnt="1" custScaleX="117797" custScaleY="128154" custLinFactNeighborX="0" custLinFactNeighborY="5633"/>
      <dgm:spPr>
        <a:ln>
          <a:solidFill>
            <a:srgbClr val="202452">
              <a:alpha val="90000"/>
            </a:srgbClr>
          </a:solidFill>
        </a:ln>
      </dgm:spPr>
    </dgm:pt>
  </dgm:ptLst>
  <dgm:cxnLst>
    <dgm:cxn modelId="{2978A10E-8FDB-4155-98C1-5F78A0F0DD9A}" srcId="{6D649233-5875-4113-B7EE-DDC3054F9CF8}" destId="{272DE8A4-E477-434E-832D-77EC284195CA}" srcOrd="1" destOrd="0" parTransId="{05413A90-E3F6-4245-B165-223A70ED0570}" sibTransId="{182A08DF-87CC-4A07-A9A0-78E71FB336E2}"/>
    <dgm:cxn modelId="{A1E52D6A-9068-4F79-A374-CE65F54863FB}" srcId="{6D649233-5875-4113-B7EE-DDC3054F9CF8}" destId="{3DF6020D-68A4-48B2-A83B-4B9BE64C687C}" srcOrd="0" destOrd="0" parTransId="{AA5457B5-F0B9-4B9A-972C-07485132CE80}" sibTransId="{025897FD-CCB6-4387-B0D8-60460BA1A30A}"/>
    <dgm:cxn modelId="{23EE9252-F983-4C3E-AA6F-C328BAA3098F}" srcId="{6D649233-5875-4113-B7EE-DDC3054F9CF8}" destId="{328818DB-E36E-45DB-B6DB-0BB5C03E610B}" srcOrd="3" destOrd="0" parTransId="{A5FF1AD9-9682-4176-A59E-4E1C7CDD0543}" sibTransId="{F79C1CA6-00EB-400D-B97B-B1442628C504}"/>
    <dgm:cxn modelId="{8D19DA87-B64E-4380-BE39-175A548599C1}" type="presOf" srcId="{272DE8A4-E477-434E-832D-77EC284195CA}" destId="{46A8D1DA-9DE9-4EC1-88E8-45EA75F06105}" srcOrd="0" destOrd="0" presId="urn:microsoft.com/office/officeart/2005/8/layout/funnel1"/>
    <dgm:cxn modelId="{20956E98-1470-43C3-A383-85CE75EA47DE}" type="presOf" srcId="{197E57AC-337A-43EA-82F8-8168E6F70903}" destId="{F52561F4-8D77-404D-BB92-41562A401D62}" srcOrd="0" destOrd="0" presId="urn:microsoft.com/office/officeart/2005/8/layout/funnel1"/>
    <dgm:cxn modelId="{394C79B8-C844-4496-81AE-9AA61456ACE5}" type="presOf" srcId="{3DF6020D-68A4-48B2-A83B-4B9BE64C687C}" destId="{FC34D8DE-1BEA-41A1-9D3A-90786E2EDDB7}" srcOrd="0" destOrd="0" presId="urn:microsoft.com/office/officeart/2005/8/layout/funnel1"/>
    <dgm:cxn modelId="{B524DBDC-FA75-44D3-A99E-E8394679E185}" srcId="{6D649233-5875-4113-B7EE-DDC3054F9CF8}" destId="{197E57AC-337A-43EA-82F8-8168E6F70903}" srcOrd="2" destOrd="0" parTransId="{A7290ECF-377F-43F8-98B8-F192199D2F3C}" sibTransId="{1F40E598-6375-43A3-BBA0-33F00450054E}"/>
    <dgm:cxn modelId="{68F14EE6-0409-4749-8A67-CD9539C31235}" type="presOf" srcId="{6D649233-5875-4113-B7EE-DDC3054F9CF8}" destId="{BE36A4F5-03A1-4ACD-A720-04FA30B1DB19}" srcOrd="0" destOrd="0" presId="urn:microsoft.com/office/officeart/2005/8/layout/funnel1"/>
    <dgm:cxn modelId="{DD5363EA-870E-4F6C-8F8C-18F91BBB2537}" type="presOf" srcId="{328818DB-E36E-45DB-B6DB-0BB5C03E610B}" destId="{D0402B94-25C0-422A-B55F-9D996CE9E056}" srcOrd="0" destOrd="0" presId="urn:microsoft.com/office/officeart/2005/8/layout/funnel1"/>
    <dgm:cxn modelId="{985F8327-DC26-44D1-9467-710687C329CA}" type="presParOf" srcId="{BE36A4F5-03A1-4ACD-A720-04FA30B1DB19}" destId="{C3062A5C-8AA5-46A2-AA17-B749260BA0A8}" srcOrd="0" destOrd="0" presId="urn:microsoft.com/office/officeart/2005/8/layout/funnel1"/>
    <dgm:cxn modelId="{04DCFA3E-E824-42AE-BDE8-4AC1DAFA1893}" type="presParOf" srcId="{BE36A4F5-03A1-4ACD-A720-04FA30B1DB19}" destId="{E596A6BB-DECB-428D-AA76-6096014E6C6A}" srcOrd="1" destOrd="0" presId="urn:microsoft.com/office/officeart/2005/8/layout/funnel1"/>
    <dgm:cxn modelId="{7D6A86C5-8D27-4F38-AAA8-BEFC02781AF8}" type="presParOf" srcId="{BE36A4F5-03A1-4ACD-A720-04FA30B1DB19}" destId="{D0402B94-25C0-422A-B55F-9D996CE9E056}" srcOrd="2" destOrd="0" presId="urn:microsoft.com/office/officeart/2005/8/layout/funnel1"/>
    <dgm:cxn modelId="{9D93E400-0D6C-4275-BEDD-824F65EC9CF3}" type="presParOf" srcId="{BE36A4F5-03A1-4ACD-A720-04FA30B1DB19}" destId="{F52561F4-8D77-404D-BB92-41562A401D62}" srcOrd="3" destOrd="0" presId="urn:microsoft.com/office/officeart/2005/8/layout/funnel1"/>
    <dgm:cxn modelId="{243850DF-F305-4407-9188-31D7D0A87A8A}" type="presParOf" srcId="{BE36A4F5-03A1-4ACD-A720-04FA30B1DB19}" destId="{46A8D1DA-9DE9-4EC1-88E8-45EA75F06105}" srcOrd="4" destOrd="0" presId="urn:microsoft.com/office/officeart/2005/8/layout/funnel1"/>
    <dgm:cxn modelId="{82F60AF7-07C6-4ADD-8A7D-FDCC0BE4ECD0}" type="presParOf" srcId="{BE36A4F5-03A1-4ACD-A720-04FA30B1DB19}" destId="{FC34D8DE-1BEA-41A1-9D3A-90786E2EDDB7}" srcOrd="5" destOrd="0" presId="urn:microsoft.com/office/officeart/2005/8/layout/funnel1"/>
    <dgm:cxn modelId="{35CF33B6-BC2B-4FF5-ADC4-95FBEA728BD4}" type="presParOf" srcId="{BE36A4F5-03A1-4ACD-A720-04FA30B1DB19}" destId="{FB35C700-FFA9-49E6-A5B4-F1FC66904CB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487B671-B36C-4778-B199-2A6D082699FD}" type="doc">
      <dgm:prSet loTypeId="urn:microsoft.com/office/officeart/2009/3/layout/RandomtoResultProcess" loCatId="process" qsTypeId="urn:microsoft.com/office/officeart/2005/8/quickstyle/simple1" qsCatId="simple" csTypeId="urn:microsoft.com/office/officeart/2005/8/colors/accent5_5" csCatId="accent5" phldr="1"/>
      <dgm:spPr/>
      <dgm:t>
        <a:bodyPr/>
        <a:lstStyle/>
        <a:p>
          <a:endParaRPr lang="en-US"/>
        </a:p>
      </dgm:t>
    </dgm:pt>
    <dgm:pt modelId="{1FA2C203-CE7C-45DF-B39D-63CCF9E64F9A}">
      <dgm:prSet custT="1"/>
      <dgm:spPr/>
      <dgm:t>
        <a:bodyPr/>
        <a:lstStyle/>
        <a:p>
          <a:r>
            <a:rPr lang="en-US" sz="1800" dirty="0">
              <a:solidFill>
                <a:srgbClr val="202452"/>
              </a:solidFill>
            </a:rPr>
            <a:t>Post-case conference</a:t>
          </a:r>
        </a:p>
      </dgm:t>
    </dgm:pt>
    <dgm:pt modelId="{842EADB0-3395-4A9D-8CEC-55B789B1351E}" type="parTrans" cxnId="{9183D8C6-A634-4F3C-B7B1-36F063CE41EC}">
      <dgm:prSet/>
      <dgm:spPr/>
      <dgm:t>
        <a:bodyPr/>
        <a:lstStyle/>
        <a:p>
          <a:endParaRPr lang="en-US" sz="2400">
            <a:solidFill>
              <a:srgbClr val="004563"/>
            </a:solidFill>
          </a:endParaRPr>
        </a:p>
      </dgm:t>
    </dgm:pt>
    <dgm:pt modelId="{55911AF3-9343-4E72-85FD-114AE262D526}" type="sibTrans" cxnId="{9183D8C6-A634-4F3C-B7B1-36F063CE41EC}">
      <dgm:prSet/>
      <dgm:spPr/>
      <dgm:t>
        <a:bodyPr/>
        <a:lstStyle/>
        <a:p>
          <a:endParaRPr lang="en-US" sz="2400">
            <a:solidFill>
              <a:srgbClr val="004563"/>
            </a:solidFill>
          </a:endParaRPr>
        </a:p>
      </dgm:t>
    </dgm:pt>
    <dgm:pt modelId="{925D6789-D5DE-4169-A08D-F5407CE170C5}">
      <dgm:prSet custT="1"/>
      <dgm:spPr/>
      <dgm:t>
        <a:bodyPr/>
        <a:lstStyle/>
        <a:p>
          <a:r>
            <a:rPr lang="en-US" sz="1800" dirty="0">
              <a:solidFill>
                <a:srgbClr val="202452"/>
              </a:solidFill>
            </a:rPr>
            <a:t>Deemed work ready</a:t>
          </a:r>
        </a:p>
      </dgm:t>
    </dgm:pt>
    <dgm:pt modelId="{134C9CF5-9710-4E02-A9AF-D305190DC7F6}" type="parTrans" cxnId="{AD85C90A-F1FA-421A-A5F6-FBEBF9DE023C}">
      <dgm:prSet/>
      <dgm:spPr/>
      <dgm:t>
        <a:bodyPr/>
        <a:lstStyle/>
        <a:p>
          <a:endParaRPr lang="en-US" sz="2400">
            <a:solidFill>
              <a:srgbClr val="004563"/>
            </a:solidFill>
          </a:endParaRPr>
        </a:p>
      </dgm:t>
    </dgm:pt>
    <dgm:pt modelId="{13BAE69E-FBA3-45DF-B03C-F25E53163A88}" type="sibTrans" cxnId="{AD85C90A-F1FA-421A-A5F6-FBEBF9DE023C}">
      <dgm:prSet/>
      <dgm:spPr/>
      <dgm:t>
        <a:bodyPr/>
        <a:lstStyle/>
        <a:p>
          <a:endParaRPr lang="en-US" sz="2400">
            <a:solidFill>
              <a:srgbClr val="004563"/>
            </a:solidFill>
          </a:endParaRPr>
        </a:p>
      </dgm:t>
    </dgm:pt>
    <dgm:pt modelId="{30BDE98D-A6D9-4093-9D00-542960E37E7A}">
      <dgm:prSet custT="1"/>
      <dgm:spPr/>
      <dgm:t>
        <a:bodyPr/>
        <a:lstStyle/>
        <a:p>
          <a:r>
            <a:rPr lang="en-US" sz="1800" dirty="0">
              <a:solidFill>
                <a:srgbClr val="202452"/>
              </a:solidFill>
            </a:rPr>
            <a:t>Advocacy contact</a:t>
          </a:r>
        </a:p>
      </dgm:t>
    </dgm:pt>
    <dgm:pt modelId="{EF8B4B90-BE79-44F4-95DF-6E31FDF39096}" type="parTrans" cxnId="{30F051E7-2F91-445A-9E25-8B385D19FBCE}">
      <dgm:prSet/>
      <dgm:spPr/>
      <dgm:t>
        <a:bodyPr/>
        <a:lstStyle/>
        <a:p>
          <a:endParaRPr lang="en-US" sz="2400">
            <a:solidFill>
              <a:srgbClr val="004563"/>
            </a:solidFill>
          </a:endParaRPr>
        </a:p>
      </dgm:t>
    </dgm:pt>
    <dgm:pt modelId="{3F5AD49B-24CC-4BF5-A541-84667F9BD3E6}" type="sibTrans" cxnId="{30F051E7-2F91-445A-9E25-8B385D19FBCE}">
      <dgm:prSet/>
      <dgm:spPr/>
      <dgm:t>
        <a:bodyPr/>
        <a:lstStyle/>
        <a:p>
          <a:endParaRPr lang="en-US" sz="2400">
            <a:solidFill>
              <a:srgbClr val="004563"/>
            </a:solidFill>
          </a:endParaRPr>
        </a:p>
      </dgm:t>
    </dgm:pt>
    <dgm:pt modelId="{E8475B8B-FAE7-4246-8048-00E2B12A905D}">
      <dgm:prSet custT="1"/>
      <dgm:spPr/>
      <dgm:t>
        <a:bodyPr/>
        <a:lstStyle/>
        <a:p>
          <a:r>
            <a:rPr lang="en-US" sz="1800" dirty="0">
              <a:solidFill>
                <a:srgbClr val="202452"/>
              </a:solidFill>
            </a:rPr>
            <a:t>Job interview</a:t>
          </a:r>
        </a:p>
      </dgm:t>
    </dgm:pt>
    <dgm:pt modelId="{4F91E741-2AAD-4FB7-A977-E498934FAF5B}" type="parTrans" cxnId="{3F69BFAE-5D92-4D2B-B00F-9B175B135236}">
      <dgm:prSet/>
      <dgm:spPr/>
      <dgm:t>
        <a:bodyPr/>
        <a:lstStyle/>
        <a:p>
          <a:endParaRPr lang="en-US" sz="2400">
            <a:solidFill>
              <a:srgbClr val="004563"/>
            </a:solidFill>
          </a:endParaRPr>
        </a:p>
      </dgm:t>
    </dgm:pt>
    <dgm:pt modelId="{72335328-2121-42D1-931F-C89A591E18A2}" type="sibTrans" cxnId="{3F69BFAE-5D92-4D2B-B00F-9B175B135236}">
      <dgm:prSet/>
      <dgm:spPr/>
      <dgm:t>
        <a:bodyPr/>
        <a:lstStyle/>
        <a:p>
          <a:endParaRPr lang="en-US" sz="2400">
            <a:solidFill>
              <a:srgbClr val="004563"/>
            </a:solidFill>
          </a:endParaRPr>
        </a:p>
      </dgm:t>
    </dgm:pt>
    <dgm:pt modelId="{95028A3C-2D72-429D-9089-D73697BEFE8C}">
      <dgm:prSet custT="1"/>
      <dgm:spPr>
        <a:solidFill>
          <a:srgbClr val="7B8898">
            <a:alpha val="50000"/>
          </a:srgbClr>
        </a:solidFill>
      </dgm:spPr>
      <dgm:t>
        <a:bodyPr/>
        <a:lstStyle/>
        <a:p>
          <a:r>
            <a:rPr lang="en-US" sz="1800" dirty="0">
              <a:solidFill>
                <a:srgbClr val="202452"/>
              </a:solidFill>
            </a:rPr>
            <a:t>V12/E53</a:t>
          </a:r>
        </a:p>
      </dgm:t>
    </dgm:pt>
    <dgm:pt modelId="{0FB10281-BF21-4BAE-BD3D-FCD58E57D405}" type="parTrans" cxnId="{15D399ED-2244-4DCE-A21C-7405321E47A0}">
      <dgm:prSet/>
      <dgm:spPr/>
      <dgm:t>
        <a:bodyPr/>
        <a:lstStyle/>
        <a:p>
          <a:endParaRPr lang="en-US" sz="2400">
            <a:solidFill>
              <a:srgbClr val="004563"/>
            </a:solidFill>
          </a:endParaRPr>
        </a:p>
      </dgm:t>
    </dgm:pt>
    <dgm:pt modelId="{D8A7E18A-CA96-41A6-8BBF-222428D9874D}" type="sibTrans" cxnId="{15D399ED-2244-4DCE-A21C-7405321E47A0}">
      <dgm:prSet/>
      <dgm:spPr/>
      <dgm:t>
        <a:bodyPr/>
        <a:lstStyle/>
        <a:p>
          <a:endParaRPr lang="en-US" sz="2400">
            <a:solidFill>
              <a:srgbClr val="004563"/>
            </a:solidFill>
          </a:endParaRPr>
        </a:p>
      </dgm:t>
    </dgm:pt>
    <dgm:pt modelId="{05DC0B2D-DF8B-41FA-8C47-67BB35FAC9E5}" type="pres">
      <dgm:prSet presAssocID="{A487B671-B36C-4778-B199-2A6D082699FD}" presName="Name0" presStyleCnt="0">
        <dgm:presLayoutVars>
          <dgm:dir/>
          <dgm:animOne val="branch"/>
          <dgm:animLvl val="lvl"/>
        </dgm:presLayoutVars>
      </dgm:prSet>
      <dgm:spPr/>
    </dgm:pt>
    <dgm:pt modelId="{DA02C796-4AB3-4E70-A3EA-6EAC4BF10F10}" type="pres">
      <dgm:prSet presAssocID="{1FA2C203-CE7C-45DF-B39D-63CCF9E64F9A}" presName="chaos" presStyleCnt="0"/>
      <dgm:spPr/>
    </dgm:pt>
    <dgm:pt modelId="{BFAC77B5-0535-4D88-B8B5-D9056DBD5D5B}" type="pres">
      <dgm:prSet presAssocID="{1FA2C203-CE7C-45DF-B39D-63CCF9E64F9A}" presName="parTx1" presStyleLbl="revTx" presStyleIdx="0" presStyleCnt="4"/>
      <dgm:spPr/>
    </dgm:pt>
    <dgm:pt modelId="{F64193A4-4AEB-4E20-A494-0FE03C566653}" type="pres">
      <dgm:prSet presAssocID="{1FA2C203-CE7C-45DF-B39D-63CCF9E64F9A}" presName="c1" presStyleLbl="node1" presStyleIdx="0" presStyleCnt="19"/>
      <dgm:spPr>
        <a:solidFill>
          <a:srgbClr val="202452">
            <a:alpha val="90000"/>
          </a:srgbClr>
        </a:solidFill>
      </dgm:spPr>
    </dgm:pt>
    <dgm:pt modelId="{72A2E8E7-E5A6-4FA0-BB3A-88926FD78729}" type="pres">
      <dgm:prSet presAssocID="{1FA2C203-CE7C-45DF-B39D-63CCF9E64F9A}" presName="c2" presStyleLbl="node1" presStyleIdx="1" presStyleCnt="19"/>
      <dgm:spPr>
        <a:solidFill>
          <a:srgbClr val="202452">
            <a:alpha val="87778"/>
          </a:srgbClr>
        </a:solidFill>
      </dgm:spPr>
    </dgm:pt>
    <dgm:pt modelId="{4408E2F2-1A24-4E3C-8E89-34228920F8AE}" type="pres">
      <dgm:prSet presAssocID="{1FA2C203-CE7C-45DF-B39D-63CCF9E64F9A}" presName="c3" presStyleLbl="node1" presStyleIdx="2" presStyleCnt="19"/>
      <dgm:spPr>
        <a:solidFill>
          <a:srgbClr val="202452">
            <a:alpha val="85556"/>
          </a:srgbClr>
        </a:solidFill>
      </dgm:spPr>
    </dgm:pt>
    <dgm:pt modelId="{A46C5A33-BB69-4B46-992C-B97EBF5655CC}" type="pres">
      <dgm:prSet presAssocID="{1FA2C203-CE7C-45DF-B39D-63CCF9E64F9A}" presName="c4" presStyleLbl="node1" presStyleIdx="3" presStyleCnt="19"/>
      <dgm:spPr>
        <a:solidFill>
          <a:srgbClr val="202452">
            <a:alpha val="83333"/>
          </a:srgbClr>
        </a:solidFill>
      </dgm:spPr>
    </dgm:pt>
    <dgm:pt modelId="{E3526452-E284-453A-AD82-43CDA75A5738}" type="pres">
      <dgm:prSet presAssocID="{1FA2C203-CE7C-45DF-B39D-63CCF9E64F9A}" presName="c5" presStyleLbl="node1" presStyleIdx="4" presStyleCnt="19"/>
      <dgm:spPr>
        <a:solidFill>
          <a:srgbClr val="202452">
            <a:alpha val="81111"/>
          </a:srgbClr>
        </a:solidFill>
      </dgm:spPr>
    </dgm:pt>
    <dgm:pt modelId="{702D18C3-E63F-453D-94D2-7A78487A7632}" type="pres">
      <dgm:prSet presAssocID="{1FA2C203-CE7C-45DF-B39D-63CCF9E64F9A}" presName="c6" presStyleLbl="node1" presStyleIdx="5" presStyleCnt="19"/>
      <dgm:spPr>
        <a:solidFill>
          <a:srgbClr val="202452">
            <a:alpha val="78889"/>
          </a:srgbClr>
        </a:solidFill>
      </dgm:spPr>
    </dgm:pt>
    <dgm:pt modelId="{5041106E-3E73-473C-B961-B734213C0583}" type="pres">
      <dgm:prSet presAssocID="{1FA2C203-CE7C-45DF-B39D-63CCF9E64F9A}" presName="c7" presStyleLbl="node1" presStyleIdx="6" presStyleCnt="19"/>
      <dgm:spPr>
        <a:solidFill>
          <a:srgbClr val="202452">
            <a:alpha val="76667"/>
          </a:srgbClr>
        </a:solidFill>
      </dgm:spPr>
    </dgm:pt>
    <dgm:pt modelId="{8962C233-F350-451C-AF5C-1654D0B5D85B}" type="pres">
      <dgm:prSet presAssocID="{1FA2C203-CE7C-45DF-B39D-63CCF9E64F9A}" presName="c8" presStyleLbl="node1" presStyleIdx="7" presStyleCnt="19"/>
      <dgm:spPr>
        <a:solidFill>
          <a:srgbClr val="202452">
            <a:alpha val="74444"/>
          </a:srgbClr>
        </a:solidFill>
      </dgm:spPr>
    </dgm:pt>
    <dgm:pt modelId="{A90AB599-5967-451E-AD61-F224FC1F97CC}" type="pres">
      <dgm:prSet presAssocID="{1FA2C203-CE7C-45DF-B39D-63CCF9E64F9A}" presName="c9" presStyleLbl="node1" presStyleIdx="8" presStyleCnt="19"/>
      <dgm:spPr>
        <a:solidFill>
          <a:srgbClr val="202452">
            <a:alpha val="72222"/>
          </a:srgbClr>
        </a:solidFill>
      </dgm:spPr>
    </dgm:pt>
    <dgm:pt modelId="{9A0068C8-186C-4317-A696-BA7CF00893AE}" type="pres">
      <dgm:prSet presAssocID="{1FA2C203-CE7C-45DF-B39D-63CCF9E64F9A}" presName="c10" presStyleLbl="node1" presStyleIdx="9" presStyleCnt="19"/>
      <dgm:spPr>
        <a:solidFill>
          <a:srgbClr val="202452">
            <a:alpha val="70000"/>
          </a:srgbClr>
        </a:solidFill>
      </dgm:spPr>
    </dgm:pt>
    <dgm:pt modelId="{941C559E-13FD-46E5-A743-3F4C2B28A704}" type="pres">
      <dgm:prSet presAssocID="{1FA2C203-CE7C-45DF-B39D-63CCF9E64F9A}" presName="c11" presStyleLbl="node1" presStyleIdx="10" presStyleCnt="19"/>
      <dgm:spPr>
        <a:solidFill>
          <a:srgbClr val="202452">
            <a:alpha val="67778"/>
          </a:srgbClr>
        </a:solidFill>
      </dgm:spPr>
    </dgm:pt>
    <dgm:pt modelId="{CB72341C-0D76-429B-B981-D5E00463D3E5}" type="pres">
      <dgm:prSet presAssocID="{1FA2C203-CE7C-45DF-B39D-63CCF9E64F9A}" presName="c12" presStyleLbl="node1" presStyleIdx="11" presStyleCnt="19"/>
      <dgm:spPr>
        <a:solidFill>
          <a:srgbClr val="202452">
            <a:alpha val="65556"/>
          </a:srgbClr>
        </a:solidFill>
      </dgm:spPr>
    </dgm:pt>
    <dgm:pt modelId="{F3A74211-6B74-4B34-BC69-834F27058A25}" type="pres">
      <dgm:prSet presAssocID="{1FA2C203-CE7C-45DF-B39D-63CCF9E64F9A}" presName="c13" presStyleLbl="node1" presStyleIdx="12" presStyleCnt="19"/>
      <dgm:spPr>
        <a:solidFill>
          <a:srgbClr val="202452">
            <a:alpha val="63333"/>
          </a:srgbClr>
        </a:solidFill>
      </dgm:spPr>
    </dgm:pt>
    <dgm:pt modelId="{D84F043A-C032-401B-8189-3232E33ACC3A}" type="pres">
      <dgm:prSet presAssocID="{1FA2C203-CE7C-45DF-B39D-63CCF9E64F9A}" presName="c14" presStyleLbl="node1" presStyleIdx="13" presStyleCnt="19"/>
      <dgm:spPr>
        <a:solidFill>
          <a:srgbClr val="202452">
            <a:alpha val="61111"/>
          </a:srgbClr>
        </a:solidFill>
      </dgm:spPr>
    </dgm:pt>
    <dgm:pt modelId="{99929A48-B213-4BD4-B61D-E83051EE03AD}" type="pres">
      <dgm:prSet presAssocID="{1FA2C203-CE7C-45DF-B39D-63CCF9E64F9A}" presName="c15" presStyleLbl="node1" presStyleIdx="14" presStyleCnt="19"/>
      <dgm:spPr>
        <a:solidFill>
          <a:srgbClr val="202452">
            <a:alpha val="58889"/>
          </a:srgbClr>
        </a:solidFill>
      </dgm:spPr>
    </dgm:pt>
    <dgm:pt modelId="{546AD417-206C-495D-ADCF-D43FA7133D5D}" type="pres">
      <dgm:prSet presAssocID="{1FA2C203-CE7C-45DF-B39D-63CCF9E64F9A}" presName="c16" presStyleLbl="node1" presStyleIdx="15" presStyleCnt="19"/>
      <dgm:spPr>
        <a:solidFill>
          <a:srgbClr val="202452">
            <a:alpha val="56667"/>
          </a:srgbClr>
        </a:solidFill>
      </dgm:spPr>
    </dgm:pt>
    <dgm:pt modelId="{49FCDD95-5DDF-4A6F-AD36-4E725F11F0D5}" type="pres">
      <dgm:prSet presAssocID="{1FA2C203-CE7C-45DF-B39D-63CCF9E64F9A}" presName="c17" presStyleLbl="node1" presStyleIdx="16" presStyleCnt="19"/>
      <dgm:spPr>
        <a:solidFill>
          <a:srgbClr val="202452">
            <a:alpha val="54444"/>
          </a:srgbClr>
        </a:solidFill>
      </dgm:spPr>
    </dgm:pt>
    <dgm:pt modelId="{E0830DC9-0D66-4D81-88DC-E5F701348B38}" type="pres">
      <dgm:prSet presAssocID="{1FA2C203-CE7C-45DF-B39D-63CCF9E64F9A}" presName="c18" presStyleLbl="node1" presStyleIdx="17" presStyleCnt="19"/>
      <dgm:spPr>
        <a:solidFill>
          <a:srgbClr val="202452">
            <a:alpha val="52222"/>
          </a:srgbClr>
        </a:solidFill>
      </dgm:spPr>
    </dgm:pt>
    <dgm:pt modelId="{0D854452-3A01-4202-9AF6-E10AF60D5B91}" type="pres">
      <dgm:prSet presAssocID="{55911AF3-9343-4E72-85FD-114AE262D526}" presName="chevronComposite1" presStyleCnt="0"/>
      <dgm:spPr/>
    </dgm:pt>
    <dgm:pt modelId="{8519D749-7B67-493D-9637-1934FB95F0FC}" type="pres">
      <dgm:prSet presAssocID="{55911AF3-9343-4E72-85FD-114AE262D526}" presName="chevron1" presStyleLbl="sibTrans2D1" presStyleIdx="0" presStyleCnt="4"/>
      <dgm:spPr>
        <a:solidFill>
          <a:srgbClr val="202452"/>
        </a:solidFill>
      </dgm:spPr>
    </dgm:pt>
    <dgm:pt modelId="{D12DDA6E-3F44-4DCC-961B-20AC7D94E9AB}" type="pres">
      <dgm:prSet presAssocID="{55911AF3-9343-4E72-85FD-114AE262D526}" presName="spChevron1" presStyleCnt="0"/>
      <dgm:spPr/>
    </dgm:pt>
    <dgm:pt modelId="{AB37D0AE-C991-4D4A-8AEC-49AB3886D4B8}" type="pres">
      <dgm:prSet presAssocID="{925D6789-D5DE-4169-A08D-F5407CE170C5}" presName="middle" presStyleCnt="0"/>
      <dgm:spPr/>
    </dgm:pt>
    <dgm:pt modelId="{017585AC-964B-44A0-A63E-28DB3104897F}" type="pres">
      <dgm:prSet presAssocID="{925D6789-D5DE-4169-A08D-F5407CE170C5}" presName="parTxMid" presStyleLbl="revTx" presStyleIdx="1" presStyleCnt="4"/>
      <dgm:spPr/>
    </dgm:pt>
    <dgm:pt modelId="{070A9EE8-56F6-427E-AEC7-872E99B1034B}" type="pres">
      <dgm:prSet presAssocID="{925D6789-D5DE-4169-A08D-F5407CE170C5}" presName="spMid" presStyleCnt="0"/>
      <dgm:spPr/>
    </dgm:pt>
    <dgm:pt modelId="{04C5F7AF-73ED-4B55-9200-884CC0899024}" type="pres">
      <dgm:prSet presAssocID="{13BAE69E-FBA3-45DF-B03C-F25E53163A88}" presName="chevronComposite1" presStyleCnt="0"/>
      <dgm:spPr/>
    </dgm:pt>
    <dgm:pt modelId="{CE6EED9E-DC99-41B9-9941-08BEC5737C97}" type="pres">
      <dgm:prSet presAssocID="{13BAE69E-FBA3-45DF-B03C-F25E53163A88}" presName="chevron1" presStyleLbl="sibTrans2D1" presStyleIdx="1" presStyleCnt="4"/>
      <dgm:spPr>
        <a:solidFill>
          <a:srgbClr val="202452"/>
        </a:solidFill>
      </dgm:spPr>
    </dgm:pt>
    <dgm:pt modelId="{9025A91F-2BE0-4B94-BD03-07940FCAB617}" type="pres">
      <dgm:prSet presAssocID="{13BAE69E-FBA3-45DF-B03C-F25E53163A88}" presName="spChevron1" presStyleCnt="0"/>
      <dgm:spPr/>
    </dgm:pt>
    <dgm:pt modelId="{5819B705-11D2-4D1D-A438-282042206087}" type="pres">
      <dgm:prSet presAssocID="{30BDE98D-A6D9-4093-9D00-542960E37E7A}" presName="middle" presStyleCnt="0"/>
      <dgm:spPr/>
    </dgm:pt>
    <dgm:pt modelId="{A5BBCD1D-2030-4B1E-B79F-D34F127BDA53}" type="pres">
      <dgm:prSet presAssocID="{30BDE98D-A6D9-4093-9D00-542960E37E7A}" presName="parTxMid" presStyleLbl="revTx" presStyleIdx="2" presStyleCnt="4"/>
      <dgm:spPr/>
    </dgm:pt>
    <dgm:pt modelId="{7A810846-EFC3-4350-B3FE-727B67E99145}" type="pres">
      <dgm:prSet presAssocID="{30BDE98D-A6D9-4093-9D00-542960E37E7A}" presName="spMid" presStyleCnt="0"/>
      <dgm:spPr/>
    </dgm:pt>
    <dgm:pt modelId="{8D29B278-521C-44B3-917D-1D654E41838D}" type="pres">
      <dgm:prSet presAssocID="{3F5AD49B-24CC-4BF5-A541-84667F9BD3E6}" presName="chevronComposite1" presStyleCnt="0"/>
      <dgm:spPr/>
    </dgm:pt>
    <dgm:pt modelId="{DEAF5F83-F2E6-4581-907E-C51A9DB74C4F}" type="pres">
      <dgm:prSet presAssocID="{3F5AD49B-24CC-4BF5-A541-84667F9BD3E6}" presName="chevron1" presStyleLbl="sibTrans2D1" presStyleIdx="2" presStyleCnt="4"/>
      <dgm:spPr>
        <a:solidFill>
          <a:srgbClr val="202452"/>
        </a:solidFill>
      </dgm:spPr>
    </dgm:pt>
    <dgm:pt modelId="{2091605C-FF7D-4C47-878E-9978BABFB30C}" type="pres">
      <dgm:prSet presAssocID="{3F5AD49B-24CC-4BF5-A541-84667F9BD3E6}" presName="spChevron1" presStyleCnt="0"/>
      <dgm:spPr/>
    </dgm:pt>
    <dgm:pt modelId="{1F03C403-470F-4E76-A2B2-B8F077C5747F}" type="pres">
      <dgm:prSet presAssocID="{E8475B8B-FAE7-4246-8048-00E2B12A905D}" presName="middle" presStyleCnt="0"/>
      <dgm:spPr/>
    </dgm:pt>
    <dgm:pt modelId="{41BC2F33-6338-48D1-90AD-C6BBDE07964F}" type="pres">
      <dgm:prSet presAssocID="{E8475B8B-FAE7-4246-8048-00E2B12A905D}" presName="parTxMid" presStyleLbl="revTx" presStyleIdx="3" presStyleCnt="4"/>
      <dgm:spPr/>
    </dgm:pt>
    <dgm:pt modelId="{FADE5115-72F1-4446-859B-BC0676F9B64F}" type="pres">
      <dgm:prSet presAssocID="{E8475B8B-FAE7-4246-8048-00E2B12A905D}" presName="spMid" presStyleCnt="0"/>
      <dgm:spPr/>
    </dgm:pt>
    <dgm:pt modelId="{B164A7AD-66B2-43E7-942E-11907ED50F2F}" type="pres">
      <dgm:prSet presAssocID="{72335328-2121-42D1-931F-C89A591E18A2}" presName="chevronComposite1" presStyleCnt="0"/>
      <dgm:spPr/>
    </dgm:pt>
    <dgm:pt modelId="{A7ADD392-CBA7-4732-9B57-B1E79202B3C6}" type="pres">
      <dgm:prSet presAssocID="{72335328-2121-42D1-931F-C89A591E18A2}" presName="chevron1" presStyleLbl="sibTrans2D1" presStyleIdx="3" presStyleCnt="4"/>
      <dgm:spPr>
        <a:solidFill>
          <a:srgbClr val="202452"/>
        </a:solidFill>
      </dgm:spPr>
    </dgm:pt>
    <dgm:pt modelId="{4DE0F042-8F69-4C6A-882A-58BB58CF8933}" type="pres">
      <dgm:prSet presAssocID="{72335328-2121-42D1-931F-C89A591E18A2}" presName="spChevron1" presStyleCnt="0"/>
      <dgm:spPr/>
    </dgm:pt>
    <dgm:pt modelId="{76ECE886-4A10-4B21-B9AB-261CD3E12CB8}" type="pres">
      <dgm:prSet presAssocID="{95028A3C-2D72-429D-9089-D73697BEFE8C}" presName="last" presStyleCnt="0"/>
      <dgm:spPr/>
    </dgm:pt>
    <dgm:pt modelId="{42F5F895-FCB4-4715-9281-7BDFA37C7CE6}" type="pres">
      <dgm:prSet presAssocID="{95028A3C-2D72-429D-9089-D73697BEFE8C}" presName="circleTx" presStyleLbl="node1" presStyleIdx="18" presStyleCnt="19"/>
      <dgm:spPr/>
    </dgm:pt>
    <dgm:pt modelId="{40153D59-46FF-4787-ABE0-9FC39911F8B2}" type="pres">
      <dgm:prSet presAssocID="{95028A3C-2D72-429D-9089-D73697BEFE8C}" presName="spN" presStyleCnt="0"/>
      <dgm:spPr/>
    </dgm:pt>
  </dgm:ptLst>
  <dgm:cxnLst>
    <dgm:cxn modelId="{AD85C90A-F1FA-421A-A5F6-FBEBF9DE023C}" srcId="{A487B671-B36C-4778-B199-2A6D082699FD}" destId="{925D6789-D5DE-4169-A08D-F5407CE170C5}" srcOrd="1" destOrd="0" parTransId="{134C9CF5-9710-4E02-A9AF-D305190DC7F6}" sibTransId="{13BAE69E-FBA3-45DF-B03C-F25E53163A88}"/>
    <dgm:cxn modelId="{83799925-1A5C-433E-9889-7D9F392B3556}" type="presOf" srcId="{30BDE98D-A6D9-4093-9D00-542960E37E7A}" destId="{A5BBCD1D-2030-4B1E-B79F-D34F127BDA53}" srcOrd="0" destOrd="0" presId="urn:microsoft.com/office/officeart/2009/3/layout/RandomtoResultProcess"/>
    <dgm:cxn modelId="{4165AC26-47EC-4677-8C57-8076915FBB50}" type="presOf" srcId="{95028A3C-2D72-429D-9089-D73697BEFE8C}" destId="{42F5F895-FCB4-4715-9281-7BDFA37C7CE6}" srcOrd="0" destOrd="0" presId="urn:microsoft.com/office/officeart/2009/3/layout/RandomtoResultProcess"/>
    <dgm:cxn modelId="{7729FE29-4B59-44F0-A3ED-2A1B07763088}" type="presOf" srcId="{925D6789-D5DE-4169-A08D-F5407CE170C5}" destId="{017585AC-964B-44A0-A63E-28DB3104897F}" srcOrd="0" destOrd="0" presId="urn:microsoft.com/office/officeart/2009/3/layout/RandomtoResultProcess"/>
    <dgm:cxn modelId="{3054B237-0A95-4F3D-8420-6F799C0D5D42}" type="presOf" srcId="{1FA2C203-CE7C-45DF-B39D-63CCF9E64F9A}" destId="{BFAC77B5-0535-4D88-B8B5-D9056DBD5D5B}" srcOrd="0" destOrd="0" presId="urn:microsoft.com/office/officeart/2009/3/layout/RandomtoResultProcess"/>
    <dgm:cxn modelId="{42C1C78E-DF8E-4DEE-9957-49C33D07DE2F}" type="presOf" srcId="{A487B671-B36C-4778-B199-2A6D082699FD}" destId="{05DC0B2D-DF8B-41FA-8C47-67BB35FAC9E5}" srcOrd="0" destOrd="0" presId="urn:microsoft.com/office/officeart/2009/3/layout/RandomtoResultProcess"/>
    <dgm:cxn modelId="{3F69BFAE-5D92-4D2B-B00F-9B175B135236}" srcId="{A487B671-B36C-4778-B199-2A6D082699FD}" destId="{E8475B8B-FAE7-4246-8048-00E2B12A905D}" srcOrd="3" destOrd="0" parTransId="{4F91E741-2AAD-4FB7-A977-E498934FAF5B}" sibTransId="{72335328-2121-42D1-931F-C89A591E18A2}"/>
    <dgm:cxn modelId="{9183D8C6-A634-4F3C-B7B1-36F063CE41EC}" srcId="{A487B671-B36C-4778-B199-2A6D082699FD}" destId="{1FA2C203-CE7C-45DF-B39D-63CCF9E64F9A}" srcOrd="0" destOrd="0" parTransId="{842EADB0-3395-4A9D-8CEC-55B789B1351E}" sibTransId="{55911AF3-9343-4E72-85FD-114AE262D526}"/>
    <dgm:cxn modelId="{30F051E7-2F91-445A-9E25-8B385D19FBCE}" srcId="{A487B671-B36C-4778-B199-2A6D082699FD}" destId="{30BDE98D-A6D9-4093-9D00-542960E37E7A}" srcOrd="2" destOrd="0" parTransId="{EF8B4B90-BE79-44F4-95DF-6E31FDF39096}" sibTransId="{3F5AD49B-24CC-4BF5-A541-84667F9BD3E6}"/>
    <dgm:cxn modelId="{15D399ED-2244-4DCE-A21C-7405321E47A0}" srcId="{A487B671-B36C-4778-B199-2A6D082699FD}" destId="{95028A3C-2D72-429D-9089-D73697BEFE8C}" srcOrd="4" destOrd="0" parTransId="{0FB10281-BF21-4BAE-BD3D-FCD58E57D405}" sibTransId="{D8A7E18A-CA96-41A6-8BBF-222428D9874D}"/>
    <dgm:cxn modelId="{AE31B3F2-4F0F-4356-B678-2FBD994EFC95}" type="presOf" srcId="{E8475B8B-FAE7-4246-8048-00E2B12A905D}" destId="{41BC2F33-6338-48D1-90AD-C6BBDE07964F}" srcOrd="0" destOrd="0" presId="urn:microsoft.com/office/officeart/2009/3/layout/RandomtoResultProcess"/>
    <dgm:cxn modelId="{ABC89CBF-1A54-4C27-A0C1-C5B1713DFA25}" type="presParOf" srcId="{05DC0B2D-DF8B-41FA-8C47-67BB35FAC9E5}" destId="{DA02C796-4AB3-4E70-A3EA-6EAC4BF10F10}" srcOrd="0" destOrd="0" presId="urn:microsoft.com/office/officeart/2009/3/layout/RandomtoResultProcess"/>
    <dgm:cxn modelId="{EF19FB24-D948-42EC-8EE0-200199D527E2}" type="presParOf" srcId="{DA02C796-4AB3-4E70-A3EA-6EAC4BF10F10}" destId="{BFAC77B5-0535-4D88-B8B5-D9056DBD5D5B}" srcOrd="0" destOrd="0" presId="urn:microsoft.com/office/officeart/2009/3/layout/RandomtoResultProcess"/>
    <dgm:cxn modelId="{0D7D85CD-7DAA-4CF2-AEB6-D03DFE9ECB3F}" type="presParOf" srcId="{DA02C796-4AB3-4E70-A3EA-6EAC4BF10F10}" destId="{F64193A4-4AEB-4E20-A494-0FE03C566653}" srcOrd="1" destOrd="0" presId="urn:microsoft.com/office/officeart/2009/3/layout/RandomtoResultProcess"/>
    <dgm:cxn modelId="{F7250411-AC59-4D45-B964-959DF87F46A8}" type="presParOf" srcId="{DA02C796-4AB3-4E70-A3EA-6EAC4BF10F10}" destId="{72A2E8E7-E5A6-4FA0-BB3A-88926FD78729}" srcOrd="2" destOrd="0" presId="urn:microsoft.com/office/officeart/2009/3/layout/RandomtoResultProcess"/>
    <dgm:cxn modelId="{963F405F-FB7E-41EB-9E91-08BB4E4B6F89}" type="presParOf" srcId="{DA02C796-4AB3-4E70-A3EA-6EAC4BF10F10}" destId="{4408E2F2-1A24-4E3C-8E89-34228920F8AE}" srcOrd="3" destOrd="0" presId="urn:microsoft.com/office/officeart/2009/3/layout/RandomtoResultProcess"/>
    <dgm:cxn modelId="{402937BC-88EB-47DD-B853-D4FB32555750}" type="presParOf" srcId="{DA02C796-4AB3-4E70-A3EA-6EAC4BF10F10}" destId="{A46C5A33-BB69-4B46-992C-B97EBF5655CC}" srcOrd="4" destOrd="0" presId="urn:microsoft.com/office/officeart/2009/3/layout/RandomtoResultProcess"/>
    <dgm:cxn modelId="{9701B040-F970-4D3A-956E-C62B0C2C01B9}" type="presParOf" srcId="{DA02C796-4AB3-4E70-A3EA-6EAC4BF10F10}" destId="{E3526452-E284-453A-AD82-43CDA75A5738}" srcOrd="5" destOrd="0" presId="urn:microsoft.com/office/officeart/2009/3/layout/RandomtoResultProcess"/>
    <dgm:cxn modelId="{F5AABDC3-789A-4652-94C0-32F1B062A132}" type="presParOf" srcId="{DA02C796-4AB3-4E70-A3EA-6EAC4BF10F10}" destId="{702D18C3-E63F-453D-94D2-7A78487A7632}" srcOrd="6" destOrd="0" presId="urn:microsoft.com/office/officeart/2009/3/layout/RandomtoResultProcess"/>
    <dgm:cxn modelId="{4212D1BC-FB39-4D97-9E14-19D2895FD3F0}" type="presParOf" srcId="{DA02C796-4AB3-4E70-A3EA-6EAC4BF10F10}" destId="{5041106E-3E73-473C-B961-B734213C0583}" srcOrd="7" destOrd="0" presId="urn:microsoft.com/office/officeart/2009/3/layout/RandomtoResultProcess"/>
    <dgm:cxn modelId="{832A9AF1-1DE3-47E6-A818-B54A30793CF6}" type="presParOf" srcId="{DA02C796-4AB3-4E70-A3EA-6EAC4BF10F10}" destId="{8962C233-F350-451C-AF5C-1654D0B5D85B}" srcOrd="8" destOrd="0" presId="urn:microsoft.com/office/officeart/2009/3/layout/RandomtoResultProcess"/>
    <dgm:cxn modelId="{EC2C6C53-3EF3-48C2-A903-4137870A7646}" type="presParOf" srcId="{DA02C796-4AB3-4E70-A3EA-6EAC4BF10F10}" destId="{A90AB599-5967-451E-AD61-F224FC1F97CC}" srcOrd="9" destOrd="0" presId="urn:microsoft.com/office/officeart/2009/3/layout/RandomtoResultProcess"/>
    <dgm:cxn modelId="{27F0F89E-CE79-4A23-B212-308CEA5AB1DC}" type="presParOf" srcId="{DA02C796-4AB3-4E70-A3EA-6EAC4BF10F10}" destId="{9A0068C8-186C-4317-A696-BA7CF00893AE}" srcOrd="10" destOrd="0" presId="urn:microsoft.com/office/officeart/2009/3/layout/RandomtoResultProcess"/>
    <dgm:cxn modelId="{2C5DECBD-90D4-44DE-9B26-5A7DEF206F34}" type="presParOf" srcId="{DA02C796-4AB3-4E70-A3EA-6EAC4BF10F10}" destId="{941C559E-13FD-46E5-A743-3F4C2B28A704}" srcOrd="11" destOrd="0" presId="urn:microsoft.com/office/officeart/2009/3/layout/RandomtoResultProcess"/>
    <dgm:cxn modelId="{CD258FEE-B23B-418A-BB70-C4A935B7F4EE}" type="presParOf" srcId="{DA02C796-4AB3-4E70-A3EA-6EAC4BF10F10}" destId="{CB72341C-0D76-429B-B981-D5E00463D3E5}" srcOrd="12" destOrd="0" presId="urn:microsoft.com/office/officeart/2009/3/layout/RandomtoResultProcess"/>
    <dgm:cxn modelId="{9EF10FD2-B896-4B35-90CA-EDC3A08163F6}" type="presParOf" srcId="{DA02C796-4AB3-4E70-A3EA-6EAC4BF10F10}" destId="{F3A74211-6B74-4B34-BC69-834F27058A25}" srcOrd="13" destOrd="0" presId="urn:microsoft.com/office/officeart/2009/3/layout/RandomtoResultProcess"/>
    <dgm:cxn modelId="{1A805F2C-A679-4B02-8C2B-FB08E03FFD64}" type="presParOf" srcId="{DA02C796-4AB3-4E70-A3EA-6EAC4BF10F10}" destId="{D84F043A-C032-401B-8189-3232E33ACC3A}" srcOrd="14" destOrd="0" presId="urn:microsoft.com/office/officeart/2009/3/layout/RandomtoResultProcess"/>
    <dgm:cxn modelId="{EFEB5656-BAC1-4615-9907-DB374DDC79AF}" type="presParOf" srcId="{DA02C796-4AB3-4E70-A3EA-6EAC4BF10F10}" destId="{99929A48-B213-4BD4-B61D-E83051EE03AD}" srcOrd="15" destOrd="0" presId="urn:microsoft.com/office/officeart/2009/3/layout/RandomtoResultProcess"/>
    <dgm:cxn modelId="{DD047AD0-14C0-47EC-9321-8CA596C9DC2F}" type="presParOf" srcId="{DA02C796-4AB3-4E70-A3EA-6EAC4BF10F10}" destId="{546AD417-206C-495D-ADCF-D43FA7133D5D}" srcOrd="16" destOrd="0" presId="urn:microsoft.com/office/officeart/2009/3/layout/RandomtoResultProcess"/>
    <dgm:cxn modelId="{DCA8B487-289E-47E2-84EE-6B823D56A847}" type="presParOf" srcId="{DA02C796-4AB3-4E70-A3EA-6EAC4BF10F10}" destId="{49FCDD95-5DDF-4A6F-AD36-4E725F11F0D5}" srcOrd="17" destOrd="0" presId="urn:microsoft.com/office/officeart/2009/3/layout/RandomtoResultProcess"/>
    <dgm:cxn modelId="{DFF38292-212C-4EAC-A43A-6EB14EE84BE2}" type="presParOf" srcId="{DA02C796-4AB3-4E70-A3EA-6EAC4BF10F10}" destId="{E0830DC9-0D66-4D81-88DC-E5F701348B38}" srcOrd="18" destOrd="0" presId="urn:microsoft.com/office/officeart/2009/3/layout/RandomtoResultProcess"/>
    <dgm:cxn modelId="{792D6C85-5D0E-4406-A0CC-84D23DD2EDBA}" type="presParOf" srcId="{05DC0B2D-DF8B-41FA-8C47-67BB35FAC9E5}" destId="{0D854452-3A01-4202-9AF6-E10AF60D5B91}" srcOrd="1" destOrd="0" presId="urn:microsoft.com/office/officeart/2009/3/layout/RandomtoResultProcess"/>
    <dgm:cxn modelId="{D92B4721-BC35-4193-BA04-1154E2A065B2}" type="presParOf" srcId="{0D854452-3A01-4202-9AF6-E10AF60D5B91}" destId="{8519D749-7B67-493D-9637-1934FB95F0FC}" srcOrd="0" destOrd="0" presId="urn:microsoft.com/office/officeart/2009/3/layout/RandomtoResultProcess"/>
    <dgm:cxn modelId="{E47A6BCD-5ABD-4C87-BA0C-331547A3C850}" type="presParOf" srcId="{0D854452-3A01-4202-9AF6-E10AF60D5B91}" destId="{D12DDA6E-3F44-4DCC-961B-20AC7D94E9AB}" srcOrd="1" destOrd="0" presId="urn:microsoft.com/office/officeart/2009/3/layout/RandomtoResultProcess"/>
    <dgm:cxn modelId="{E00B996F-5D41-44B1-838C-5718AC93FCC5}" type="presParOf" srcId="{05DC0B2D-DF8B-41FA-8C47-67BB35FAC9E5}" destId="{AB37D0AE-C991-4D4A-8AEC-49AB3886D4B8}" srcOrd="2" destOrd="0" presId="urn:microsoft.com/office/officeart/2009/3/layout/RandomtoResultProcess"/>
    <dgm:cxn modelId="{CE7D0AFF-44EF-4466-A702-9906254909BE}" type="presParOf" srcId="{AB37D0AE-C991-4D4A-8AEC-49AB3886D4B8}" destId="{017585AC-964B-44A0-A63E-28DB3104897F}" srcOrd="0" destOrd="0" presId="urn:microsoft.com/office/officeart/2009/3/layout/RandomtoResultProcess"/>
    <dgm:cxn modelId="{1702F45F-CF68-4FFA-8711-57C4EBBDA721}" type="presParOf" srcId="{AB37D0AE-C991-4D4A-8AEC-49AB3886D4B8}" destId="{070A9EE8-56F6-427E-AEC7-872E99B1034B}" srcOrd="1" destOrd="0" presId="urn:microsoft.com/office/officeart/2009/3/layout/RandomtoResultProcess"/>
    <dgm:cxn modelId="{05CD2238-827B-4959-A532-844D888BE1D1}" type="presParOf" srcId="{05DC0B2D-DF8B-41FA-8C47-67BB35FAC9E5}" destId="{04C5F7AF-73ED-4B55-9200-884CC0899024}" srcOrd="3" destOrd="0" presId="urn:microsoft.com/office/officeart/2009/3/layout/RandomtoResultProcess"/>
    <dgm:cxn modelId="{98D5C5C1-582C-4CA7-89AB-05C6B5DFADF1}" type="presParOf" srcId="{04C5F7AF-73ED-4B55-9200-884CC0899024}" destId="{CE6EED9E-DC99-41B9-9941-08BEC5737C97}" srcOrd="0" destOrd="0" presId="urn:microsoft.com/office/officeart/2009/3/layout/RandomtoResultProcess"/>
    <dgm:cxn modelId="{4DADC292-BE19-4659-B4C3-150B3321C7E9}" type="presParOf" srcId="{04C5F7AF-73ED-4B55-9200-884CC0899024}" destId="{9025A91F-2BE0-4B94-BD03-07940FCAB617}" srcOrd="1" destOrd="0" presId="urn:microsoft.com/office/officeart/2009/3/layout/RandomtoResultProcess"/>
    <dgm:cxn modelId="{B570FFFE-85E7-492E-8DE1-6FA1F413A4FB}" type="presParOf" srcId="{05DC0B2D-DF8B-41FA-8C47-67BB35FAC9E5}" destId="{5819B705-11D2-4D1D-A438-282042206087}" srcOrd="4" destOrd="0" presId="urn:microsoft.com/office/officeart/2009/3/layout/RandomtoResultProcess"/>
    <dgm:cxn modelId="{85C56435-C206-4930-BD56-EDC33DDA0F02}" type="presParOf" srcId="{5819B705-11D2-4D1D-A438-282042206087}" destId="{A5BBCD1D-2030-4B1E-B79F-D34F127BDA53}" srcOrd="0" destOrd="0" presId="urn:microsoft.com/office/officeart/2009/3/layout/RandomtoResultProcess"/>
    <dgm:cxn modelId="{3DB367D3-BEDB-4DC6-973B-37B8335A08A6}" type="presParOf" srcId="{5819B705-11D2-4D1D-A438-282042206087}" destId="{7A810846-EFC3-4350-B3FE-727B67E99145}" srcOrd="1" destOrd="0" presId="urn:microsoft.com/office/officeart/2009/3/layout/RandomtoResultProcess"/>
    <dgm:cxn modelId="{CD76FDFE-84E0-4B2A-AC8B-A4F17A734D3A}" type="presParOf" srcId="{05DC0B2D-DF8B-41FA-8C47-67BB35FAC9E5}" destId="{8D29B278-521C-44B3-917D-1D654E41838D}" srcOrd="5" destOrd="0" presId="urn:microsoft.com/office/officeart/2009/3/layout/RandomtoResultProcess"/>
    <dgm:cxn modelId="{18B983E6-8C8F-4AA4-BFBC-CEF002377C46}" type="presParOf" srcId="{8D29B278-521C-44B3-917D-1D654E41838D}" destId="{DEAF5F83-F2E6-4581-907E-C51A9DB74C4F}" srcOrd="0" destOrd="0" presId="urn:microsoft.com/office/officeart/2009/3/layout/RandomtoResultProcess"/>
    <dgm:cxn modelId="{8E13E2F3-428C-4F1A-B4E7-41D5F1F2A28A}" type="presParOf" srcId="{8D29B278-521C-44B3-917D-1D654E41838D}" destId="{2091605C-FF7D-4C47-878E-9978BABFB30C}" srcOrd="1" destOrd="0" presId="urn:microsoft.com/office/officeart/2009/3/layout/RandomtoResultProcess"/>
    <dgm:cxn modelId="{F1C3439D-0213-4847-B39F-BF3677E2BA37}" type="presParOf" srcId="{05DC0B2D-DF8B-41FA-8C47-67BB35FAC9E5}" destId="{1F03C403-470F-4E76-A2B2-B8F077C5747F}" srcOrd="6" destOrd="0" presId="urn:microsoft.com/office/officeart/2009/3/layout/RandomtoResultProcess"/>
    <dgm:cxn modelId="{0A7C477B-CBFB-4F2C-AAF0-DF27F1D348BB}" type="presParOf" srcId="{1F03C403-470F-4E76-A2B2-B8F077C5747F}" destId="{41BC2F33-6338-48D1-90AD-C6BBDE07964F}" srcOrd="0" destOrd="0" presId="urn:microsoft.com/office/officeart/2009/3/layout/RandomtoResultProcess"/>
    <dgm:cxn modelId="{2E6F0D96-95C9-48D9-BF8F-BEBDDCB43BC1}" type="presParOf" srcId="{1F03C403-470F-4E76-A2B2-B8F077C5747F}" destId="{FADE5115-72F1-4446-859B-BC0676F9B64F}" srcOrd="1" destOrd="0" presId="urn:microsoft.com/office/officeart/2009/3/layout/RandomtoResultProcess"/>
    <dgm:cxn modelId="{E61A5CDF-A3B5-4152-998B-48A444D6B16A}" type="presParOf" srcId="{05DC0B2D-DF8B-41FA-8C47-67BB35FAC9E5}" destId="{B164A7AD-66B2-43E7-942E-11907ED50F2F}" srcOrd="7" destOrd="0" presId="urn:microsoft.com/office/officeart/2009/3/layout/RandomtoResultProcess"/>
    <dgm:cxn modelId="{D66701F6-A5DD-4663-9D93-1F46DB283D57}" type="presParOf" srcId="{B164A7AD-66B2-43E7-942E-11907ED50F2F}" destId="{A7ADD392-CBA7-4732-9B57-B1E79202B3C6}" srcOrd="0" destOrd="0" presId="urn:microsoft.com/office/officeart/2009/3/layout/RandomtoResultProcess"/>
    <dgm:cxn modelId="{4FF5E5C8-9A6B-4F9D-9E78-95D0E19FCB91}" type="presParOf" srcId="{B164A7AD-66B2-43E7-942E-11907ED50F2F}" destId="{4DE0F042-8F69-4C6A-882A-58BB58CF8933}" srcOrd="1" destOrd="0" presId="urn:microsoft.com/office/officeart/2009/3/layout/RandomtoResultProcess"/>
    <dgm:cxn modelId="{256938B5-9297-4216-B995-0A6F384A57A1}" type="presParOf" srcId="{05DC0B2D-DF8B-41FA-8C47-67BB35FAC9E5}" destId="{76ECE886-4A10-4B21-B9AB-261CD3E12CB8}" srcOrd="8" destOrd="0" presId="urn:microsoft.com/office/officeart/2009/3/layout/RandomtoResultProcess"/>
    <dgm:cxn modelId="{70B7AD8A-BF42-49FD-BBD1-EB88801F90DA}" type="presParOf" srcId="{76ECE886-4A10-4B21-B9AB-261CD3E12CB8}" destId="{42F5F895-FCB4-4715-9281-7BDFA37C7CE6}" srcOrd="0" destOrd="0" presId="urn:microsoft.com/office/officeart/2009/3/layout/RandomtoResultProcess"/>
    <dgm:cxn modelId="{578309AE-FE01-4A02-A8DE-270415D0EF50}" type="presParOf" srcId="{76ECE886-4A10-4B21-B9AB-261CD3E12CB8}" destId="{40153D59-46FF-4787-ABE0-9FC39911F8B2}"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4176B0-4ED9-455E-8FF7-7931C27D1AAE}" type="doc">
      <dgm:prSet loTypeId="urn:microsoft.com/office/officeart/2005/8/layout/matrix3" loCatId="matrix" qsTypeId="urn:microsoft.com/office/officeart/2005/8/quickstyle/simple1" qsCatId="simple" csTypeId="urn:microsoft.com/office/officeart/2005/8/colors/accent5_5" csCatId="accent5" phldr="1"/>
      <dgm:spPr/>
      <dgm:t>
        <a:bodyPr/>
        <a:lstStyle/>
        <a:p>
          <a:endParaRPr lang="en-US"/>
        </a:p>
      </dgm:t>
    </dgm:pt>
    <dgm:pt modelId="{1883591E-35F0-4C92-90A1-B6BE9D2BA40A}">
      <dgm:prSet custT="1"/>
      <dgm:spPr>
        <a:solidFill>
          <a:srgbClr val="202452">
            <a:alpha val="90000"/>
          </a:srgbClr>
        </a:solidFill>
      </dgm:spPr>
      <dgm:t>
        <a:bodyPr/>
        <a:lstStyle/>
        <a:p>
          <a:r>
            <a:rPr lang="en-US" sz="2400" dirty="0"/>
            <a:t>Administrative Policy 96</a:t>
          </a:r>
        </a:p>
      </dgm:t>
    </dgm:pt>
    <dgm:pt modelId="{19E7F06F-29ED-428E-8140-B83F08E4DE0A}" type="parTrans" cxnId="{572BB92C-8830-40F0-91A1-3603237A7AA6}">
      <dgm:prSet/>
      <dgm:spPr/>
      <dgm:t>
        <a:bodyPr/>
        <a:lstStyle/>
        <a:p>
          <a:endParaRPr lang="en-US" sz="1600"/>
        </a:p>
      </dgm:t>
    </dgm:pt>
    <dgm:pt modelId="{77101514-E765-4FD1-A41E-4AC7C90091C8}" type="sibTrans" cxnId="{572BB92C-8830-40F0-91A1-3603237A7AA6}">
      <dgm:prSet/>
      <dgm:spPr/>
      <dgm:t>
        <a:bodyPr/>
        <a:lstStyle/>
        <a:p>
          <a:endParaRPr lang="en-US" sz="1600"/>
        </a:p>
      </dgm:t>
    </dgm:pt>
    <dgm:pt modelId="{B1D31729-D74C-467C-87C5-D0DA22F6B400}">
      <dgm:prSet custT="1"/>
      <dgm:spPr>
        <a:solidFill>
          <a:srgbClr val="202452">
            <a:alpha val="76667"/>
          </a:srgbClr>
        </a:solidFill>
      </dgm:spPr>
      <dgm:t>
        <a:bodyPr/>
        <a:lstStyle/>
        <a:p>
          <a:r>
            <a:rPr lang="en-US" sz="2400" dirty="0"/>
            <a:t>Position match</a:t>
          </a:r>
        </a:p>
      </dgm:t>
    </dgm:pt>
    <dgm:pt modelId="{53A1C07B-F021-4329-9065-C6050D5DB82B}" type="parTrans" cxnId="{5BEC9908-EDE6-4CAA-B4B2-F4E6B63E1698}">
      <dgm:prSet/>
      <dgm:spPr/>
      <dgm:t>
        <a:bodyPr/>
        <a:lstStyle/>
        <a:p>
          <a:endParaRPr lang="en-US" sz="1600"/>
        </a:p>
      </dgm:t>
    </dgm:pt>
    <dgm:pt modelId="{971BDC67-11E3-4FD7-B06D-5DF4EDD496D0}" type="sibTrans" cxnId="{5BEC9908-EDE6-4CAA-B4B2-F4E6B63E1698}">
      <dgm:prSet/>
      <dgm:spPr/>
      <dgm:t>
        <a:bodyPr/>
        <a:lstStyle/>
        <a:p>
          <a:endParaRPr lang="en-US" sz="1600"/>
        </a:p>
      </dgm:t>
    </dgm:pt>
    <dgm:pt modelId="{313AD882-A09E-4B1C-9D8A-8215217DF66C}">
      <dgm:prSet custT="1"/>
      <dgm:spPr>
        <a:solidFill>
          <a:srgbClr val="202452">
            <a:alpha val="63333"/>
          </a:srgbClr>
        </a:solidFill>
      </dgm:spPr>
      <dgm:t>
        <a:bodyPr/>
        <a:lstStyle/>
        <a:p>
          <a:r>
            <a:rPr lang="en-US" sz="2400" dirty="0"/>
            <a:t>Qualified participant</a:t>
          </a:r>
        </a:p>
      </dgm:t>
    </dgm:pt>
    <dgm:pt modelId="{BCB60F6A-063E-4362-89E5-78347721ED33}" type="parTrans" cxnId="{FEC57C45-20D9-46A9-AE56-2C3FCE507D9C}">
      <dgm:prSet/>
      <dgm:spPr/>
      <dgm:t>
        <a:bodyPr/>
        <a:lstStyle/>
        <a:p>
          <a:endParaRPr lang="en-US" sz="1600"/>
        </a:p>
      </dgm:t>
    </dgm:pt>
    <dgm:pt modelId="{6BC009AA-73FA-4E3B-8960-A0C058EBACDA}" type="sibTrans" cxnId="{FEC57C45-20D9-46A9-AE56-2C3FCE507D9C}">
      <dgm:prSet/>
      <dgm:spPr/>
      <dgm:t>
        <a:bodyPr/>
        <a:lstStyle/>
        <a:p>
          <a:endParaRPr lang="en-US" sz="1600"/>
        </a:p>
      </dgm:t>
    </dgm:pt>
    <dgm:pt modelId="{EDC7AED8-7773-43F6-A14B-4215F7AE5CB6}">
      <dgm:prSet custT="1"/>
      <dgm:spPr>
        <a:solidFill>
          <a:srgbClr val="202452">
            <a:alpha val="50000"/>
          </a:srgbClr>
        </a:solidFill>
      </dgm:spPr>
      <dgm:t>
        <a:bodyPr/>
        <a:lstStyle/>
        <a:p>
          <a:r>
            <a:rPr lang="en-US" sz="2400" dirty="0"/>
            <a:t>Advocacy efforts</a:t>
          </a:r>
        </a:p>
      </dgm:t>
    </dgm:pt>
    <dgm:pt modelId="{810E868A-CF6B-410F-840A-E59E87C2A0FA}" type="parTrans" cxnId="{507CF85B-B0E6-4902-AE01-7C4CBBB392B0}">
      <dgm:prSet/>
      <dgm:spPr/>
      <dgm:t>
        <a:bodyPr/>
        <a:lstStyle/>
        <a:p>
          <a:endParaRPr lang="en-US" sz="1600"/>
        </a:p>
      </dgm:t>
    </dgm:pt>
    <dgm:pt modelId="{4CE9EAD9-C2CF-42FB-8597-E09A39BAA314}" type="sibTrans" cxnId="{507CF85B-B0E6-4902-AE01-7C4CBBB392B0}">
      <dgm:prSet/>
      <dgm:spPr/>
      <dgm:t>
        <a:bodyPr/>
        <a:lstStyle/>
        <a:p>
          <a:endParaRPr lang="en-US" sz="1600"/>
        </a:p>
      </dgm:t>
    </dgm:pt>
    <dgm:pt modelId="{C1515B5D-34FA-4E74-8CDD-662D98772B83}" type="pres">
      <dgm:prSet presAssocID="{B84176B0-4ED9-455E-8FF7-7931C27D1AAE}" presName="matrix" presStyleCnt="0">
        <dgm:presLayoutVars>
          <dgm:chMax val="1"/>
          <dgm:dir/>
          <dgm:resizeHandles val="exact"/>
        </dgm:presLayoutVars>
      </dgm:prSet>
      <dgm:spPr/>
    </dgm:pt>
    <dgm:pt modelId="{3A392C4A-F559-41FA-9246-96E0666425CB}" type="pres">
      <dgm:prSet presAssocID="{B84176B0-4ED9-455E-8FF7-7931C27D1AAE}" presName="diamond" presStyleLbl="bgShp" presStyleIdx="0" presStyleCnt="1"/>
      <dgm:spPr>
        <a:solidFill>
          <a:srgbClr val="04A651"/>
        </a:solidFill>
      </dgm:spPr>
    </dgm:pt>
    <dgm:pt modelId="{2E436F6A-9576-41D9-80FB-AD4067E1B31C}" type="pres">
      <dgm:prSet presAssocID="{B84176B0-4ED9-455E-8FF7-7931C27D1AAE}" presName="quad1" presStyleLbl="node1" presStyleIdx="0" presStyleCnt="4" custScaleX="103070">
        <dgm:presLayoutVars>
          <dgm:chMax val="0"/>
          <dgm:chPref val="0"/>
          <dgm:bulletEnabled val="1"/>
        </dgm:presLayoutVars>
      </dgm:prSet>
      <dgm:spPr/>
    </dgm:pt>
    <dgm:pt modelId="{D0673447-715E-4DAF-8082-57333B77DDE4}" type="pres">
      <dgm:prSet presAssocID="{B84176B0-4ED9-455E-8FF7-7931C27D1AAE}" presName="quad2" presStyleLbl="node1" presStyleIdx="1" presStyleCnt="4" custScaleX="103070">
        <dgm:presLayoutVars>
          <dgm:chMax val="0"/>
          <dgm:chPref val="0"/>
          <dgm:bulletEnabled val="1"/>
        </dgm:presLayoutVars>
      </dgm:prSet>
      <dgm:spPr/>
    </dgm:pt>
    <dgm:pt modelId="{25E2EE0E-59D4-4DD6-9EFE-F3F250FAA99E}" type="pres">
      <dgm:prSet presAssocID="{B84176B0-4ED9-455E-8FF7-7931C27D1AAE}" presName="quad3" presStyleLbl="node1" presStyleIdx="2" presStyleCnt="4" custScaleX="103070">
        <dgm:presLayoutVars>
          <dgm:chMax val="0"/>
          <dgm:chPref val="0"/>
          <dgm:bulletEnabled val="1"/>
        </dgm:presLayoutVars>
      </dgm:prSet>
      <dgm:spPr/>
    </dgm:pt>
    <dgm:pt modelId="{49116B4E-76A5-462B-837B-2EC860265066}" type="pres">
      <dgm:prSet presAssocID="{B84176B0-4ED9-455E-8FF7-7931C27D1AAE}" presName="quad4" presStyleLbl="node1" presStyleIdx="3" presStyleCnt="4" custScaleX="103070">
        <dgm:presLayoutVars>
          <dgm:chMax val="0"/>
          <dgm:chPref val="0"/>
          <dgm:bulletEnabled val="1"/>
        </dgm:presLayoutVars>
      </dgm:prSet>
      <dgm:spPr/>
    </dgm:pt>
  </dgm:ptLst>
  <dgm:cxnLst>
    <dgm:cxn modelId="{5BEC9908-EDE6-4CAA-B4B2-F4E6B63E1698}" srcId="{B84176B0-4ED9-455E-8FF7-7931C27D1AAE}" destId="{B1D31729-D74C-467C-87C5-D0DA22F6B400}" srcOrd="1" destOrd="0" parTransId="{53A1C07B-F021-4329-9065-C6050D5DB82B}" sibTransId="{971BDC67-11E3-4FD7-B06D-5DF4EDD496D0}"/>
    <dgm:cxn modelId="{BC5AE10C-95A4-4504-964B-3184021765EB}" type="presOf" srcId="{313AD882-A09E-4B1C-9D8A-8215217DF66C}" destId="{25E2EE0E-59D4-4DD6-9EFE-F3F250FAA99E}" srcOrd="0" destOrd="0" presId="urn:microsoft.com/office/officeart/2005/8/layout/matrix3"/>
    <dgm:cxn modelId="{99A38820-7F47-4CA3-BDDE-4B448B421DEB}" type="presOf" srcId="{EDC7AED8-7773-43F6-A14B-4215F7AE5CB6}" destId="{49116B4E-76A5-462B-837B-2EC860265066}" srcOrd="0" destOrd="0" presId="urn:microsoft.com/office/officeart/2005/8/layout/matrix3"/>
    <dgm:cxn modelId="{572BB92C-8830-40F0-91A1-3603237A7AA6}" srcId="{B84176B0-4ED9-455E-8FF7-7931C27D1AAE}" destId="{1883591E-35F0-4C92-90A1-B6BE9D2BA40A}" srcOrd="0" destOrd="0" parTransId="{19E7F06F-29ED-428E-8140-B83F08E4DE0A}" sibTransId="{77101514-E765-4FD1-A41E-4AC7C90091C8}"/>
    <dgm:cxn modelId="{507CF85B-B0E6-4902-AE01-7C4CBBB392B0}" srcId="{B84176B0-4ED9-455E-8FF7-7931C27D1AAE}" destId="{EDC7AED8-7773-43F6-A14B-4215F7AE5CB6}" srcOrd="3" destOrd="0" parTransId="{810E868A-CF6B-410F-840A-E59E87C2A0FA}" sibTransId="{4CE9EAD9-C2CF-42FB-8597-E09A39BAA314}"/>
    <dgm:cxn modelId="{FEC57C45-20D9-46A9-AE56-2C3FCE507D9C}" srcId="{B84176B0-4ED9-455E-8FF7-7931C27D1AAE}" destId="{313AD882-A09E-4B1C-9D8A-8215217DF66C}" srcOrd="2" destOrd="0" parTransId="{BCB60F6A-063E-4362-89E5-78347721ED33}" sibTransId="{6BC009AA-73FA-4E3B-8960-A0C058EBACDA}"/>
    <dgm:cxn modelId="{2A62F66E-0995-47CC-8850-308D6F43D1F9}" type="presOf" srcId="{B1D31729-D74C-467C-87C5-D0DA22F6B400}" destId="{D0673447-715E-4DAF-8082-57333B77DDE4}" srcOrd="0" destOrd="0" presId="urn:microsoft.com/office/officeart/2005/8/layout/matrix3"/>
    <dgm:cxn modelId="{B4A921C5-F40F-4A64-8652-70D463AD6CAD}" type="presOf" srcId="{B84176B0-4ED9-455E-8FF7-7931C27D1AAE}" destId="{C1515B5D-34FA-4E74-8CDD-662D98772B83}" srcOrd="0" destOrd="0" presId="urn:microsoft.com/office/officeart/2005/8/layout/matrix3"/>
    <dgm:cxn modelId="{B86C7ACE-670B-447A-AA6E-BE204374EADC}" type="presOf" srcId="{1883591E-35F0-4C92-90A1-B6BE9D2BA40A}" destId="{2E436F6A-9576-41D9-80FB-AD4067E1B31C}" srcOrd="0" destOrd="0" presId="urn:microsoft.com/office/officeart/2005/8/layout/matrix3"/>
    <dgm:cxn modelId="{849CD4F2-6D23-4F3E-A89D-22A97DE97A57}" type="presParOf" srcId="{C1515B5D-34FA-4E74-8CDD-662D98772B83}" destId="{3A392C4A-F559-41FA-9246-96E0666425CB}" srcOrd="0" destOrd="0" presId="urn:microsoft.com/office/officeart/2005/8/layout/matrix3"/>
    <dgm:cxn modelId="{D2EE1824-F48A-4484-9E6B-24B32186C2F6}" type="presParOf" srcId="{C1515B5D-34FA-4E74-8CDD-662D98772B83}" destId="{2E436F6A-9576-41D9-80FB-AD4067E1B31C}" srcOrd="1" destOrd="0" presId="urn:microsoft.com/office/officeart/2005/8/layout/matrix3"/>
    <dgm:cxn modelId="{536A508E-B585-4563-A77F-17F8BEED21CB}" type="presParOf" srcId="{C1515B5D-34FA-4E74-8CDD-662D98772B83}" destId="{D0673447-715E-4DAF-8082-57333B77DDE4}" srcOrd="2" destOrd="0" presId="urn:microsoft.com/office/officeart/2005/8/layout/matrix3"/>
    <dgm:cxn modelId="{8BBCC652-DAB9-4AE1-965F-6574EADCE07B}" type="presParOf" srcId="{C1515B5D-34FA-4E74-8CDD-662D98772B83}" destId="{25E2EE0E-59D4-4DD6-9EFE-F3F250FAA99E}" srcOrd="3" destOrd="0" presId="urn:microsoft.com/office/officeart/2005/8/layout/matrix3"/>
    <dgm:cxn modelId="{171C0DF3-92DC-4EAE-AAC8-B378EC3D158C}" type="presParOf" srcId="{C1515B5D-34FA-4E74-8CDD-662D98772B83}" destId="{49116B4E-76A5-462B-837B-2EC86026506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3FD3CB-3D07-4D5D-A85B-D93546CA11B5}" type="doc">
      <dgm:prSet loTypeId="urn:microsoft.com/office/officeart/2008/layout/BubblePictureList" loCatId="picture" qsTypeId="urn:microsoft.com/office/officeart/2005/8/quickstyle/simple1" qsCatId="simple" csTypeId="urn:microsoft.com/office/officeart/2005/8/colors/accent5_5" csCatId="accent5" phldr="1"/>
      <dgm:spPr/>
      <dgm:t>
        <a:bodyPr/>
        <a:lstStyle/>
        <a:p>
          <a:endParaRPr lang="en-US"/>
        </a:p>
      </dgm:t>
    </dgm:pt>
    <dgm:pt modelId="{59F1CE0F-3C41-4DE8-A684-19887E781C1F}">
      <dgm:prSet/>
      <dgm:spPr/>
      <dgm:t>
        <a:bodyPr/>
        <a:lstStyle/>
        <a:p>
          <a:r>
            <a:rPr lang="en-US" dirty="0">
              <a:solidFill>
                <a:srgbClr val="202452"/>
              </a:solidFill>
            </a:rPr>
            <a:t>Participant knowledge</a:t>
          </a:r>
        </a:p>
      </dgm:t>
    </dgm:pt>
    <dgm:pt modelId="{C4E91EAC-0446-48E1-868D-C0F6629F8DD0}" type="parTrans" cxnId="{F31CBA36-BD1C-4EFF-9881-C2DE637CADDC}">
      <dgm:prSet/>
      <dgm:spPr/>
      <dgm:t>
        <a:bodyPr/>
        <a:lstStyle/>
        <a:p>
          <a:endParaRPr lang="en-US">
            <a:solidFill>
              <a:srgbClr val="004563"/>
            </a:solidFill>
          </a:endParaRPr>
        </a:p>
      </dgm:t>
    </dgm:pt>
    <dgm:pt modelId="{020C12ED-2DB0-40F2-88E6-48CD6F728AE2}" type="sibTrans" cxnId="{F31CBA36-BD1C-4EFF-9881-C2DE637CADDC}">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n-US">
            <a:solidFill>
              <a:srgbClr val="004563"/>
            </a:solidFill>
          </a:endParaRPr>
        </a:p>
      </dgm:t>
      <dgm:extLst>
        <a:ext uri="{E40237B7-FDA0-4F09-8148-C483321AD2D9}">
          <dgm14:cNvPr xmlns:dgm14="http://schemas.microsoft.com/office/drawing/2010/diagram" id="0" name="" descr="Person with idea"/>
        </a:ext>
      </dgm:extLst>
    </dgm:pt>
    <dgm:pt modelId="{5D4FE911-93BE-4208-A3E8-943642DB9902}">
      <dgm:prSet/>
      <dgm:spPr/>
      <dgm:t>
        <a:bodyPr/>
        <a:lstStyle/>
        <a:p>
          <a:r>
            <a:rPr lang="en-US" dirty="0">
              <a:solidFill>
                <a:srgbClr val="202452"/>
              </a:solidFill>
            </a:rPr>
            <a:t>Job-search strategy </a:t>
          </a:r>
        </a:p>
      </dgm:t>
    </dgm:pt>
    <dgm:pt modelId="{FDC1B946-5859-4C40-B896-A6E5C2D2555B}" type="parTrans" cxnId="{86E9C55B-5627-4D10-8139-83B8DF12ECF5}">
      <dgm:prSet/>
      <dgm:spPr/>
      <dgm:t>
        <a:bodyPr/>
        <a:lstStyle/>
        <a:p>
          <a:endParaRPr lang="en-US">
            <a:solidFill>
              <a:srgbClr val="004563"/>
            </a:solidFill>
          </a:endParaRPr>
        </a:p>
      </dgm:t>
    </dgm:pt>
    <dgm:pt modelId="{83AEA84D-4567-43DC-BA6F-D961D1B291B6}" type="sibTrans" cxnId="{86E9C55B-5627-4D10-8139-83B8DF12ECF5}">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n-US">
            <a:solidFill>
              <a:srgbClr val="004563"/>
            </a:solidFill>
          </a:endParaRPr>
        </a:p>
      </dgm:t>
      <dgm:extLst>
        <a:ext uri="{E40237B7-FDA0-4F09-8148-C483321AD2D9}">
          <dgm14:cNvPr xmlns:dgm14="http://schemas.microsoft.com/office/drawing/2010/diagram" id="0" name="" descr="Playbook"/>
        </a:ext>
      </dgm:extLst>
    </dgm:pt>
    <dgm:pt modelId="{96B1D474-870F-4624-AB43-E10A2C96FE92}">
      <dgm:prSet/>
      <dgm:spPr/>
      <dgm:t>
        <a:bodyPr/>
        <a:lstStyle/>
        <a:p>
          <a:r>
            <a:rPr lang="en-US" dirty="0">
              <a:solidFill>
                <a:srgbClr val="202452"/>
              </a:solidFill>
            </a:rPr>
            <a:t>Workshops </a:t>
          </a:r>
        </a:p>
      </dgm:t>
    </dgm:pt>
    <dgm:pt modelId="{FE5931CA-2A96-42FB-B8CD-137569249A48}" type="parTrans" cxnId="{D3FE87A2-901D-4C99-B8B9-AA49C66D8CD3}">
      <dgm:prSet/>
      <dgm:spPr/>
      <dgm:t>
        <a:bodyPr/>
        <a:lstStyle/>
        <a:p>
          <a:endParaRPr lang="en-US">
            <a:solidFill>
              <a:srgbClr val="004563"/>
            </a:solidFill>
          </a:endParaRPr>
        </a:p>
      </dgm:t>
    </dgm:pt>
    <dgm:pt modelId="{F883E1D0-AF7A-47B6-B54B-BAD6407A6F37}" type="sibTrans" cxnId="{D3FE87A2-901D-4C99-B8B9-AA49C66D8CD3}">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solidFill>
              <a:srgbClr val="004563"/>
            </a:solidFill>
          </a:endParaRPr>
        </a:p>
      </dgm:t>
      <dgm:extLst>
        <a:ext uri="{E40237B7-FDA0-4F09-8148-C483321AD2D9}">
          <dgm14:cNvPr xmlns:dgm14="http://schemas.microsoft.com/office/drawing/2010/diagram" id="0" name="" descr="Classroom"/>
        </a:ext>
      </dgm:extLst>
    </dgm:pt>
    <dgm:pt modelId="{97C87B61-D7F7-4E01-AFD8-823EA37162DA}">
      <dgm:prSet/>
      <dgm:spPr/>
      <dgm:t>
        <a:bodyPr/>
        <a:lstStyle/>
        <a:p>
          <a:r>
            <a:rPr lang="en-US" dirty="0">
              <a:solidFill>
                <a:srgbClr val="202452"/>
              </a:solidFill>
            </a:rPr>
            <a:t>Resume revision</a:t>
          </a:r>
        </a:p>
      </dgm:t>
    </dgm:pt>
    <dgm:pt modelId="{7530E46F-A346-4692-974C-BC1567935F73}" type="parTrans" cxnId="{BEBFF216-6DE4-4C9E-BF00-0FD6561B9601}">
      <dgm:prSet/>
      <dgm:spPr/>
      <dgm:t>
        <a:bodyPr/>
        <a:lstStyle/>
        <a:p>
          <a:endParaRPr lang="en-US">
            <a:solidFill>
              <a:srgbClr val="004563"/>
            </a:solidFill>
          </a:endParaRPr>
        </a:p>
      </dgm:t>
    </dgm:pt>
    <dgm:pt modelId="{BBF75BBF-EF25-4AAA-A598-E18C9156EE38}" type="sibTrans" cxnId="{BEBFF216-6DE4-4C9E-BF00-0FD6561B9601}">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n-US">
            <a:solidFill>
              <a:srgbClr val="004563"/>
            </a:solidFill>
          </a:endParaRPr>
        </a:p>
      </dgm:t>
      <dgm:extLst>
        <a:ext uri="{E40237B7-FDA0-4F09-8148-C483321AD2D9}">
          <dgm14:cNvPr xmlns:dgm14="http://schemas.microsoft.com/office/drawing/2010/diagram" id="0" name="" descr="Document"/>
        </a:ext>
      </dgm:extLst>
    </dgm:pt>
    <dgm:pt modelId="{AAB3B43B-BF2A-4772-96EF-1337B3DE5B68}">
      <dgm:prSet/>
      <dgm:spPr/>
      <dgm:t>
        <a:bodyPr/>
        <a:lstStyle/>
        <a:p>
          <a:r>
            <a:rPr lang="en-US" dirty="0">
              <a:solidFill>
                <a:srgbClr val="202452"/>
              </a:solidFill>
            </a:rPr>
            <a:t>Significant staff involvement</a:t>
          </a:r>
        </a:p>
      </dgm:t>
    </dgm:pt>
    <dgm:pt modelId="{D682C2A3-4D97-432A-BDC2-6BEA52C78B85}" type="parTrans" cxnId="{FAAF9B8E-3ED8-441C-BBDA-A35DDE680032}">
      <dgm:prSet/>
      <dgm:spPr/>
      <dgm:t>
        <a:bodyPr/>
        <a:lstStyle/>
        <a:p>
          <a:endParaRPr lang="en-US">
            <a:solidFill>
              <a:srgbClr val="004563"/>
            </a:solidFill>
          </a:endParaRPr>
        </a:p>
      </dgm:t>
    </dgm:pt>
    <dgm:pt modelId="{ED050888-97FB-4970-8694-7B0FEC1BFE23}" type="sibTrans" cxnId="{FAAF9B8E-3ED8-441C-BBDA-A35DDE680032}">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solidFill>
              <a:srgbClr val="004563"/>
            </a:solidFill>
          </a:endParaRPr>
        </a:p>
      </dgm:t>
      <dgm:extLst>
        <a:ext uri="{E40237B7-FDA0-4F09-8148-C483321AD2D9}">
          <dgm14:cNvPr xmlns:dgm14="http://schemas.microsoft.com/office/drawing/2010/diagram" id="0" name="" descr="Group brainstorm"/>
        </a:ext>
      </dgm:extLst>
    </dgm:pt>
    <dgm:pt modelId="{074687AE-095A-4075-A0B1-7EDFF818F9CF}" type="pres">
      <dgm:prSet presAssocID="{4A3FD3CB-3D07-4D5D-A85B-D93546CA11B5}" presName="Name0" presStyleCnt="0">
        <dgm:presLayoutVars>
          <dgm:chMax val="8"/>
          <dgm:chPref val="8"/>
          <dgm:dir/>
        </dgm:presLayoutVars>
      </dgm:prSet>
      <dgm:spPr/>
    </dgm:pt>
    <dgm:pt modelId="{0747A3C3-D5CF-481F-9658-A8A80B06FF1D}" type="pres">
      <dgm:prSet presAssocID="{AAB3B43B-BF2A-4772-96EF-1337B3DE5B68}" presName="parent_text_1" presStyleLbl="revTx" presStyleIdx="0" presStyleCnt="5">
        <dgm:presLayoutVars>
          <dgm:chMax val="0"/>
          <dgm:chPref val="0"/>
          <dgm:bulletEnabled val="1"/>
        </dgm:presLayoutVars>
      </dgm:prSet>
      <dgm:spPr/>
    </dgm:pt>
    <dgm:pt modelId="{4C61C004-7D1E-429B-9BF6-8366ACC55016}" type="pres">
      <dgm:prSet presAssocID="{AAB3B43B-BF2A-4772-96EF-1337B3DE5B68}" presName="image_accent_1" presStyleCnt="0"/>
      <dgm:spPr/>
    </dgm:pt>
    <dgm:pt modelId="{06176C60-659A-46C8-A690-22B7D41AD462}" type="pres">
      <dgm:prSet presAssocID="{AAB3B43B-BF2A-4772-96EF-1337B3DE5B68}" presName="imageAccentRepeatNode" presStyleLbl="alignNode1" presStyleIdx="0" presStyleCnt="9"/>
      <dgm:spPr>
        <a:solidFill>
          <a:srgbClr val="04A651">
            <a:alpha val="90000"/>
          </a:srgbClr>
        </a:solidFill>
      </dgm:spPr>
    </dgm:pt>
    <dgm:pt modelId="{761FCE45-126B-4775-8A7D-58D2F05C9EE3}" type="pres">
      <dgm:prSet presAssocID="{AAB3B43B-BF2A-4772-96EF-1337B3DE5B68}" presName="accent_1" presStyleLbl="alignNode1" presStyleIdx="1" presStyleCnt="9"/>
      <dgm:spPr>
        <a:solidFill>
          <a:srgbClr val="202452">
            <a:alpha val="85000"/>
          </a:srgbClr>
        </a:solidFill>
      </dgm:spPr>
    </dgm:pt>
    <dgm:pt modelId="{9240490C-F10A-4D78-82A4-BA0049A7290A}" type="pres">
      <dgm:prSet presAssocID="{ED050888-97FB-4970-8694-7B0FEC1BFE23}" presName="image_1" presStyleCnt="0"/>
      <dgm:spPr/>
    </dgm:pt>
    <dgm:pt modelId="{6F6E6924-F5E2-4EEA-B9DC-F1226CB8C1A1}" type="pres">
      <dgm:prSet presAssocID="{ED050888-97FB-4970-8694-7B0FEC1BFE23}" presName="imageRepeatNode" presStyleLbl="fgImgPlace1" presStyleIdx="0"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559A5654-A1FF-4896-9D75-BB767EA54BA1}" type="pres">
      <dgm:prSet presAssocID="{59F1CE0F-3C41-4DE8-A684-19887E781C1F}" presName="parent_text_2" presStyleLbl="revTx" presStyleIdx="1" presStyleCnt="5" custScaleX="136219" custLinFactNeighborX="13539" custLinFactNeighborY="2123">
        <dgm:presLayoutVars>
          <dgm:chMax val="0"/>
          <dgm:chPref val="0"/>
          <dgm:bulletEnabled val="1"/>
        </dgm:presLayoutVars>
      </dgm:prSet>
      <dgm:spPr/>
    </dgm:pt>
    <dgm:pt modelId="{BA39C713-F344-44BB-BA8D-462CC48A3C92}" type="pres">
      <dgm:prSet presAssocID="{59F1CE0F-3C41-4DE8-A684-19887E781C1F}" presName="image_accent_2" presStyleCnt="0"/>
      <dgm:spPr/>
    </dgm:pt>
    <dgm:pt modelId="{3CDD99F0-3618-4A31-9469-819EEE87C254}" type="pres">
      <dgm:prSet presAssocID="{59F1CE0F-3C41-4DE8-A684-19887E781C1F}" presName="imageAccentRepeatNode" presStyleLbl="alignNode1" presStyleIdx="2" presStyleCnt="9"/>
      <dgm:spPr>
        <a:solidFill>
          <a:srgbClr val="04A651">
            <a:alpha val="80000"/>
          </a:srgbClr>
        </a:solidFill>
      </dgm:spPr>
    </dgm:pt>
    <dgm:pt modelId="{148E335F-787B-4FB5-A92C-1BB039CA6D9D}" type="pres">
      <dgm:prSet presAssocID="{020C12ED-2DB0-40F2-88E6-48CD6F728AE2}" presName="image_2" presStyleCnt="0"/>
      <dgm:spPr/>
    </dgm:pt>
    <dgm:pt modelId="{E5947A1E-A0EA-4DB9-96A8-0ED50A1241FB}" type="pres">
      <dgm:prSet presAssocID="{020C12ED-2DB0-40F2-88E6-48CD6F728AE2}" presName="imageRepeatNode" presStyleLbl="fgImgPlace1" presStyleIdx="1" presStyleCnt="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8D2068C9-59CE-41A2-B784-A686FCED9D6C}" type="pres">
      <dgm:prSet presAssocID="{5D4FE911-93BE-4208-A3E8-943642DB9902}" presName="image_accent_3" presStyleCnt="0"/>
      <dgm:spPr/>
    </dgm:pt>
    <dgm:pt modelId="{7E6D6B77-5B17-405B-BFC3-0189FBB29799}" type="pres">
      <dgm:prSet presAssocID="{5D4FE911-93BE-4208-A3E8-943642DB9902}" presName="imageAccentRepeatNode" presStyleLbl="alignNode1" presStyleIdx="3" presStyleCnt="9"/>
      <dgm:spPr>
        <a:solidFill>
          <a:srgbClr val="04A651">
            <a:alpha val="75000"/>
          </a:srgbClr>
        </a:solidFill>
      </dgm:spPr>
    </dgm:pt>
    <dgm:pt modelId="{AF87A19F-FC00-4A08-B4C2-6295F9F4B3FB}" type="pres">
      <dgm:prSet presAssocID="{5D4FE911-93BE-4208-A3E8-943642DB9902}" presName="parent_text_3" presStyleLbl="revTx" presStyleIdx="2" presStyleCnt="5" custScaleX="113472">
        <dgm:presLayoutVars>
          <dgm:chMax val="0"/>
          <dgm:chPref val="0"/>
          <dgm:bulletEnabled val="1"/>
        </dgm:presLayoutVars>
      </dgm:prSet>
      <dgm:spPr/>
    </dgm:pt>
    <dgm:pt modelId="{04323BAE-741B-411F-9B20-C2E8E293BEF4}" type="pres">
      <dgm:prSet presAssocID="{5D4FE911-93BE-4208-A3E8-943642DB9902}" presName="accent_2" presStyleLbl="alignNode1" presStyleIdx="4" presStyleCnt="9"/>
      <dgm:spPr>
        <a:solidFill>
          <a:srgbClr val="202452">
            <a:alpha val="70000"/>
          </a:srgbClr>
        </a:solidFill>
      </dgm:spPr>
    </dgm:pt>
    <dgm:pt modelId="{5CFF6E71-392A-4C9F-AF34-5FE30765E426}" type="pres">
      <dgm:prSet presAssocID="{5D4FE911-93BE-4208-A3E8-943642DB9902}" presName="accent_3" presStyleLbl="alignNode1" presStyleIdx="5" presStyleCnt="9"/>
      <dgm:spPr>
        <a:solidFill>
          <a:srgbClr val="202452">
            <a:alpha val="65000"/>
          </a:srgbClr>
        </a:solidFill>
      </dgm:spPr>
    </dgm:pt>
    <dgm:pt modelId="{019EE98F-8D7D-4F43-82CD-8EF316621789}" type="pres">
      <dgm:prSet presAssocID="{83AEA84D-4567-43DC-BA6F-D961D1B291B6}" presName="image_3" presStyleCnt="0"/>
      <dgm:spPr/>
    </dgm:pt>
    <dgm:pt modelId="{86DDDDB7-20E1-40B0-B652-75A4F35866CA}" type="pres">
      <dgm:prSet presAssocID="{83AEA84D-4567-43DC-BA6F-D961D1B291B6}" presName="imageRepeatNode" presStyleLbl="fgImgPlace1" presStyleIdx="2" presStyleCnt="5"/>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F9A8942D-78F5-4A95-9812-BC02F868F69A}" type="pres">
      <dgm:prSet presAssocID="{96B1D474-870F-4624-AB43-E10A2C96FE92}" presName="image_accent_4" presStyleCnt="0"/>
      <dgm:spPr/>
    </dgm:pt>
    <dgm:pt modelId="{96C8C696-267A-4ECD-BE31-2258077C230E}" type="pres">
      <dgm:prSet presAssocID="{96B1D474-870F-4624-AB43-E10A2C96FE92}" presName="imageAccentRepeatNode" presStyleLbl="alignNode1" presStyleIdx="6" presStyleCnt="9"/>
      <dgm:spPr>
        <a:solidFill>
          <a:srgbClr val="04A651">
            <a:alpha val="60000"/>
          </a:srgbClr>
        </a:solidFill>
      </dgm:spPr>
    </dgm:pt>
    <dgm:pt modelId="{908B1716-0DD5-4EAB-AE63-54922DD03850}" type="pres">
      <dgm:prSet presAssocID="{96B1D474-870F-4624-AB43-E10A2C96FE92}" presName="parent_text_4" presStyleLbl="revTx" presStyleIdx="3" presStyleCnt="5">
        <dgm:presLayoutVars>
          <dgm:chMax val="0"/>
          <dgm:chPref val="0"/>
          <dgm:bulletEnabled val="1"/>
        </dgm:presLayoutVars>
      </dgm:prSet>
      <dgm:spPr/>
    </dgm:pt>
    <dgm:pt modelId="{C226C6BF-D5F8-4A5E-9908-DFC1FF93E25D}" type="pres">
      <dgm:prSet presAssocID="{96B1D474-870F-4624-AB43-E10A2C96FE92}" presName="accent_4" presStyleLbl="alignNode1" presStyleIdx="7" presStyleCnt="9"/>
      <dgm:spPr>
        <a:solidFill>
          <a:srgbClr val="202452">
            <a:alpha val="55000"/>
          </a:srgbClr>
        </a:solidFill>
      </dgm:spPr>
    </dgm:pt>
    <dgm:pt modelId="{5400151B-5C16-4EAC-94D4-BA5150EEA3E2}" type="pres">
      <dgm:prSet presAssocID="{F883E1D0-AF7A-47B6-B54B-BAD6407A6F37}" presName="image_4" presStyleCnt="0"/>
      <dgm:spPr/>
    </dgm:pt>
    <dgm:pt modelId="{2C3D803E-BA3C-4895-8AD3-EE79AEFA6DF4}" type="pres">
      <dgm:prSet presAssocID="{F883E1D0-AF7A-47B6-B54B-BAD6407A6F37}" presName="imageRepeatNode" presStyleLbl="fgImgPlace1" presStyleIdx="3" presStyleCnt="5"/>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pt>
    <dgm:pt modelId="{A95A5CE7-787E-41F3-8C78-7AE070BAA83A}" type="pres">
      <dgm:prSet presAssocID="{97C87B61-D7F7-4E01-AFD8-823EA37162DA}" presName="image_accent_5" presStyleCnt="0"/>
      <dgm:spPr/>
    </dgm:pt>
    <dgm:pt modelId="{A79C5926-5738-400E-8B70-A2E88251F223}" type="pres">
      <dgm:prSet presAssocID="{97C87B61-D7F7-4E01-AFD8-823EA37162DA}" presName="imageAccentRepeatNode" presStyleLbl="alignNode1" presStyleIdx="8" presStyleCnt="9"/>
      <dgm:spPr>
        <a:solidFill>
          <a:srgbClr val="04A651">
            <a:alpha val="50000"/>
          </a:srgbClr>
        </a:solidFill>
      </dgm:spPr>
    </dgm:pt>
    <dgm:pt modelId="{57B5C02C-A492-4E77-BF00-F7BD0406ACD6}" type="pres">
      <dgm:prSet presAssocID="{97C87B61-D7F7-4E01-AFD8-823EA37162DA}" presName="parent_text_5" presStyleLbl="revTx" presStyleIdx="4" presStyleCnt="5">
        <dgm:presLayoutVars>
          <dgm:chMax val="0"/>
          <dgm:chPref val="0"/>
          <dgm:bulletEnabled val="1"/>
        </dgm:presLayoutVars>
      </dgm:prSet>
      <dgm:spPr/>
    </dgm:pt>
    <dgm:pt modelId="{43CF00C2-A145-41D5-BA81-9224768ED355}" type="pres">
      <dgm:prSet presAssocID="{BBF75BBF-EF25-4AAA-A598-E18C9156EE38}" presName="image_5" presStyleCnt="0"/>
      <dgm:spPr/>
    </dgm:pt>
    <dgm:pt modelId="{AA47F9DE-5AE0-470F-8A69-E1CCF79737E6}" type="pres">
      <dgm:prSet presAssocID="{BBF75BBF-EF25-4AAA-A598-E18C9156EE38}" presName="imageRepeatNode" presStyleLbl="fgImgPlace1" presStyleIdx="4" presStyleCnt="5"/>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pt>
  </dgm:ptLst>
  <dgm:cxnLst>
    <dgm:cxn modelId="{68401F08-758F-4CFC-B9B5-820C7ABA7D39}" type="presOf" srcId="{BBF75BBF-EF25-4AAA-A598-E18C9156EE38}" destId="{AA47F9DE-5AE0-470F-8A69-E1CCF79737E6}" srcOrd="0" destOrd="0" presId="urn:microsoft.com/office/officeart/2008/layout/BubblePictureList"/>
    <dgm:cxn modelId="{50829C0D-A868-4C86-8138-AF749CA345A9}" type="presOf" srcId="{ED050888-97FB-4970-8694-7B0FEC1BFE23}" destId="{6F6E6924-F5E2-4EEA-B9DC-F1226CB8C1A1}" srcOrd="0" destOrd="0" presId="urn:microsoft.com/office/officeart/2008/layout/BubblePictureList"/>
    <dgm:cxn modelId="{BEBFF216-6DE4-4C9E-BF00-0FD6561B9601}" srcId="{4A3FD3CB-3D07-4D5D-A85B-D93546CA11B5}" destId="{97C87B61-D7F7-4E01-AFD8-823EA37162DA}" srcOrd="4" destOrd="0" parTransId="{7530E46F-A346-4692-974C-BC1567935F73}" sibTransId="{BBF75BBF-EF25-4AAA-A598-E18C9156EE38}"/>
    <dgm:cxn modelId="{F31CBA36-BD1C-4EFF-9881-C2DE637CADDC}" srcId="{4A3FD3CB-3D07-4D5D-A85B-D93546CA11B5}" destId="{59F1CE0F-3C41-4DE8-A684-19887E781C1F}" srcOrd="1" destOrd="0" parTransId="{C4E91EAC-0446-48E1-868D-C0F6629F8DD0}" sibTransId="{020C12ED-2DB0-40F2-88E6-48CD6F728AE2}"/>
    <dgm:cxn modelId="{B9D3EF3C-DC51-4723-B5AE-A59C74941631}" type="presOf" srcId="{5D4FE911-93BE-4208-A3E8-943642DB9902}" destId="{AF87A19F-FC00-4A08-B4C2-6295F9F4B3FB}" srcOrd="0" destOrd="0" presId="urn:microsoft.com/office/officeart/2008/layout/BubblePictureList"/>
    <dgm:cxn modelId="{86E9C55B-5627-4D10-8139-83B8DF12ECF5}" srcId="{4A3FD3CB-3D07-4D5D-A85B-D93546CA11B5}" destId="{5D4FE911-93BE-4208-A3E8-943642DB9902}" srcOrd="2" destOrd="0" parTransId="{FDC1B946-5859-4C40-B896-A6E5C2D2555B}" sibTransId="{83AEA84D-4567-43DC-BA6F-D961D1B291B6}"/>
    <dgm:cxn modelId="{A78B8A5E-4DB4-48A6-922D-4AFED1DC78EE}" type="presOf" srcId="{4A3FD3CB-3D07-4D5D-A85B-D93546CA11B5}" destId="{074687AE-095A-4075-A0B1-7EDFF818F9CF}" srcOrd="0" destOrd="0" presId="urn:microsoft.com/office/officeart/2008/layout/BubblePictureList"/>
    <dgm:cxn modelId="{1AF97A61-E9DE-4ECE-82CC-8CD0782F6CF1}" type="presOf" srcId="{F883E1D0-AF7A-47B6-B54B-BAD6407A6F37}" destId="{2C3D803E-BA3C-4895-8AD3-EE79AEFA6DF4}" srcOrd="0" destOrd="0" presId="urn:microsoft.com/office/officeart/2008/layout/BubblePictureList"/>
    <dgm:cxn modelId="{7EDDC16A-6851-4E78-A67A-C1D657515EA1}" type="presOf" srcId="{97C87B61-D7F7-4E01-AFD8-823EA37162DA}" destId="{57B5C02C-A492-4E77-BF00-F7BD0406ACD6}" srcOrd="0" destOrd="0" presId="urn:microsoft.com/office/officeart/2008/layout/BubblePictureList"/>
    <dgm:cxn modelId="{482C8D77-226B-4454-8463-40E3F487992E}" type="presOf" srcId="{59F1CE0F-3C41-4DE8-A684-19887E781C1F}" destId="{559A5654-A1FF-4896-9D75-BB767EA54BA1}" srcOrd="0" destOrd="0" presId="urn:microsoft.com/office/officeart/2008/layout/BubblePictureList"/>
    <dgm:cxn modelId="{0C967084-C6AA-4AF1-9C3A-34768E35C140}" type="presOf" srcId="{83AEA84D-4567-43DC-BA6F-D961D1B291B6}" destId="{86DDDDB7-20E1-40B0-B652-75A4F35866CA}" srcOrd="0" destOrd="0" presId="urn:microsoft.com/office/officeart/2008/layout/BubblePictureList"/>
    <dgm:cxn modelId="{FAAF9B8E-3ED8-441C-BBDA-A35DDE680032}" srcId="{4A3FD3CB-3D07-4D5D-A85B-D93546CA11B5}" destId="{AAB3B43B-BF2A-4772-96EF-1337B3DE5B68}" srcOrd="0" destOrd="0" parTransId="{D682C2A3-4D97-432A-BDC2-6BEA52C78B85}" sibTransId="{ED050888-97FB-4970-8694-7B0FEC1BFE23}"/>
    <dgm:cxn modelId="{AB875495-FB42-475F-A37C-F801D52C257E}" type="presOf" srcId="{AAB3B43B-BF2A-4772-96EF-1337B3DE5B68}" destId="{0747A3C3-D5CF-481F-9658-A8A80B06FF1D}" srcOrd="0" destOrd="0" presId="urn:microsoft.com/office/officeart/2008/layout/BubblePictureList"/>
    <dgm:cxn modelId="{D3FE87A2-901D-4C99-B8B9-AA49C66D8CD3}" srcId="{4A3FD3CB-3D07-4D5D-A85B-D93546CA11B5}" destId="{96B1D474-870F-4624-AB43-E10A2C96FE92}" srcOrd="3" destOrd="0" parTransId="{FE5931CA-2A96-42FB-B8CD-137569249A48}" sibTransId="{F883E1D0-AF7A-47B6-B54B-BAD6407A6F37}"/>
    <dgm:cxn modelId="{91A9BDCE-4C68-4476-BEF2-B06B2E54C191}" type="presOf" srcId="{96B1D474-870F-4624-AB43-E10A2C96FE92}" destId="{908B1716-0DD5-4EAB-AE63-54922DD03850}" srcOrd="0" destOrd="0" presId="urn:microsoft.com/office/officeart/2008/layout/BubblePictureList"/>
    <dgm:cxn modelId="{0BCF92D1-422D-4114-9638-2141999D319D}" type="presOf" srcId="{020C12ED-2DB0-40F2-88E6-48CD6F728AE2}" destId="{E5947A1E-A0EA-4DB9-96A8-0ED50A1241FB}" srcOrd="0" destOrd="0" presId="urn:microsoft.com/office/officeart/2008/layout/BubblePictureList"/>
    <dgm:cxn modelId="{1E06403B-5AA3-4C5C-B5E1-BF7D2087D1BD}" type="presParOf" srcId="{074687AE-095A-4075-A0B1-7EDFF818F9CF}" destId="{0747A3C3-D5CF-481F-9658-A8A80B06FF1D}" srcOrd="0" destOrd="0" presId="urn:microsoft.com/office/officeart/2008/layout/BubblePictureList"/>
    <dgm:cxn modelId="{9C6D53DF-8D12-425C-81D2-357CCBEEA8F2}" type="presParOf" srcId="{074687AE-095A-4075-A0B1-7EDFF818F9CF}" destId="{4C61C004-7D1E-429B-9BF6-8366ACC55016}" srcOrd="1" destOrd="0" presId="urn:microsoft.com/office/officeart/2008/layout/BubblePictureList"/>
    <dgm:cxn modelId="{3C1F80A6-ED3B-4C63-A5FE-90A24C19A82D}" type="presParOf" srcId="{4C61C004-7D1E-429B-9BF6-8366ACC55016}" destId="{06176C60-659A-46C8-A690-22B7D41AD462}" srcOrd="0" destOrd="0" presId="urn:microsoft.com/office/officeart/2008/layout/BubblePictureList"/>
    <dgm:cxn modelId="{6F5FCDC2-8936-4AD8-B0AB-DF91F9694253}" type="presParOf" srcId="{074687AE-095A-4075-A0B1-7EDFF818F9CF}" destId="{761FCE45-126B-4775-8A7D-58D2F05C9EE3}" srcOrd="2" destOrd="0" presId="urn:microsoft.com/office/officeart/2008/layout/BubblePictureList"/>
    <dgm:cxn modelId="{03ED24D3-534D-4718-B728-BDA5C9587F43}" type="presParOf" srcId="{074687AE-095A-4075-A0B1-7EDFF818F9CF}" destId="{9240490C-F10A-4D78-82A4-BA0049A7290A}" srcOrd="3" destOrd="0" presId="urn:microsoft.com/office/officeart/2008/layout/BubblePictureList"/>
    <dgm:cxn modelId="{29523DDF-69CD-4C34-A4B1-D85294B9B40E}" type="presParOf" srcId="{9240490C-F10A-4D78-82A4-BA0049A7290A}" destId="{6F6E6924-F5E2-4EEA-B9DC-F1226CB8C1A1}" srcOrd="0" destOrd="0" presId="urn:microsoft.com/office/officeart/2008/layout/BubblePictureList"/>
    <dgm:cxn modelId="{79DBC47B-2608-4E32-AB20-9801883D5095}" type="presParOf" srcId="{074687AE-095A-4075-A0B1-7EDFF818F9CF}" destId="{559A5654-A1FF-4896-9D75-BB767EA54BA1}" srcOrd="4" destOrd="0" presId="urn:microsoft.com/office/officeart/2008/layout/BubblePictureList"/>
    <dgm:cxn modelId="{F18F5C15-A5A4-45A3-81BC-1507834FEB3E}" type="presParOf" srcId="{074687AE-095A-4075-A0B1-7EDFF818F9CF}" destId="{BA39C713-F344-44BB-BA8D-462CC48A3C92}" srcOrd="5" destOrd="0" presId="urn:microsoft.com/office/officeart/2008/layout/BubblePictureList"/>
    <dgm:cxn modelId="{0D270110-73EB-4425-ADB9-E398427D6538}" type="presParOf" srcId="{BA39C713-F344-44BB-BA8D-462CC48A3C92}" destId="{3CDD99F0-3618-4A31-9469-819EEE87C254}" srcOrd="0" destOrd="0" presId="urn:microsoft.com/office/officeart/2008/layout/BubblePictureList"/>
    <dgm:cxn modelId="{D2D37EC4-A278-476C-AD4C-AAC91E62B563}" type="presParOf" srcId="{074687AE-095A-4075-A0B1-7EDFF818F9CF}" destId="{148E335F-787B-4FB5-A92C-1BB039CA6D9D}" srcOrd="6" destOrd="0" presId="urn:microsoft.com/office/officeart/2008/layout/BubblePictureList"/>
    <dgm:cxn modelId="{F2F1D9EF-AB38-4EF1-94DB-4357C84685EE}" type="presParOf" srcId="{148E335F-787B-4FB5-A92C-1BB039CA6D9D}" destId="{E5947A1E-A0EA-4DB9-96A8-0ED50A1241FB}" srcOrd="0" destOrd="0" presId="urn:microsoft.com/office/officeart/2008/layout/BubblePictureList"/>
    <dgm:cxn modelId="{799C3FBF-9B02-4B80-BBA7-57593F51E031}" type="presParOf" srcId="{074687AE-095A-4075-A0B1-7EDFF818F9CF}" destId="{8D2068C9-59CE-41A2-B784-A686FCED9D6C}" srcOrd="7" destOrd="0" presId="urn:microsoft.com/office/officeart/2008/layout/BubblePictureList"/>
    <dgm:cxn modelId="{8FA4B387-F5ED-425E-ACB0-84D6B81ED2EE}" type="presParOf" srcId="{8D2068C9-59CE-41A2-B784-A686FCED9D6C}" destId="{7E6D6B77-5B17-405B-BFC3-0189FBB29799}" srcOrd="0" destOrd="0" presId="urn:microsoft.com/office/officeart/2008/layout/BubblePictureList"/>
    <dgm:cxn modelId="{9E464D27-7700-40D9-926F-1CD1598DB00C}" type="presParOf" srcId="{074687AE-095A-4075-A0B1-7EDFF818F9CF}" destId="{AF87A19F-FC00-4A08-B4C2-6295F9F4B3FB}" srcOrd="8" destOrd="0" presId="urn:microsoft.com/office/officeart/2008/layout/BubblePictureList"/>
    <dgm:cxn modelId="{1634DEFE-F980-453A-AE42-C9EA20B3F62F}" type="presParOf" srcId="{074687AE-095A-4075-A0B1-7EDFF818F9CF}" destId="{04323BAE-741B-411F-9B20-C2E8E293BEF4}" srcOrd="9" destOrd="0" presId="urn:microsoft.com/office/officeart/2008/layout/BubblePictureList"/>
    <dgm:cxn modelId="{1F4D67BA-3B8B-4688-B945-42345EAF9B16}" type="presParOf" srcId="{074687AE-095A-4075-A0B1-7EDFF818F9CF}" destId="{5CFF6E71-392A-4C9F-AF34-5FE30765E426}" srcOrd="10" destOrd="0" presId="urn:microsoft.com/office/officeart/2008/layout/BubblePictureList"/>
    <dgm:cxn modelId="{B3DE7167-6C7C-4B0B-963F-029188AD0340}" type="presParOf" srcId="{074687AE-095A-4075-A0B1-7EDFF818F9CF}" destId="{019EE98F-8D7D-4F43-82CD-8EF316621789}" srcOrd="11" destOrd="0" presId="urn:microsoft.com/office/officeart/2008/layout/BubblePictureList"/>
    <dgm:cxn modelId="{71C226B9-4CEC-4CF5-91EA-64EF7981F30B}" type="presParOf" srcId="{019EE98F-8D7D-4F43-82CD-8EF316621789}" destId="{86DDDDB7-20E1-40B0-B652-75A4F35866CA}" srcOrd="0" destOrd="0" presId="urn:microsoft.com/office/officeart/2008/layout/BubblePictureList"/>
    <dgm:cxn modelId="{DFF9A599-C673-4B36-8A71-60219F20888F}" type="presParOf" srcId="{074687AE-095A-4075-A0B1-7EDFF818F9CF}" destId="{F9A8942D-78F5-4A95-9812-BC02F868F69A}" srcOrd="12" destOrd="0" presId="urn:microsoft.com/office/officeart/2008/layout/BubblePictureList"/>
    <dgm:cxn modelId="{13D38A19-330C-4B32-81B2-D48F6E4CF820}" type="presParOf" srcId="{F9A8942D-78F5-4A95-9812-BC02F868F69A}" destId="{96C8C696-267A-4ECD-BE31-2258077C230E}" srcOrd="0" destOrd="0" presId="urn:microsoft.com/office/officeart/2008/layout/BubblePictureList"/>
    <dgm:cxn modelId="{ECD52E79-94F2-4E5F-B271-0324736E62AE}" type="presParOf" srcId="{074687AE-095A-4075-A0B1-7EDFF818F9CF}" destId="{908B1716-0DD5-4EAB-AE63-54922DD03850}" srcOrd="13" destOrd="0" presId="urn:microsoft.com/office/officeart/2008/layout/BubblePictureList"/>
    <dgm:cxn modelId="{D501776A-3545-47D2-BBDB-18DC2AB4723B}" type="presParOf" srcId="{074687AE-095A-4075-A0B1-7EDFF818F9CF}" destId="{C226C6BF-D5F8-4A5E-9908-DFC1FF93E25D}" srcOrd="14" destOrd="0" presId="urn:microsoft.com/office/officeart/2008/layout/BubblePictureList"/>
    <dgm:cxn modelId="{E0926F34-7A6D-4524-A1F3-603A51398A46}" type="presParOf" srcId="{074687AE-095A-4075-A0B1-7EDFF818F9CF}" destId="{5400151B-5C16-4EAC-94D4-BA5150EEA3E2}" srcOrd="15" destOrd="0" presId="urn:microsoft.com/office/officeart/2008/layout/BubblePictureList"/>
    <dgm:cxn modelId="{4B634E4D-AA3C-44EB-B249-114EF6E8144E}" type="presParOf" srcId="{5400151B-5C16-4EAC-94D4-BA5150EEA3E2}" destId="{2C3D803E-BA3C-4895-8AD3-EE79AEFA6DF4}" srcOrd="0" destOrd="0" presId="urn:microsoft.com/office/officeart/2008/layout/BubblePictureList"/>
    <dgm:cxn modelId="{33D681CF-604E-41A3-AE1C-9D1F74CA14F8}" type="presParOf" srcId="{074687AE-095A-4075-A0B1-7EDFF818F9CF}" destId="{A95A5CE7-787E-41F3-8C78-7AE070BAA83A}" srcOrd="16" destOrd="0" presId="urn:microsoft.com/office/officeart/2008/layout/BubblePictureList"/>
    <dgm:cxn modelId="{AE9E8F71-6013-4694-8AA6-50C066EC6A40}" type="presParOf" srcId="{A95A5CE7-787E-41F3-8C78-7AE070BAA83A}" destId="{A79C5926-5738-400E-8B70-A2E88251F223}" srcOrd="0" destOrd="0" presId="urn:microsoft.com/office/officeart/2008/layout/BubblePictureList"/>
    <dgm:cxn modelId="{170815E8-4E36-42D3-8C24-71F7798F04C9}" type="presParOf" srcId="{074687AE-095A-4075-A0B1-7EDFF818F9CF}" destId="{57B5C02C-A492-4E77-BF00-F7BD0406ACD6}" srcOrd="17" destOrd="0" presId="urn:microsoft.com/office/officeart/2008/layout/BubblePictureList"/>
    <dgm:cxn modelId="{000DC2ED-542B-42B2-B0A8-1330F3BFAFF2}" type="presParOf" srcId="{074687AE-095A-4075-A0B1-7EDFF818F9CF}" destId="{43CF00C2-A145-41D5-BA81-9224768ED355}" srcOrd="18" destOrd="0" presId="urn:microsoft.com/office/officeart/2008/layout/BubblePictureList"/>
    <dgm:cxn modelId="{CF619AAB-E6BC-492F-851D-15942D4EEA1E}" type="presParOf" srcId="{43CF00C2-A145-41D5-BA81-9224768ED355}" destId="{AA47F9DE-5AE0-470F-8A69-E1CCF79737E6}"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3750D6-55B4-4C65-BEB6-6A95DF0C8237}" type="doc">
      <dgm:prSet loTypeId="urn:microsoft.com/office/officeart/2005/8/layout/bProcess2" loCatId="process" qsTypeId="urn:microsoft.com/office/officeart/2005/8/quickstyle/simple1" qsCatId="simple" csTypeId="urn:microsoft.com/office/officeart/2005/8/colors/accent5_5" csCatId="accent5" phldr="1"/>
      <dgm:spPr/>
      <dgm:t>
        <a:bodyPr/>
        <a:lstStyle/>
        <a:p>
          <a:endParaRPr lang="en-US"/>
        </a:p>
      </dgm:t>
    </dgm:pt>
    <dgm:pt modelId="{C3FB6397-4018-4241-ACDA-8EC5B981D773}">
      <dgm:prSet custT="1"/>
      <dgm:spPr>
        <a:solidFill>
          <a:srgbClr val="202452">
            <a:alpha val="90000"/>
          </a:srgbClr>
        </a:solidFill>
      </dgm:spPr>
      <dgm:t>
        <a:bodyPr/>
        <a:lstStyle/>
        <a:p>
          <a:r>
            <a:rPr lang="en-US" sz="2400" dirty="0"/>
            <a:t>Work readiness conference</a:t>
          </a:r>
        </a:p>
      </dgm:t>
    </dgm:pt>
    <dgm:pt modelId="{5B9EF7D8-D63F-4934-8A92-9E00CAB81A30}" type="parTrans" cxnId="{5DD82AAA-C291-4335-BA5B-C31A71697E5D}">
      <dgm:prSet/>
      <dgm:spPr/>
      <dgm:t>
        <a:bodyPr/>
        <a:lstStyle/>
        <a:p>
          <a:endParaRPr lang="en-US" sz="1600"/>
        </a:p>
      </dgm:t>
    </dgm:pt>
    <dgm:pt modelId="{FEC8219D-FF22-4015-9BFB-56A205761B93}" type="sibTrans" cxnId="{5DD82AAA-C291-4335-BA5B-C31A71697E5D}">
      <dgm:prSet/>
      <dgm:spPr>
        <a:solidFill>
          <a:srgbClr val="202452"/>
        </a:solidFill>
      </dgm:spPr>
      <dgm:t>
        <a:bodyPr/>
        <a:lstStyle/>
        <a:p>
          <a:endParaRPr lang="en-US" sz="1600"/>
        </a:p>
      </dgm:t>
    </dgm:pt>
    <dgm:pt modelId="{27657A1C-6B15-4763-8987-DA8C6E7E7003}">
      <dgm:prSet custT="1"/>
      <dgm:spPr>
        <a:solidFill>
          <a:srgbClr val="202452">
            <a:alpha val="76667"/>
          </a:srgbClr>
        </a:solidFill>
      </dgm:spPr>
      <dgm:t>
        <a:bodyPr/>
        <a:lstStyle/>
        <a:p>
          <a:r>
            <a:rPr lang="en-US" sz="2000" dirty="0"/>
            <a:t>No suitable opening</a:t>
          </a:r>
        </a:p>
      </dgm:t>
    </dgm:pt>
    <dgm:pt modelId="{84B33A84-4124-43D5-87BF-4E861E075AAD}" type="parTrans" cxnId="{8F10B70E-DB22-4E55-B014-D327D19C5372}">
      <dgm:prSet/>
      <dgm:spPr/>
      <dgm:t>
        <a:bodyPr/>
        <a:lstStyle/>
        <a:p>
          <a:endParaRPr lang="en-US" sz="1600"/>
        </a:p>
      </dgm:t>
    </dgm:pt>
    <dgm:pt modelId="{5809257D-70BB-449E-ADAF-768C94CCF9F7}" type="sibTrans" cxnId="{8F10B70E-DB22-4E55-B014-D327D19C5372}">
      <dgm:prSet/>
      <dgm:spPr>
        <a:solidFill>
          <a:srgbClr val="202452"/>
        </a:solidFill>
      </dgm:spPr>
      <dgm:t>
        <a:bodyPr/>
        <a:lstStyle/>
        <a:p>
          <a:endParaRPr lang="en-US" sz="1600"/>
        </a:p>
      </dgm:t>
    </dgm:pt>
    <dgm:pt modelId="{0737F994-F311-4CE7-8FA4-632EE0E2ACB5}">
      <dgm:prSet custT="1"/>
      <dgm:spPr>
        <a:solidFill>
          <a:srgbClr val="202452">
            <a:alpha val="63333"/>
          </a:srgbClr>
        </a:solidFill>
      </dgm:spPr>
      <dgm:t>
        <a:bodyPr/>
        <a:lstStyle/>
        <a:p>
          <a:r>
            <a:rPr lang="en-US" sz="2000" dirty="0"/>
            <a:t>Direct employer contact</a:t>
          </a:r>
        </a:p>
      </dgm:t>
    </dgm:pt>
    <dgm:pt modelId="{95895BEE-5D5D-4246-9B3F-3F94F3742790}" type="parTrans" cxnId="{261C01AA-8E10-49D4-A3E8-1D080465DB91}">
      <dgm:prSet/>
      <dgm:spPr/>
      <dgm:t>
        <a:bodyPr/>
        <a:lstStyle/>
        <a:p>
          <a:endParaRPr lang="en-US" sz="1600"/>
        </a:p>
      </dgm:t>
    </dgm:pt>
    <dgm:pt modelId="{20210B03-AC94-4B20-BDF5-DF5252C9FF9D}" type="sibTrans" cxnId="{261C01AA-8E10-49D4-A3E8-1D080465DB91}">
      <dgm:prSet/>
      <dgm:spPr>
        <a:solidFill>
          <a:srgbClr val="202452"/>
        </a:solidFill>
      </dgm:spPr>
      <dgm:t>
        <a:bodyPr/>
        <a:lstStyle/>
        <a:p>
          <a:endParaRPr lang="en-US" sz="1600"/>
        </a:p>
      </dgm:t>
    </dgm:pt>
    <dgm:pt modelId="{69A5007E-2048-4DA0-9ED3-6DEACBAE206A}">
      <dgm:prSet custT="1"/>
      <dgm:spPr>
        <a:solidFill>
          <a:srgbClr val="202452">
            <a:alpha val="50000"/>
          </a:srgbClr>
        </a:solidFill>
      </dgm:spPr>
      <dgm:t>
        <a:bodyPr/>
        <a:lstStyle/>
        <a:p>
          <a:r>
            <a:rPr lang="en-US" sz="2400" dirty="0"/>
            <a:t>Job interview process</a:t>
          </a:r>
        </a:p>
      </dgm:t>
    </dgm:pt>
    <dgm:pt modelId="{CF0FA154-8EF6-4436-BF6D-A40C593DDAF1}" type="parTrans" cxnId="{91D456B7-4A05-4E35-BAEF-FF94A0663366}">
      <dgm:prSet/>
      <dgm:spPr/>
      <dgm:t>
        <a:bodyPr/>
        <a:lstStyle/>
        <a:p>
          <a:endParaRPr lang="en-US" sz="1600"/>
        </a:p>
      </dgm:t>
    </dgm:pt>
    <dgm:pt modelId="{ECDD2DE5-8763-4F5F-8EDD-5911FF29A325}" type="sibTrans" cxnId="{91D456B7-4A05-4E35-BAEF-FF94A0663366}">
      <dgm:prSet/>
      <dgm:spPr/>
      <dgm:t>
        <a:bodyPr/>
        <a:lstStyle/>
        <a:p>
          <a:endParaRPr lang="en-US" sz="1600"/>
        </a:p>
      </dgm:t>
    </dgm:pt>
    <dgm:pt modelId="{D49BBE0A-FA2C-422B-BAAB-17CB8F3F21B0}" type="pres">
      <dgm:prSet presAssocID="{723750D6-55B4-4C65-BEB6-6A95DF0C8237}" presName="diagram" presStyleCnt="0">
        <dgm:presLayoutVars>
          <dgm:dir/>
          <dgm:resizeHandles/>
        </dgm:presLayoutVars>
      </dgm:prSet>
      <dgm:spPr/>
    </dgm:pt>
    <dgm:pt modelId="{0162A3C2-715D-46E6-9D5B-C306404B5CDF}" type="pres">
      <dgm:prSet presAssocID="{C3FB6397-4018-4241-ACDA-8EC5B981D773}" presName="firstNode" presStyleLbl="node1" presStyleIdx="0" presStyleCnt="4">
        <dgm:presLayoutVars>
          <dgm:bulletEnabled val="1"/>
        </dgm:presLayoutVars>
      </dgm:prSet>
      <dgm:spPr/>
    </dgm:pt>
    <dgm:pt modelId="{115C0243-CE40-4A33-A2B5-92AD5559B7F7}" type="pres">
      <dgm:prSet presAssocID="{FEC8219D-FF22-4015-9BFB-56A205761B93}" presName="sibTrans" presStyleLbl="sibTrans2D1" presStyleIdx="0" presStyleCnt="3"/>
      <dgm:spPr/>
    </dgm:pt>
    <dgm:pt modelId="{2F4FB228-1068-4A85-BD46-7FDBE3D512E6}" type="pres">
      <dgm:prSet presAssocID="{27657A1C-6B15-4763-8987-DA8C6E7E7003}" presName="middleNode" presStyleCnt="0"/>
      <dgm:spPr/>
    </dgm:pt>
    <dgm:pt modelId="{D47AE006-DC21-4AF5-95FC-51A0D658CA32}" type="pres">
      <dgm:prSet presAssocID="{27657A1C-6B15-4763-8987-DA8C6E7E7003}" presName="padding" presStyleLbl="node1" presStyleIdx="0" presStyleCnt="4"/>
      <dgm:spPr/>
    </dgm:pt>
    <dgm:pt modelId="{59BCA89A-52A5-406C-AB68-AA9CF7839E3F}" type="pres">
      <dgm:prSet presAssocID="{27657A1C-6B15-4763-8987-DA8C6E7E7003}" presName="shape" presStyleLbl="node1" presStyleIdx="1" presStyleCnt="4">
        <dgm:presLayoutVars>
          <dgm:bulletEnabled val="1"/>
        </dgm:presLayoutVars>
      </dgm:prSet>
      <dgm:spPr/>
    </dgm:pt>
    <dgm:pt modelId="{5CCE6EE0-A392-4E44-8C97-CA9A636809E2}" type="pres">
      <dgm:prSet presAssocID="{5809257D-70BB-449E-ADAF-768C94CCF9F7}" presName="sibTrans" presStyleLbl="sibTrans2D1" presStyleIdx="1" presStyleCnt="3"/>
      <dgm:spPr/>
    </dgm:pt>
    <dgm:pt modelId="{B57733B6-4C3F-48BE-88CA-01C46B9D69D4}" type="pres">
      <dgm:prSet presAssocID="{0737F994-F311-4CE7-8FA4-632EE0E2ACB5}" presName="middleNode" presStyleCnt="0"/>
      <dgm:spPr/>
    </dgm:pt>
    <dgm:pt modelId="{EBEAFC5C-5F4F-41C6-8D42-34897D0E4364}" type="pres">
      <dgm:prSet presAssocID="{0737F994-F311-4CE7-8FA4-632EE0E2ACB5}" presName="padding" presStyleLbl="node1" presStyleIdx="1" presStyleCnt="4"/>
      <dgm:spPr/>
    </dgm:pt>
    <dgm:pt modelId="{93C07341-31D6-42BB-9420-5138C9265ABB}" type="pres">
      <dgm:prSet presAssocID="{0737F994-F311-4CE7-8FA4-632EE0E2ACB5}" presName="shape" presStyleLbl="node1" presStyleIdx="2" presStyleCnt="4">
        <dgm:presLayoutVars>
          <dgm:bulletEnabled val="1"/>
        </dgm:presLayoutVars>
      </dgm:prSet>
      <dgm:spPr/>
    </dgm:pt>
    <dgm:pt modelId="{ED11AD47-4DCC-4E05-B1C7-42BDB9EC7EBA}" type="pres">
      <dgm:prSet presAssocID="{20210B03-AC94-4B20-BDF5-DF5252C9FF9D}" presName="sibTrans" presStyleLbl="sibTrans2D1" presStyleIdx="2" presStyleCnt="3"/>
      <dgm:spPr/>
    </dgm:pt>
    <dgm:pt modelId="{BD2346C4-1833-4AC0-9253-4E50BF75DD56}" type="pres">
      <dgm:prSet presAssocID="{69A5007E-2048-4DA0-9ED3-6DEACBAE206A}" presName="lastNode" presStyleLbl="node1" presStyleIdx="3" presStyleCnt="4">
        <dgm:presLayoutVars>
          <dgm:bulletEnabled val="1"/>
        </dgm:presLayoutVars>
      </dgm:prSet>
      <dgm:spPr/>
    </dgm:pt>
  </dgm:ptLst>
  <dgm:cxnLst>
    <dgm:cxn modelId="{11E5A306-0942-4B62-8C95-4468B38541D4}" type="presOf" srcId="{69A5007E-2048-4DA0-9ED3-6DEACBAE206A}" destId="{BD2346C4-1833-4AC0-9253-4E50BF75DD56}" srcOrd="0" destOrd="0" presId="urn:microsoft.com/office/officeart/2005/8/layout/bProcess2"/>
    <dgm:cxn modelId="{C6ACBE07-21E6-45EA-BACD-15EE8BCE2B4B}" type="presOf" srcId="{723750D6-55B4-4C65-BEB6-6A95DF0C8237}" destId="{D49BBE0A-FA2C-422B-BAAB-17CB8F3F21B0}" srcOrd="0" destOrd="0" presId="urn:microsoft.com/office/officeart/2005/8/layout/bProcess2"/>
    <dgm:cxn modelId="{8F10B70E-DB22-4E55-B014-D327D19C5372}" srcId="{723750D6-55B4-4C65-BEB6-6A95DF0C8237}" destId="{27657A1C-6B15-4763-8987-DA8C6E7E7003}" srcOrd="1" destOrd="0" parTransId="{84B33A84-4124-43D5-87BF-4E861E075AAD}" sibTransId="{5809257D-70BB-449E-ADAF-768C94CCF9F7}"/>
    <dgm:cxn modelId="{B7D7293E-F3B4-4875-99B3-27C07FD9C1C5}" type="presOf" srcId="{27657A1C-6B15-4763-8987-DA8C6E7E7003}" destId="{59BCA89A-52A5-406C-AB68-AA9CF7839E3F}" srcOrd="0" destOrd="0" presId="urn:microsoft.com/office/officeart/2005/8/layout/bProcess2"/>
    <dgm:cxn modelId="{7BACCD7D-5F33-47CB-9B69-B35AF54856C4}" type="presOf" srcId="{20210B03-AC94-4B20-BDF5-DF5252C9FF9D}" destId="{ED11AD47-4DCC-4E05-B1C7-42BDB9EC7EBA}" srcOrd="0" destOrd="0" presId="urn:microsoft.com/office/officeart/2005/8/layout/bProcess2"/>
    <dgm:cxn modelId="{5E174C9E-DAD8-4962-A558-A123E7911464}" type="presOf" srcId="{C3FB6397-4018-4241-ACDA-8EC5B981D773}" destId="{0162A3C2-715D-46E6-9D5B-C306404B5CDF}" srcOrd="0" destOrd="0" presId="urn:microsoft.com/office/officeart/2005/8/layout/bProcess2"/>
    <dgm:cxn modelId="{261C01AA-8E10-49D4-A3E8-1D080465DB91}" srcId="{723750D6-55B4-4C65-BEB6-6A95DF0C8237}" destId="{0737F994-F311-4CE7-8FA4-632EE0E2ACB5}" srcOrd="2" destOrd="0" parTransId="{95895BEE-5D5D-4246-9B3F-3F94F3742790}" sibTransId="{20210B03-AC94-4B20-BDF5-DF5252C9FF9D}"/>
    <dgm:cxn modelId="{5DD82AAA-C291-4335-BA5B-C31A71697E5D}" srcId="{723750D6-55B4-4C65-BEB6-6A95DF0C8237}" destId="{C3FB6397-4018-4241-ACDA-8EC5B981D773}" srcOrd="0" destOrd="0" parTransId="{5B9EF7D8-D63F-4934-8A92-9E00CAB81A30}" sibTransId="{FEC8219D-FF22-4015-9BFB-56A205761B93}"/>
    <dgm:cxn modelId="{91D456B7-4A05-4E35-BAEF-FF94A0663366}" srcId="{723750D6-55B4-4C65-BEB6-6A95DF0C8237}" destId="{69A5007E-2048-4DA0-9ED3-6DEACBAE206A}" srcOrd="3" destOrd="0" parTransId="{CF0FA154-8EF6-4436-BF6D-A40C593DDAF1}" sibTransId="{ECDD2DE5-8763-4F5F-8EDD-5911FF29A325}"/>
    <dgm:cxn modelId="{6340DEC0-2459-4122-865B-4009CCBF313F}" type="presOf" srcId="{FEC8219D-FF22-4015-9BFB-56A205761B93}" destId="{115C0243-CE40-4A33-A2B5-92AD5559B7F7}" srcOrd="0" destOrd="0" presId="urn:microsoft.com/office/officeart/2005/8/layout/bProcess2"/>
    <dgm:cxn modelId="{2B7CF7C7-2075-42E3-BDCD-CD9E7F228471}" type="presOf" srcId="{0737F994-F311-4CE7-8FA4-632EE0E2ACB5}" destId="{93C07341-31D6-42BB-9420-5138C9265ABB}" srcOrd="0" destOrd="0" presId="urn:microsoft.com/office/officeart/2005/8/layout/bProcess2"/>
    <dgm:cxn modelId="{81C883CD-50E5-491E-B76D-A271ADC9958A}" type="presOf" srcId="{5809257D-70BB-449E-ADAF-768C94CCF9F7}" destId="{5CCE6EE0-A392-4E44-8C97-CA9A636809E2}" srcOrd="0" destOrd="0" presId="urn:microsoft.com/office/officeart/2005/8/layout/bProcess2"/>
    <dgm:cxn modelId="{A55B8151-B0E3-4C94-B171-C7140AB5583A}" type="presParOf" srcId="{D49BBE0A-FA2C-422B-BAAB-17CB8F3F21B0}" destId="{0162A3C2-715D-46E6-9D5B-C306404B5CDF}" srcOrd="0" destOrd="0" presId="urn:microsoft.com/office/officeart/2005/8/layout/bProcess2"/>
    <dgm:cxn modelId="{E10621E5-DD9E-4C1C-B685-70B2CF78F36C}" type="presParOf" srcId="{D49BBE0A-FA2C-422B-BAAB-17CB8F3F21B0}" destId="{115C0243-CE40-4A33-A2B5-92AD5559B7F7}" srcOrd="1" destOrd="0" presId="urn:microsoft.com/office/officeart/2005/8/layout/bProcess2"/>
    <dgm:cxn modelId="{23F313CD-747F-4D7A-8882-2FF6FF56128A}" type="presParOf" srcId="{D49BBE0A-FA2C-422B-BAAB-17CB8F3F21B0}" destId="{2F4FB228-1068-4A85-BD46-7FDBE3D512E6}" srcOrd="2" destOrd="0" presId="urn:microsoft.com/office/officeart/2005/8/layout/bProcess2"/>
    <dgm:cxn modelId="{D1E70A17-B409-4AA4-A790-7498474A0C62}" type="presParOf" srcId="{2F4FB228-1068-4A85-BD46-7FDBE3D512E6}" destId="{D47AE006-DC21-4AF5-95FC-51A0D658CA32}" srcOrd="0" destOrd="0" presId="urn:microsoft.com/office/officeart/2005/8/layout/bProcess2"/>
    <dgm:cxn modelId="{A9D3A399-BAE8-476C-86F2-80E5FEC9A3CA}" type="presParOf" srcId="{2F4FB228-1068-4A85-BD46-7FDBE3D512E6}" destId="{59BCA89A-52A5-406C-AB68-AA9CF7839E3F}" srcOrd="1" destOrd="0" presId="urn:microsoft.com/office/officeart/2005/8/layout/bProcess2"/>
    <dgm:cxn modelId="{43FAB9AE-5DC9-42DE-AB07-EA1139AA6FCD}" type="presParOf" srcId="{D49BBE0A-FA2C-422B-BAAB-17CB8F3F21B0}" destId="{5CCE6EE0-A392-4E44-8C97-CA9A636809E2}" srcOrd="3" destOrd="0" presId="urn:microsoft.com/office/officeart/2005/8/layout/bProcess2"/>
    <dgm:cxn modelId="{52AF1CC4-F2D9-4890-A527-13C5322E60AA}" type="presParOf" srcId="{D49BBE0A-FA2C-422B-BAAB-17CB8F3F21B0}" destId="{B57733B6-4C3F-48BE-88CA-01C46B9D69D4}" srcOrd="4" destOrd="0" presId="urn:microsoft.com/office/officeart/2005/8/layout/bProcess2"/>
    <dgm:cxn modelId="{17440F01-5526-4777-AF67-29E48BBA67B8}" type="presParOf" srcId="{B57733B6-4C3F-48BE-88CA-01C46B9D69D4}" destId="{EBEAFC5C-5F4F-41C6-8D42-34897D0E4364}" srcOrd="0" destOrd="0" presId="urn:microsoft.com/office/officeart/2005/8/layout/bProcess2"/>
    <dgm:cxn modelId="{9D1BC8E3-47D3-4395-8BD4-DC2F41C83F3E}" type="presParOf" srcId="{B57733B6-4C3F-48BE-88CA-01C46B9D69D4}" destId="{93C07341-31D6-42BB-9420-5138C9265ABB}" srcOrd="1" destOrd="0" presId="urn:microsoft.com/office/officeart/2005/8/layout/bProcess2"/>
    <dgm:cxn modelId="{FB40727C-FC60-4F45-9F8D-C3A9E5C9BE9F}" type="presParOf" srcId="{D49BBE0A-FA2C-422B-BAAB-17CB8F3F21B0}" destId="{ED11AD47-4DCC-4E05-B1C7-42BDB9EC7EBA}" srcOrd="5" destOrd="0" presId="urn:microsoft.com/office/officeart/2005/8/layout/bProcess2"/>
    <dgm:cxn modelId="{7C5B5044-944B-484A-A4F7-C3F2918F023B}" type="presParOf" srcId="{D49BBE0A-FA2C-422B-BAAB-17CB8F3F21B0}" destId="{BD2346C4-1833-4AC0-9253-4E50BF75DD56}" srcOrd="6"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FB734-B3D8-4C55-B4D6-0DEB432B9767}"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en-US"/>
        </a:p>
      </dgm:t>
    </dgm:pt>
    <dgm:pt modelId="{260E5708-9A3D-4D21-B522-DCAC4AE3D484}">
      <dgm:prSet custT="1"/>
      <dgm:spPr>
        <a:solidFill>
          <a:srgbClr val="202452">
            <a:alpha val="90000"/>
          </a:srgbClr>
        </a:solidFill>
      </dgm:spPr>
      <dgm:t>
        <a:bodyPr/>
        <a:lstStyle/>
        <a:p>
          <a:pPr algn="l"/>
          <a:r>
            <a:rPr lang="en-US" sz="2400" strike="noStrike" dirty="0">
              <a:latin typeface="+mn-lt"/>
              <a:cs typeface="Arial" panose="020B0604020202020204" pitchFamily="34" charset="0"/>
            </a:rPr>
            <a:t>Upon determination of eligibility, DVOP specialists and LVER staff must facilitate individualized employment services to eligible persons. </a:t>
          </a:r>
        </a:p>
      </dgm:t>
    </dgm:pt>
    <dgm:pt modelId="{703B43F3-615E-4199-AB4A-D546DD6BBD48}" type="parTrans" cxnId="{06BF1D9B-F78D-478E-BBEB-A41E9480630D}">
      <dgm:prSet/>
      <dgm:spPr/>
      <dgm:t>
        <a:bodyPr/>
        <a:lstStyle/>
        <a:p>
          <a:endParaRPr lang="en-US" sz="1600">
            <a:latin typeface="Arial" panose="020B0604020202020204" pitchFamily="34" charset="0"/>
            <a:cs typeface="Arial" panose="020B0604020202020204" pitchFamily="34" charset="0"/>
          </a:endParaRPr>
        </a:p>
      </dgm:t>
    </dgm:pt>
    <dgm:pt modelId="{581C877A-6E6F-49AF-B348-248741AB5C04}" type="sibTrans" cxnId="{06BF1D9B-F78D-478E-BBEB-A41E9480630D}">
      <dgm:prSet/>
      <dgm:spPr/>
      <dgm:t>
        <a:bodyPr/>
        <a:lstStyle/>
        <a:p>
          <a:endParaRPr lang="en-US" sz="1600">
            <a:latin typeface="Arial" panose="020B0604020202020204" pitchFamily="34" charset="0"/>
            <a:cs typeface="Arial" panose="020B0604020202020204" pitchFamily="34" charset="0"/>
          </a:endParaRPr>
        </a:p>
      </dgm:t>
    </dgm:pt>
    <dgm:pt modelId="{35B07A8E-441F-4F41-A1D6-188BFCE4B873}" type="pres">
      <dgm:prSet presAssocID="{D41FB734-B3D8-4C55-B4D6-0DEB432B9767}" presName="linearFlow" presStyleCnt="0">
        <dgm:presLayoutVars>
          <dgm:dir/>
          <dgm:resizeHandles val="exact"/>
        </dgm:presLayoutVars>
      </dgm:prSet>
      <dgm:spPr/>
    </dgm:pt>
    <dgm:pt modelId="{97929496-6CA7-4CF9-87CD-3B6D393B55B9}" type="pres">
      <dgm:prSet presAssocID="{260E5708-9A3D-4D21-B522-DCAC4AE3D484}" presName="composite" presStyleCnt="0"/>
      <dgm:spPr/>
    </dgm:pt>
    <dgm:pt modelId="{C51E5D52-4572-4EED-8666-D3E84137D27F}" type="pres">
      <dgm:prSet presAssocID="{260E5708-9A3D-4D21-B522-DCAC4AE3D484}" presName="imgShp" presStyleLbl="fgImgPlace1" presStyleIdx="0" presStyleCnt="1"/>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91" t="1137" r="-76309" b="-1137"/>
          </a:stretch>
        </a:blipFill>
      </dgm:spPr>
    </dgm:pt>
    <dgm:pt modelId="{7D6C5753-AB85-446C-B3C0-BF92CC2CD265}" type="pres">
      <dgm:prSet presAssocID="{260E5708-9A3D-4D21-B522-DCAC4AE3D484}" presName="txShp" presStyleLbl="node1" presStyleIdx="0" presStyleCnt="1">
        <dgm:presLayoutVars>
          <dgm:bulletEnabled val="1"/>
        </dgm:presLayoutVars>
      </dgm:prSet>
      <dgm:spPr/>
    </dgm:pt>
  </dgm:ptLst>
  <dgm:cxnLst>
    <dgm:cxn modelId="{3A13FF4C-3C67-4786-821C-A93ACA83AAFA}" type="presOf" srcId="{260E5708-9A3D-4D21-B522-DCAC4AE3D484}" destId="{7D6C5753-AB85-446C-B3C0-BF92CC2CD265}" srcOrd="0" destOrd="0" presId="urn:microsoft.com/office/officeart/2005/8/layout/vList3"/>
    <dgm:cxn modelId="{06BF1D9B-F78D-478E-BBEB-A41E9480630D}" srcId="{D41FB734-B3D8-4C55-B4D6-0DEB432B9767}" destId="{260E5708-9A3D-4D21-B522-DCAC4AE3D484}" srcOrd="0" destOrd="0" parTransId="{703B43F3-615E-4199-AB4A-D546DD6BBD48}" sibTransId="{581C877A-6E6F-49AF-B348-248741AB5C04}"/>
    <dgm:cxn modelId="{0C8190AE-2A24-4BA8-89E9-E30021BD40C1}" type="presOf" srcId="{D41FB734-B3D8-4C55-B4D6-0DEB432B9767}" destId="{35B07A8E-441F-4F41-A1D6-188BFCE4B873}" srcOrd="0" destOrd="0" presId="urn:microsoft.com/office/officeart/2005/8/layout/vList3"/>
    <dgm:cxn modelId="{7729A2D4-CB17-4E78-8EB9-AB16DC7B0625}" type="presParOf" srcId="{35B07A8E-441F-4F41-A1D6-188BFCE4B873}" destId="{97929496-6CA7-4CF9-87CD-3B6D393B55B9}" srcOrd="0" destOrd="0" presId="urn:microsoft.com/office/officeart/2005/8/layout/vList3"/>
    <dgm:cxn modelId="{9E328312-D312-4717-8363-6F9EBD2828C6}" type="presParOf" srcId="{97929496-6CA7-4CF9-87CD-3B6D393B55B9}" destId="{C51E5D52-4572-4EED-8666-D3E84137D27F}" srcOrd="0" destOrd="0" presId="urn:microsoft.com/office/officeart/2005/8/layout/vList3"/>
    <dgm:cxn modelId="{47295865-D4E6-4B37-B897-A89AEDAABF84}" type="presParOf" srcId="{97929496-6CA7-4CF9-87CD-3B6D393B55B9}" destId="{7D6C5753-AB85-446C-B3C0-BF92CC2CD2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31C976-3DDC-4121-BDA2-E603B16D1BD9}" type="doc">
      <dgm:prSet loTypeId="urn:microsoft.com/office/officeart/2009/layout/CircleArrowProcess" loCatId="process" qsTypeId="urn:microsoft.com/office/officeart/2005/8/quickstyle/simple1" qsCatId="simple" csTypeId="urn:microsoft.com/office/officeart/2005/8/colors/accent5_5" csCatId="accent5" phldr="1"/>
      <dgm:spPr/>
      <dgm:t>
        <a:bodyPr/>
        <a:lstStyle/>
        <a:p>
          <a:endParaRPr lang="en-US"/>
        </a:p>
      </dgm:t>
    </dgm:pt>
    <dgm:pt modelId="{C3E3A8B3-7177-4D8B-B3B7-F514E69B9BDD}">
      <dgm:prSet custT="1"/>
      <dgm:spPr/>
      <dgm:t>
        <a:bodyPr/>
        <a:lstStyle/>
        <a:p>
          <a:r>
            <a:rPr lang="en-US" sz="1800" b="1" i="1" dirty="0">
              <a:solidFill>
                <a:srgbClr val="202452"/>
              </a:solidFill>
              <a:latin typeface="+mn-lt"/>
              <a:cs typeface="Arial" panose="020B0604020202020204" pitchFamily="34" charset="0"/>
            </a:rPr>
            <a:t>Objective Assessment</a:t>
          </a:r>
          <a:endParaRPr lang="en-US" sz="1800" dirty="0">
            <a:solidFill>
              <a:srgbClr val="202452"/>
            </a:solidFill>
            <a:latin typeface="+mn-lt"/>
            <a:cs typeface="Arial" panose="020B0604020202020204" pitchFamily="34" charset="0"/>
          </a:endParaRPr>
        </a:p>
      </dgm:t>
    </dgm:pt>
    <dgm:pt modelId="{4BFD86BE-2D33-4475-9F15-7DD901542432}" type="sibTrans" cxnId="{C49313B4-1E60-40E7-AA58-28954EEA9946}">
      <dgm:prSet/>
      <dgm:spPr/>
      <dgm:t>
        <a:bodyPr/>
        <a:lstStyle/>
        <a:p>
          <a:endParaRPr lang="en-US" sz="2000">
            <a:solidFill>
              <a:srgbClr val="004563"/>
            </a:solidFill>
            <a:latin typeface="+mn-lt"/>
            <a:cs typeface="Arial" panose="020B0604020202020204" pitchFamily="34" charset="0"/>
          </a:endParaRPr>
        </a:p>
      </dgm:t>
    </dgm:pt>
    <dgm:pt modelId="{83216518-9E17-487E-A67F-830712706CDE}" type="parTrans" cxnId="{C49313B4-1E60-40E7-AA58-28954EEA9946}">
      <dgm:prSet/>
      <dgm:spPr/>
      <dgm:t>
        <a:bodyPr/>
        <a:lstStyle/>
        <a:p>
          <a:endParaRPr lang="en-US" sz="2000">
            <a:solidFill>
              <a:srgbClr val="004563"/>
            </a:solidFill>
            <a:latin typeface="+mn-lt"/>
            <a:cs typeface="Arial" panose="020B0604020202020204" pitchFamily="34" charset="0"/>
          </a:endParaRPr>
        </a:p>
      </dgm:t>
    </dgm:pt>
    <dgm:pt modelId="{12E76613-B312-43DF-AD90-05418C42C12B}">
      <dgm:prSet custT="1"/>
      <dgm:spPr/>
      <dgm:t>
        <a:bodyPr/>
        <a:lstStyle/>
        <a:p>
          <a:r>
            <a:rPr lang="en-US" sz="1800" b="1" i="1" dirty="0">
              <a:solidFill>
                <a:srgbClr val="202452"/>
              </a:solidFill>
              <a:latin typeface="+mn-lt"/>
              <a:cs typeface="Arial" panose="020B0604020202020204" pitchFamily="34" charset="0"/>
            </a:rPr>
            <a:t> Individual Employment Plan (IEP)</a:t>
          </a:r>
          <a:endParaRPr lang="en-US" sz="1800" dirty="0">
            <a:solidFill>
              <a:srgbClr val="202452"/>
            </a:solidFill>
            <a:latin typeface="+mn-lt"/>
            <a:cs typeface="Arial" panose="020B0604020202020204" pitchFamily="34" charset="0"/>
          </a:endParaRPr>
        </a:p>
      </dgm:t>
    </dgm:pt>
    <dgm:pt modelId="{1E3F153B-94F2-41D2-9DCF-D13D3726337C}" type="parTrans" cxnId="{5A6EB042-5CBD-406B-8767-81458E3DFA0B}">
      <dgm:prSet/>
      <dgm:spPr/>
      <dgm:t>
        <a:bodyPr/>
        <a:lstStyle/>
        <a:p>
          <a:endParaRPr lang="en-US" sz="2000">
            <a:solidFill>
              <a:srgbClr val="004563"/>
            </a:solidFill>
            <a:latin typeface="+mn-lt"/>
          </a:endParaRPr>
        </a:p>
      </dgm:t>
    </dgm:pt>
    <dgm:pt modelId="{59799725-3056-4A42-8624-BD8E64AEBE90}" type="sibTrans" cxnId="{5A6EB042-5CBD-406B-8767-81458E3DFA0B}">
      <dgm:prSet/>
      <dgm:spPr/>
      <dgm:t>
        <a:bodyPr/>
        <a:lstStyle/>
        <a:p>
          <a:endParaRPr lang="en-US" sz="2000">
            <a:solidFill>
              <a:srgbClr val="004563"/>
            </a:solidFill>
            <a:latin typeface="+mn-lt"/>
          </a:endParaRPr>
        </a:p>
      </dgm:t>
    </dgm:pt>
    <dgm:pt modelId="{A2EECC6E-C4C0-4E9B-A15E-DEF4912923CA}">
      <dgm:prSet custT="1"/>
      <dgm:spPr/>
      <dgm:t>
        <a:bodyPr/>
        <a:lstStyle/>
        <a:p>
          <a:r>
            <a:rPr lang="en-US" sz="1800" b="1" i="1" dirty="0">
              <a:solidFill>
                <a:srgbClr val="202452"/>
              </a:solidFill>
              <a:latin typeface="+mn-lt"/>
              <a:cs typeface="Arial" panose="020B0604020202020204" pitchFamily="34" charset="0"/>
            </a:rPr>
            <a:t>Consistent Contact</a:t>
          </a:r>
          <a:endParaRPr lang="en-US" sz="1800" dirty="0">
            <a:solidFill>
              <a:srgbClr val="202452"/>
            </a:solidFill>
            <a:latin typeface="+mn-lt"/>
            <a:cs typeface="Arial" panose="020B0604020202020204" pitchFamily="34" charset="0"/>
          </a:endParaRPr>
        </a:p>
      </dgm:t>
    </dgm:pt>
    <dgm:pt modelId="{1C4C2716-0BEB-4CA8-9791-80A50B54FCE8}" type="parTrans" cxnId="{F6EF1095-D3AB-42F2-B930-05FD210B3F67}">
      <dgm:prSet/>
      <dgm:spPr/>
      <dgm:t>
        <a:bodyPr/>
        <a:lstStyle/>
        <a:p>
          <a:endParaRPr lang="en-US" sz="2000">
            <a:solidFill>
              <a:srgbClr val="004563"/>
            </a:solidFill>
            <a:latin typeface="+mn-lt"/>
          </a:endParaRPr>
        </a:p>
      </dgm:t>
    </dgm:pt>
    <dgm:pt modelId="{B9F536B8-6CC9-4BEC-940B-A79E378BC902}" type="sibTrans" cxnId="{F6EF1095-D3AB-42F2-B930-05FD210B3F67}">
      <dgm:prSet/>
      <dgm:spPr/>
      <dgm:t>
        <a:bodyPr/>
        <a:lstStyle/>
        <a:p>
          <a:endParaRPr lang="en-US" sz="2000">
            <a:solidFill>
              <a:srgbClr val="004563"/>
            </a:solidFill>
            <a:latin typeface="+mn-lt"/>
          </a:endParaRPr>
        </a:p>
      </dgm:t>
    </dgm:pt>
    <dgm:pt modelId="{B5F3D7DE-8633-4898-BFBF-BCB0843289FD}" type="pres">
      <dgm:prSet presAssocID="{8831C976-3DDC-4121-BDA2-E603B16D1BD9}" presName="Name0" presStyleCnt="0">
        <dgm:presLayoutVars>
          <dgm:chMax val="7"/>
          <dgm:chPref val="7"/>
          <dgm:dir/>
          <dgm:animLvl val="lvl"/>
        </dgm:presLayoutVars>
      </dgm:prSet>
      <dgm:spPr/>
    </dgm:pt>
    <dgm:pt modelId="{F33180EC-1D86-42A9-9C73-2955C6E4295C}" type="pres">
      <dgm:prSet presAssocID="{C3E3A8B3-7177-4D8B-B3B7-F514E69B9BDD}" presName="Accent1" presStyleCnt="0"/>
      <dgm:spPr/>
    </dgm:pt>
    <dgm:pt modelId="{DC8B507A-CEA7-44E6-A353-5CB3E2461EE8}" type="pres">
      <dgm:prSet presAssocID="{C3E3A8B3-7177-4D8B-B3B7-F514E69B9BDD}" presName="Accent" presStyleLbl="node1" presStyleIdx="0" presStyleCnt="3"/>
      <dgm:spPr>
        <a:solidFill>
          <a:srgbClr val="202452">
            <a:alpha val="90000"/>
          </a:srgbClr>
        </a:solidFill>
      </dgm:spPr>
    </dgm:pt>
    <dgm:pt modelId="{E1A38CBE-E383-492A-ADBC-9D073BE85B15}" type="pres">
      <dgm:prSet presAssocID="{C3E3A8B3-7177-4D8B-B3B7-F514E69B9BDD}" presName="Parent1" presStyleLbl="revTx" presStyleIdx="0" presStyleCnt="3">
        <dgm:presLayoutVars>
          <dgm:chMax val="1"/>
          <dgm:chPref val="1"/>
          <dgm:bulletEnabled val="1"/>
        </dgm:presLayoutVars>
      </dgm:prSet>
      <dgm:spPr/>
    </dgm:pt>
    <dgm:pt modelId="{4FD571F1-638E-41E0-8620-861BD209FD51}" type="pres">
      <dgm:prSet presAssocID="{12E76613-B312-43DF-AD90-05418C42C12B}" presName="Accent2" presStyleCnt="0"/>
      <dgm:spPr/>
    </dgm:pt>
    <dgm:pt modelId="{1678F759-5E7D-4909-BAE0-6A73E844B41C}" type="pres">
      <dgm:prSet presAssocID="{12E76613-B312-43DF-AD90-05418C42C12B}" presName="Accent" presStyleLbl="node1" presStyleIdx="1" presStyleCnt="3"/>
      <dgm:spPr>
        <a:solidFill>
          <a:srgbClr val="202452">
            <a:alpha val="70000"/>
          </a:srgbClr>
        </a:solidFill>
      </dgm:spPr>
    </dgm:pt>
    <dgm:pt modelId="{747042B0-A13E-4CD2-84ED-4110F4FCC809}" type="pres">
      <dgm:prSet presAssocID="{12E76613-B312-43DF-AD90-05418C42C12B}" presName="Parent2" presStyleLbl="revTx" presStyleIdx="1" presStyleCnt="3">
        <dgm:presLayoutVars>
          <dgm:chMax val="1"/>
          <dgm:chPref val="1"/>
          <dgm:bulletEnabled val="1"/>
        </dgm:presLayoutVars>
      </dgm:prSet>
      <dgm:spPr/>
    </dgm:pt>
    <dgm:pt modelId="{37FB2DEB-7C51-4BD8-A94F-595C9B0B4CAB}" type="pres">
      <dgm:prSet presAssocID="{A2EECC6E-C4C0-4E9B-A15E-DEF4912923CA}" presName="Accent3" presStyleCnt="0"/>
      <dgm:spPr/>
    </dgm:pt>
    <dgm:pt modelId="{646416BE-6C0C-4744-A431-2ADF87D4FCE3}" type="pres">
      <dgm:prSet presAssocID="{A2EECC6E-C4C0-4E9B-A15E-DEF4912923CA}" presName="Accent" presStyleLbl="node1" presStyleIdx="2" presStyleCnt="3"/>
      <dgm:spPr>
        <a:solidFill>
          <a:srgbClr val="202452">
            <a:alpha val="50000"/>
          </a:srgbClr>
        </a:solidFill>
      </dgm:spPr>
    </dgm:pt>
    <dgm:pt modelId="{BC4A49A5-2726-4D54-BD94-648D3E92871D}" type="pres">
      <dgm:prSet presAssocID="{A2EECC6E-C4C0-4E9B-A15E-DEF4912923CA}" presName="Parent3" presStyleLbl="revTx" presStyleIdx="2" presStyleCnt="3">
        <dgm:presLayoutVars>
          <dgm:chMax val="1"/>
          <dgm:chPref val="1"/>
          <dgm:bulletEnabled val="1"/>
        </dgm:presLayoutVars>
      </dgm:prSet>
      <dgm:spPr/>
    </dgm:pt>
  </dgm:ptLst>
  <dgm:cxnLst>
    <dgm:cxn modelId="{0F5B463A-8068-4582-A3AC-9CB440DE5266}" type="presOf" srcId="{12E76613-B312-43DF-AD90-05418C42C12B}" destId="{747042B0-A13E-4CD2-84ED-4110F4FCC809}" srcOrd="0" destOrd="0" presId="urn:microsoft.com/office/officeart/2009/layout/CircleArrowProcess"/>
    <dgm:cxn modelId="{5A6EB042-5CBD-406B-8767-81458E3DFA0B}" srcId="{8831C976-3DDC-4121-BDA2-E603B16D1BD9}" destId="{12E76613-B312-43DF-AD90-05418C42C12B}" srcOrd="1" destOrd="0" parTransId="{1E3F153B-94F2-41D2-9DCF-D13D3726337C}" sibTransId="{59799725-3056-4A42-8624-BD8E64AEBE90}"/>
    <dgm:cxn modelId="{F6EF1095-D3AB-42F2-B930-05FD210B3F67}" srcId="{8831C976-3DDC-4121-BDA2-E603B16D1BD9}" destId="{A2EECC6E-C4C0-4E9B-A15E-DEF4912923CA}" srcOrd="2" destOrd="0" parTransId="{1C4C2716-0BEB-4CA8-9791-80A50B54FCE8}" sibTransId="{B9F536B8-6CC9-4BEC-940B-A79E378BC902}"/>
    <dgm:cxn modelId="{C49313B4-1E60-40E7-AA58-28954EEA9946}" srcId="{8831C976-3DDC-4121-BDA2-E603B16D1BD9}" destId="{C3E3A8B3-7177-4D8B-B3B7-F514E69B9BDD}" srcOrd="0" destOrd="0" parTransId="{83216518-9E17-487E-A67F-830712706CDE}" sibTransId="{4BFD86BE-2D33-4475-9F15-7DD901542432}"/>
    <dgm:cxn modelId="{C4E27DB5-8177-4A35-B583-4FB64780D6A9}" type="presOf" srcId="{A2EECC6E-C4C0-4E9B-A15E-DEF4912923CA}" destId="{BC4A49A5-2726-4D54-BD94-648D3E92871D}" srcOrd="0" destOrd="0" presId="urn:microsoft.com/office/officeart/2009/layout/CircleArrowProcess"/>
    <dgm:cxn modelId="{B8D9C7CD-7A85-4D52-A5FB-724A2D1D017D}" type="presOf" srcId="{8831C976-3DDC-4121-BDA2-E603B16D1BD9}" destId="{B5F3D7DE-8633-4898-BFBF-BCB0843289FD}" srcOrd="0" destOrd="0" presId="urn:microsoft.com/office/officeart/2009/layout/CircleArrowProcess"/>
    <dgm:cxn modelId="{2484B7CE-6AC2-46A1-ACBF-C066BA46F9D2}" type="presOf" srcId="{C3E3A8B3-7177-4D8B-B3B7-F514E69B9BDD}" destId="{E1A38CBE-E383-492A-ADBC-9D073BE85B15}" srcOrd="0" destOrd="0" presId="urn:microsoft.com/office/officeart/2009/layout/CircleArrowProcess"/>
    <dgm:cxn modelId="{AEAA2ADC-564B-4E50-9804-69305694E5A0}" type="presParOf" srcId="{B5F3D7DE-8633-4898-BFBF-BCB0843289FD}" destId="{F33180EC-1D86-42A9-9C73-2955C6E4295C}" srcOrd="0" destOrd="0" presId="urn:microsoft.com/office/officeart/2009/layout/CircleArrowProcess"/>
    <dgm:cxn modelId="{DD293168-9691-476B-91B6-5C4C36483E9B}" type="presParOf" srcId="{F33180EC-1D86-42A9-9C73-2955C6E4295C}" destId="{DC8B507A-CEA7-44E6-A353-5CB3E2461EE8}" srcOrd="0" destOrd="0" presId="urn:microsoft.com/office/officeart/2009/layout/CircleArrowProcess"/>
    <dgm:cxn modelId="{8721A41F-1879-4C58-9BDB-5CF8C3602B24}" type="presParOf" srcId="{B5F3D7DE-8633-4898-BFBF-BCB0843289FD}" destId="{E1A38CBE-E383-492A-ADBC-9D073BE85B15}" srcOrd="1" destOrd="0" presId="urn:microsoft.com/office/officeart/2009/layout/CircleArrowProcess"/>
    <dgm:cxn modelId="{C48D2AE3-737A-48B5-8695-15CE52612018}" type="presParOf" srcId="{B5F3D7DE-8633-4898-BFBF-BCB0843289FD}" destId="{4FD571F1-638E-41E0-8620-861BD209FD51}" srcOrd="2" destOrd="0" presId="urn:microsoft.com/office/officeart/2009/layout/CircleArrowProcess"/>
    <dgm:cxn modelId="{32542110-1958-404F-9819-FFADA3BCA82F}" type="presParOf" srcId="{4FD571F1-638E-41E0-8620-861BD209FD51}" destId="{1678F759-5E7D-4909-BAE0-6A73E844B41C}" srcOrd="0" destOrd="0" presId="urn:microsoft.com/office/officeart/2009/layout/CircleArrowProcess"/>
    <dgm:cxn modelId="{6E252C92-1C7F-407C-B6B5-7037889A3C6F}" type="presParOf" srcId="{B5F3D7DE-8633-4898-BFBF-BCB0843289FD}" destId="{747042B0-A13E-4CD2-84ED-4110F4FCC809}" srcOrd="3" destOrd="0" presId="urn:microsoft.com/office/officeart/2009/layout/CircleArrowProcess"/>
    <dgm:cxn modelId="{6FB00FAE-E77B-493A-85D2-77071995EC0F}" type="presParOf" srcId="{B5F3D7DE-8633-4898-BFBF-BCB0843289FD}" destId="{37FB2DEB-7C51-4BD8-A94F-595C9B0B4CAB}" srcOrd="4" destOrd="0" presId="urn:microsoft.com/office/officeart/2009/layout/CircleArrowProcess"/>
    <dgm:cxn modelId="{992E1C2E-C495-4383-BBC5-3664F6078F65}" type="presParOf" srcId="{37FB2DEB-7C51-4BD8-A94F-595C9B0B4CAB}" destId="{646416BE-6C0C-4744-A431-2ADF87D4FCE3}" srcOrd="0" destOrd="0" presId="urn:microsoft.com/office/officeart/2009/layout/CircleArrowProcess"/>
    <dgm:cxn modelId="{E81E7B53-C6C0-4023-AE8A-1DA8A807E5B5}" type="presParOf" srcId="{B5F3D7DE-8633-4898-BFBF-BCB0843289FD}" destId="{BC4A49A5-2726-4D54-BD94-648D3E92871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899F16-DD91-4DA2-9BF0-0DAD55440AC2}" type="doc">
      <dgm:prSet loTypeId="urn:microsoft.com/office/officeart/2009/3/layout/HorizontalOrganizationChart" loCatId="hierarchy" qsTypeId="urn:microsoft.com/office/officeart/2005/8/quickstyle/simple1" qsCatId="simple" csTypeId="urn:microsoft.com/office/officeart/2005/8/colors/accent5_5" csCatId="accent5" phldr="1"/>
      <dgm:spPr/>
      <dgm:t>
        <a:bodyPr/>
        <a:lstStyle/>
        <a:p>
          <a:endParaRPr lang="en-US"/>
        </a:p>
      </dgm:t>
    </dgm:pt>
    <dgm:pt modelId="{0DFC967C-906E-4FE4-86DE-248C43A3F8C8}">
      <dgm:prSet/>
      <dgm:spPr>
        <a:solidFill>
          <a:srgbClr val="202452">
            <a:alpha val="80000"/>
          </a:srgbClr>
        </a:solidFill>
      </dgm:spPr>
      <dgm:t>
        <a:bodyPr/>
        <a:lstStyle/>
        <a:p>
          <a:r>
            <a:rPr lang="en-US" u="sng" dirty="0">
              <a:latin typeface="+mn-lt"/>
              <a:cs typeface="Arial" panose="020B0604020202020204" pitchFamily="34" charset="0"/>
            </a:rPr>
            <a:t>Evaluation of</a:t>
          </a:r>
          <a:r>
            <a:rPr lang="en-US" u="none" dirty="0">
              <a:latin typeface="+mn-lt"/>
              <a:cs typeface="Arial" panose="020B0604020202020204" pitchFamily="34" charset="0"/>
            </a:rPr>
            <a:t>:</a:t>
          </a:r>
          <a:r>
            <a:rPr lang="en-US" u="sng" dirty="0">
              <a:latin typeface="+mn-lt"/>
              <a:cs typeface="Arial" panose="020B0604020202020204" pitchFamily="34" charset="0"/>
            </a:rPr>
            <a:t> </a:t>
          </a:r>
          <a:endParaRPr lang="en-US" dirty="0">
            <a:latin typeface="+mn-lt"/>
            <a:cs typeface="Arial" panose="020B0604020202020204" pitchFamily="34" charset="0"/>
          </a:endParaRPr>
        </a:p>
      </dgm:t>
    </dgm:pt>
    <dgm:pt modelId="{0D35C5C6-9DCA-4F0E-8F08-EC276E216DC9}" type="parTrans" cxnId="{3D0D5869-BE3E-4299-B1EB-A6E6FD7B5700}">
      <dgm:prSet/>
      <dgm:spPr/>
      <dgm:t>
        <a:bodyPr/>
        <a:lstStyle/>
        <a:p>
          <a:endParaRPr lang="en-US">
            <a:solidFill>
              <a:srgbClr val="004563"/>
            </a:solidFill>
            <a:latin typeface="+mn-lt"/>
            <a:cs typeface="Arial" panose="020B0604020202020204" pitchFamily="34" charset="0"/>
          </a:endParaRPr>
        </a:p>
      </dgm:t>
    </dgm:pt>
    <dgm:pt modelId="{F1174C1E-A7A8-491C-AED7-91AA31F3A73B}" type="sibTrans" cxnId="{3D0D5869-BE3E-4299-B1EB-A6E6FD7B5700}">
      <dgm:prSet/>
      <dgm:spPr/>
      <dgm:t>
        <a:bodyPr/>
        <a:lstStyle/>
        <a:p>
          <a:endParaRPr lang="en-US">
            <a:solidFill>
              <a:srgbClr val="004563"/>
            </a:solidFill>
            <a:latin typeface="+mn-lt"/>
            <a:cs typeface="Arial" panose="020B0604020202020204" pitchFamily="34" charset="0"/>
          </a:endParaRPr>
        </a:p>
      </dgm:t>
    </dgm:pt>
    <dgm:pt modelId="{8695BFA7-A11C-48C7-8930-E2A160948729}">
      <dgm:prSet custT="1"/>
      <dgm:spPr>
        <a:solidFill>
          <a:srgbClr val="202452">
            <a:alpha val="70000"/>
          </a:srgbClr>
        </a:solidFill>
      </dgm:spPr>
      <dgm:t>
        <a:bodyPr/>
        <a:lstStyle/>
        <a:p>
          <a:r>
            <a:rPr lang="en-US" sz="1800" dirty="0">
              <a:latin typeface="+mn-lt"/>
              <a:cs typeface="Arial" panose="020B0604020202020204" pitchFamily="34" charset="0"/>
            </a:rPr>
            <a:t>Work history</a:t>
          </a:r>
        </a:p>
      </dgm:t>
    </dgm:pt>
    <dgm:pt modelId="{C065BD78-B565-40E8-A423-2787641FF60E}" type="parTrans" cxnId="{81CEE26E-336D-4460-91E0-C10752E3EA3C}">
      <dgm:prSet>
        <dgm:style>
          <a:lnRef idx="2">
            <a:schemeClr val="accent6"/>
          </a:lnRef>
          <a:fillRef idx="0">
            <a:schemeClr val="accent6"/>
          </a:fillRef>
          <a:effectRef idx="1">
            <a:schemeClr val="accent6"/>
          </a:effectRef>
          <a:fontRef idx="minor">
            <a:schemeClr val="tx1"/>
          </a:fontRef>
        </dgm:style>
      </dgm:prSet>
      <dgm:spPr/>
      <dgm:t>
        <a:bodyPr/>
        <a:lstStyle/>
        <a:p>
          <a:endParaRPr lang="en-US">
            <a:solidFill>
              <a:srgbClr val="004563"/>
            </a:solidFill>
            <a:latin typeface="+mn-lt"/>
            <a:cs typeface="Arial" panose="020B0604020202020204" pitchFamily="34" charset="0"/>
          </a:endParaRPr>
        </a:p>
      </dgm:t>
    </dgm:pt>
    <dgm:pt modelId="{5DA27AC0-32CC-4A8E-B1F7-A6935A101B1B}" type="sibTrans" cxnId="{81CEE26E-336D-4460-91E0-C10752E3EA3C}">
      <dgm:prSet/>
      <dgm:spPr/>
      <dgm:t>
        <a:bodyPr/>
        <a:lstStyle/>
        <a:p>
          <a:endParaRPr lang="en-US">
            <a:solidFill>
              <a:srgbClr val="004563"/>
            </a:solidFill>
            <a:latin typeface="+mn-lt"/>
            <a:cs typeface="Arial" panose="020B0604020202020204" pitchFamily="34" charset="0"/>
          </a:endParaRPr>
        </a:p>
      </dgm:t>
    </dgm:pt>
    <dgm:pt modelId="{279CC353-81D7-4708-A3DA-BC99DBCA7793}">
      <dgm:prSet custT="1"/>
      <dgm:spPr>
        <a:solidFill>
          <a:srgbClr val="202452">
            <a:alpha val="70000"/>
          </a:srgbClr>
        </a:solidFill>
      </dgm:spPr>
      <dgm:t>
        <a:bodyPr/>
        <a:lstStyle/>
        <a:p>
          <a:r>
            <a:rPr lang="en-US" sz="1800" dirty="0">
              <a:latin typeface="+mn-lt"/>
              <a:cs typeface="Arial" panose="020B0604020202020204" pitchFamily="34" charset="0"/>
            </a:rPr>
            <a:t>Work readiness</a:t>
          </a:r>
        </a:p>
      </dgm:t>
    </dgm:pt>
    <dgm:pt modelId="{67E6DEE0-B0E1-4AC0-99A1-E1356B15E9CA}" type="parTrans" cxnId="{3F78E103-A0BA-4AED-8357-CE1E6E9765C2}">
      <dgm:prSet>
        <dgm:style>
          <a:lnRef idx="2">
            <a:schemeClr val="accent6"/>
          </a:lnRef>
          <a:fillRef idx="0">
            <a:schemeClr val="accent6"/>
          </a:fillRef>
          <a:effectRef idx="1">
            <a:schemeClr val="accent6"/>
          </a:effectRef>
          <a:fontRef idx="minor">
            <a:schemeClr val="tx1"/>
          </a:fontRef>
        </dgm:style>
      </dgm:prSet>
      <dgm:spPr/>
      <dgm:t>
        <a:bodyPr/>
        <a:lstStyle/>
        <a:p>
          <a:endParaRPr lang="en-US">
            <a:solidFill>
              <a:srgbClr val="004563"/>
            </a:solidFill>
            <a:latin typeface="+mn-lt"/>
            <a:cs typeface="Arial" panose="020B0604020202020204" pitchFamily="34" charset="0"/>
          </a:endParaRPr>
        </a:p>
      </dgm:t>
    </dgm:pt>
    <dgm:pt modelId="{42DF79D1-E5E2-494A-AD52-90D17C1BC0CA}" type="sibTrans" cxnId="{3F78E103-A0BA-4AED-8357-CE1E6E9765C2}">
      <dgm:prSet/>
      <dgm:spPr/>
      <dgm:t>
        <a:bodyPr/>
        <a:lstStyle/>
        <a:p>
          <a:endParaRPr lang="en-US">
            <a:solidFill>
              <a:srgbClr val="004563"/>
            </a:solidFill>
            <a:latin typeface="+mn-lt"/>
            <a:cs typeface="Arial" panose="020B0604020202020204" pitchFamily="34" charset="0"/>
          </a:endParaRPr>
        </a:p>
      </dgm:t>
    </dgm:pt>
    <dgm:pt modelId="{46958E60-D39C-4D60-917E-EBA151B9549A}">
      <dgm:prSet custT="1"/>
      <dgm:spPr>
        <a:solidFill>
          <a:srgbClr val="202452">
            <a:alpha val="70000"/>
          </a:srgbClr>
        </a:solidFill>
      </dgm:spPr>
      <dgm:t>
        <a:bodyPr/>
        <a:lstStyle/>
        <a:p>
          <a:r>
            <a:rPr lang="en-US" sz="1800" dirty="0">
              <a:latin typeface="+mn-lt"/>
              <a:cs typeface="Arial" panose="020B0604020202020204" pitchFamily="34" charset="0"/>
            </a:rPr>
            <a:t>Barriers</a:t>
          </a:r>
        </a:p>
      </dgm:t>
    </dgm:pt>
    <dgm:pt modelId="{3E99E8FD-A325-414F-A9FB-EB4245A3CF67}" type="parTrans" cxnId="{40305907-5D10-4CF5-919E-CE876F85697F}">
      <dgm:prSet>
        <dgm:style>
          <a:lnRef idx="2">
            <a:schemeClr val="accent6"/>
          </a:lnRef>
          <a:fillRef idx="0">
            <a:schemeClr val="accent6"/>
          </a:fillRef>
          <a:effectRef idx="1">
            <a:schemeClr val="accent6"/>
          </a:effectRef>
          <a:fontRef idx="minor">
            <a:schemeClr val="tx1"/>
          </a:fontRef>
        </dgm:style>
      </dgm:prSet>
      <dgm:spPr/>
      <dgm:t>
        <a:bodyPr/>
        <a:lstStyle/>
        <a:p>
          <a:endParaRPr lang="en-US">
            <a:solidFill>
              <a:srgbClr val="004563"/>
            </a:solidFill>
            <a:latin typeface="+mn-lt"/>
            <a:cs typeface="Arial" panose="020B0604020202020204" pitchFamily="34" charset="0"/>
          </a:endParaRPr>
        </a:p>
      </dgm:t>
    </dgm:pt>
    <dgm:pt modelId="{32AAC196-A49F-4EA5-968F-927C64C111D7}" type="sibTrans" cxnId="{40305907-5D10-4CF5-919E-CE876F85697F}">
      <dgm:prSet/>
      <dgm:spPr/>
      <dgm:t>
        <a:bodyPr/>
        <a:lstStyle/>
        <a:p>
          <a:endParaRPr lang="en-US">
            <a:solidFill>
              <a:srgbClr val="004563"/>
            </a:solidFill>
            <a:latin typeface="+mn-lt"/>
            <a:cs typeface="Arial" panose="020B0604020202020204" pitchFamily="34" charset="0"/>
          </a:endParaRPr>
        </a:p>
      </dgm:t>
    </dgm:pt>
    <dgm:pt modelId="{7727EF57-2AC5-4EDA-8867-8C47BD33ACAD}">
      <dgm:prSet custT="1"/>
      <dgm:spPr>
        <a:solidFill>
          <a:srgbClr val="202452">
            <a:alpha val="70000"/>
          </a:srgbClr>
        </a:solidFill>
      </dgm:spPr>
      <dgm:t>
        <a:bodyPr/>
        <a:lstStyle/>
        <a:p>
          <a:r>
            <a:rPr lang="en-US" sz="1800" dirty="0">
              <a:latin typeface="+mn-lt"/>
              <a:cs typeface="Arial" panose="020B0604020202020204" pitchFamily="34" charset="0"/>
            </a:rPr>
            <a:t>Expectations</a:t>
          </a:r>
        </a:p>
      </dgm:t>
    </dgm:pt>
    <dgm:pt modelId="{F99F0FA3-BAE2-451A-ACC9-6680D2F72532}" type="parTrans" cxnId="{57EFD152-2437-4676-BF4F-FFC1F67A583B}">
      <dgm:prSet>
        <dgm:style>
          <a:lnRef idx="2">
            <a:schemeClr val="accent6"/>
          </a:lnRef>
          <a:fillRef idx="0">
            <a:schemeClr val="accent6"/>
          </a:fillRef>
          <a:effectRef idx="1">
            <a:schemeClr val="accent6"/>
          </a:effectRef>
          <a:fontRef idx="minor">
            <a:schemeClr val="tx1"/>
          </a:fontRef>
        </dgm:style>
      </dgm:prSet>
      <dgm:spPr/>
      <dgm:t>
        <a:bodyPr/>
        <a:lstStyle/>
        <a:p>
          <a:endParaRPr lang="en-US">
            <a:latin typeface="+mn-lt"/>
          </a:endParaRPr>
        </a:p>
      </dgm:t>
    </dgm:pt>
    <dgm:pt modelId="{2A697838-F7FF-4E33-8935-A746AD933604}" type="sibTrans" cxnId="{57EFD152-2437-4676-BF4F-FFC1F67A583B}">
      <dgm:prSet/>
      <dgm:spPr/>
      <dgm:t>
        <a:bodyPr/>
        <a:lstStyle/>
        <a:p>
          <a:endParaRPr lang="en-US">
            <a:latin typeface="+mn-lt"/>
          </a:endParaRPr>
        </a:p>
      </dgm:t>
    </dgm:pt>
    <dgm:pt modelId="{5156D2EF-2C31-4500-B19C-EBB3A3239C35}">
      <dgm:prSet custT="1"/>
      <dgm:spPr>
        <a:solidFill>
          <a:srgbClr val="202452">
            <a:alpha val="70000"/>
          </a:srgbClr>
        </a:solidFill>
      </dgm:spPr>
      <dgm:t>
        <a:bodyPr/>
        <a:lstStyle/>
        <a:p>
          <a:r>
            <a:rPr lang="en-US" sz="1800" dirty="0">
              <a:latin typeface="+mn-lt"/>
              <a:cs typeface="Arial" panose="020B0604020202020204" pitchFamily="34" charset="0"/>
            </a:rPr>
            <a:t>Education</a:t>
          </a:r>
        </a:p>
      </dgm:t>
    </dgm:pt>
    <dgm:pt modelId="{923E3ECF-57B7-4BDE-9EF9-508DB2115445}" type="parTrans" cxnId="{914617AB-C75D-45F1-9197-5F38259E1AA2}">
      <dgm:prSet>
        <dgm:style>
          <a:lnRef idx="2">
            <a:schemeClr val="accent6"/>
          </a:lnRef>
          <a:fillRef idx="0">
            <a:schemeClr val="accent6"/>
          </a:fillRef>
          <a:effectRef idx="1">
            <a:schemeClr val="accent6"/>
          </a:effectRef>
          <a:fontRef idx="minor">
            <a:schemeClr val="tx1"/>
          </a:fontRef>
        </dgm:style>
      </dgm:prSet>
      <dgm:spPr/>
      <dgm:t>
        <a:bodyPr/>
        <a:lstStyle/>
        <a:p>
          <a:endParaRPr lang="en-US">
            <a:latin typeface="+mn-lt"/>
          </a:endParaRPr>
        </a:p>
      </dgm:t>
    </dgm:pt>
    <dgm:pt modelId="{134C77EB-628C-4F68-A514-93CA245EF292}" type="sibTrans" cxnId="{914617AB-C75D-45F1-9197-5F38259E1AA2}">
      <dgm:prSet/>
      <dgm:spPr/>
      <dgm:t>
        <a:bodyPr/>
        <a:lstStyle/>
        <a:p>
          <a:endParaRPr lang="en-US">
            <a:latin typeface="+mn-lt"/>
          </a:endParaRPr>
        </a:p>
      </dgm:t>
    </dgm:pt>
    <dgm:pt modelId="{9D2DD15E-87F3-4EA3-B2CC-F19644E87799}">
      <dgm:prSet custT="1"/>
      <dgm:spPr>
        <a:solidFill>
          <a:srgbClr val="202452">
            <a:alpha val="70000"/>
          </a:srgbClr>
        </a:solidFill>
      </dgm:spPr>
      <dgm:t>
        <a:bodyPr/>
        <a:lstStyle/>
        <a:p>
          <a:r>
            <a:rPr lang="en-US" sz="1800" dirty="0">
              <a:latin typeface="+mn-lt"/>
              <a:cs typeface="Arial" panose="020B0604020202020204" pitchFamily="34" charset="0"/>
            </a:rPr>
            <a:t>Certificates</a:t>
          </a:r>
        </a:p>
      </dgm:t>
    </dgm:pt>
    <dgm:pt modelId="{0D882EE3-538D-4A01-9139-A68C5AE78E80}" type="parTrans" cxnId="{0B85712C-9725-47FB-9D35-F2C0F23F368D}">
      <dgm:prSet/>
      <dgm:spPr/>
      <dgm:t>
        <a:bodyPr/>
        <a:lstStyle/>
        <a:p>
          <a:endParaRPr lang="en-US">
            <a:latin typeface="+mn-lt"/>
          </a:endParaRPr>
        </a:p>
      </dgm:t>
    </dgm:pt>
    <dgm:pt modelId="{683512A4-B89A-4EF2-9A3E-E2DDE9279F88}" type="sibTrans" cxnId="{0B85712C-9725-47FB-9D35-F2C0F23F368D}">
      <dgm:prSet/>
      <dgm:spPr/>
      <dgm:t>
        <a:bodyPr/>
        <a:lstStyle/>
        <a:p>
          <a:endParaRPr lang="en-US">
            <a:latin typeface="+mn-lt"/>
          </a:endParaRPr>
        </a:p>
      </dgm:t>
    </dgm:pt>
    <dgm:pt modelId="{E1B846B2-3731-4C7F-BA01-712040F9C8FC}" type="pres">
      <dgm:prSet presAssocID="{AF899F16-DD91-4DA2-9BF0-0DAD55440AC2}" presName="hierChild1" presStyleCnt="0">
        <dgm:presLayoutVars>
          <dgm:orgChart val="1"/>
          <dgm:chPref val="1"/>
          <dgm:dir/>
          <dgm:animOne val="branch"/>
          <dgm:animLvl val="lvl"/>
          <dgm:resizeHandles/>
        </dgm:presLayoutVars>
      </dgm:prSet>
      <dgm:spPr/>
    </dgm:pt>
    <dgm:pt modelId="{E11579D1-C033-4EDF-827B-5C4228203FD9}" type="pres">
      <dgm:prSet presAssocID="{0DFC967C-906E-4FE4-86DE-248C43A3F8C8}" presName="hierRoot1" presStyleCnt="0">
        <dgm:presLayoutVars>
          <dgm:hierBranch val="init"/>
        </dgm:presLayoutVars>
      </dgm:prSet>
      <dgm:spPr/>
    </dgm:pt>
    <dgm:pt modelId="{F3C4AC19-7ED7-4BD5-8A55-4784852E303C}" type="pres">
      <dgm:prSet presAssocID="{0DFC967C-906E-4FE4-86DE-248C43A3F8C8}" presName="rootComposite1" presStyleCnt="0"/>
      <dgm:spPr/>
    </dgm:pt>
    <dgm:pt modelId="{53C14898-3522-409D-8AD4-C70B40780402}" type="pres">
      <dgm:prSet presAssocID="{0DFC967C-906E-4FE4-86DE-248C43A3F8C8}" presName="rootText1" presStyleLbl="node0" presStyleIdx="0" presStyleCnt="1">
        <dgm:presLayoutVars>
          <dgm:chPref val="3"/>
        </dgm:presLayoutVars>
      </dgm:prSet>
      <dgm:spPr/>
    </dgm:pt>
    <dgm:pt modelId="{F762AEEF-85D9-41E5-9893-24DBDB23E3B9}" type="pres">
      <dgm:prSet presAssocID="{0DFC967C-906E-4FE4-86DE-248C43A3F8C8}" presName="rootConnector1" presStyleLbl="node1" presStyleIdx="0" presStyleCnt="0"/>
      <dgm:spPr/>
    </dgm:pt>
    <dgm:pt modelId="{835ED168-CD69-4BE5-907C-CD8998158D82}" type="pres">
      <dgm:prSet presAssocID="{0DFC967C-906E-4FE4-86DE-248C43A3F8C8}" presName="hierChild2" presStyleCnt="0"/>
      <dgm:spPr/>
    </dgm:pt>
    <dgm:pt modelId="{D6EB3612-C224-4167-8E1C-1A3E185ABB37}" type="pres">
      <dgm:prSet presAssocID="{F99F0FA3-BAE2-451A-ACC9-6680D2F72532}" presName="Name64" presStyleLbl="parChTrans1D2" presStyleIdx="0" presStyleCnt="6"/>
      <dgm:spPr/>
    </dgm:pt>
    <dgm:pt modelId="{AB5C5A0F-6A41-4E06-AC8B-13126BA1EDF1}" type="pres">
      <dgm:prSet presAssocID="{7727EF57-2AC5-4EDA-8867-8C47BD33ACAD}" presName="hierRoot2" presStyleCnt="0">
        <dgm:presLayoutVars>
          <dgm:hierBranch val="init"/>
        </dgm:presLayoutVars>
      </dgm:prSet>
      <dgm:spPr/>
    </dgm:pt>
    <dgm:pt modelId="{B0C47873-8CCC-41C6-B2E5-ACE3D6C9FC08}" type="pres">
      <dgm:prSet presAssocID="{7727EF57-2AC5-4EDA-8867-8C47BD33ACAD}" presName="rootComposite" presStyleCnt="0"/>
      <dgm:spPr/>
    </dgm:pt>
    <dgm:pt modelId="{A1DB8CA8-37EC-4C5E-BD9B-0CE5142597C3}" type="pres">
      <dgm:prSet presAssocID="{7727EF57-2AC5-4EDA-8867-8C47BD33ACAD}" presName="rootText" presStyleLbl="node2" presStyleIdx="0" presStyleCnt="6">
        <dgm:presLayoutVars>
          <dgm:chPref val="3"/>
        </dgm:presLayoutVars>
      </dgm:prSet>
      <dgm:spPr/>
    </dgm:pt>
    <dgm:pt modelId="{FF6D7432-8280-44CE-A05D-1478D836DBC3}" type="pres">
      <dgm:prSet presAssocID="{7727EF57-2AC5-4EDA-8867-8C47BD33ACAD}" presName="rootConnector" presStyleLbl="node2" presStyleIdx="0" presStyleCnt="6"/>
      <dgm:spPr/>
    </dgm:pt>
    <dgm:pt modelId="{4E7D68D5-139D-4F64-A381-44E9900F8BCE}" type="pres">
      <dgm:prSet presAssocID="{7727EF57-2AC5-4EDA-8867-8C47BD33ACAD}" presName="hierChild4" presStyleCnt="0"/>
      <dgm:spPr/>
    </dgm:pt>
    <dgm:pt modelId="{87066B87-D78E-496E-89F2-E89894C30273}" type="pres">
      <dgm:prSet presAssocID="{7727EF57-2AC5-4EDA-8867-8C47BD33ACAD}" presName="hierChild5" presStyleCnt="0"/>
      <dgm:spPr/>
    </dgm:pt>
    <dgm:pt modelId="{12205425-F51D-484A-B659-81F0A11F7671}" type="pres">
      <dgm:prSet presAssocID="{923E3ECF-57B7-4BDE-9EF9-508DB2115445}" presName="Name64" presStyleLbl="parChTrans1D2" presStyleIdx="1" presStyleCnt="6"/>
      <dgm:spPr/>
    </dgm:pt>
    <dgm:pt modelId="{65A98099-4A50-48A2-89EE-19B9DB888184}" type="pres">
      <dgm:prSet presAssocID="{5156D2EF-2C31-4500-B19C-EBB3A3239C35}" presName="hierRoot2" presStyleCnt="0">
        <dgm:presLayoutVars>
          <dgm:hierBranch val="init"/>
        </dgm:presLayoutVars>
      </dgm:prSet>
      <dgm:spPr/>
    </dgm:pt>
    <dgm:pt modelId="{8D0CF0AA-E750-4550-8EE0-87FD3C1CA384}" type="pres">
      <dgm:prSet presAssocID="{5156D2EF-2C31-4500-B19C-EBB3A3239C35}" presName="rootComposite" presStyleCnt="0"/>
      <dgm:spPr/>
    </dgm:pt>
    <dgm:pt modelId="{4F15EFEF-2FB8-48AE-921A-FA8B3314BDF2}" type="pres">
      <dgm:prSet presAssocID="{5156D2EF-2C31-4500-B19C-EBB3A3239C35}" presName="rootText" presStyleLbl="node2" presStyleIdx="1" presStyleCnt="6">
        <dgm:presLayoutVars>
          <dgm:chPref val="3"/>
        </dgm:presLayoutVars>
      </dgm:prSet>
      <dgm:spPr/>
    </dgm:pt>
    <dgm:pt modelId="{3728AA03-5722-476B-86B1-89AC49EB7E91}" type="pres">
      <dgm:prSet presAssocID="{5156D2EF-2C31-4500-B19C-EBB3A3239C35}" presName="rootConnector" presStyleLbl="node2" presStyleIdx="1" presStyleCnt="6"/>
      <dgm:spPr/>
    </dgm:pt>
    <dgm:pt modelId="{298B8427-E180-4BDC-BB71-EF7752F972EC}" type="pres">
      <dgm:prSet presAssocID="{5156D2EF-2C31-4500-B19C-EBB3A3239C35}" presName="hierChild4" presStyleCnt="0"/>
      <dgm:spPr/>
    </dgm:pt>
    <dgm:pt modelId="{4DCBC1E6-81B5-46B3-97E6-E891D80C4EE8}" type="pres">
      <dgm:prSet presAssocID="{5156D2EF-2C31-4500-B19C-EBB3A3239C35}" presName="hierChild5" presStyleCnt="0"/>
      <dgm:spPr/>
    </dgm:pt>
    <dgm:pt modelId="{9BDC7C29-FEB5-4149-9863-4A0273C3A817}" type="pres">
      <dgm:prSet presAssocID="{0D882EE3-538D-4A01-9139-A68C5AE78E80}" presName="Name64" presStyleLbl="parChTrans1D2" presStyleIdx="2" presStyleCnt="6"/>
      <dgm:spPr/>
    </dgm:pt>
    <dgm:pt modelId="{232D80B3-BA0C-4865-B174-C79A6A8141AB}" type="pres">
      <dgm:prSet presAssocID="{9D2DD15E-87F3-4EA3-B2CC-F19644E87799}" presName="hierRoot2" presStyleCnt="0">
        <dgm:presLayoutVars>
          <dgm:hierBranch val="init"/>
        </dgm:presLayoutVars>
      </dgm:prSet>
      <dgm:spPr/>
    </dgm:pt>
    <dgm:pt modelId="{E7BD555E-463F-44C0-9273-445D0316507A}" type="pres">
      <dgm:prSet presAssocID="{9D2DD15E-87F3-4EA3-B2CC-F19644E87799}" presName="rootComposite" presStyleCnt="0"/>
      <dgm:spPr/>
    </dgm:pt>
    <dgm:pt modelId="{89B8E9F2-45AC-4963-A640-5A09C967F813}" type="pres">
      <dgm:prSet presAssocID="{9D2DD15E-87F3-4EA3-B2CC-F19644E87799}" presName="rootText" presStyleLbl="node2" presStyleIdx="2" presStyleCnt="6">
        <dgm:presLayoutVars>
          <dgm:chPref val="3"/>
        </dgm:presLayoutVars>
      </dgm:prSet>
      <dgm:spPr/>
    </dgm:pt>
    <dgm:pt modelId="{1FE8195D-EFEA-42A3-B41D-9B9F64D230C5}" type="pres">
      <dgm:prSet presAssocID="{9D2DD15E-87F3-4EA3-B2CC-F19644E87799}" presName="rootConnector" presStyleLbl="node2" presStyleIdx="2" presStyleCnt="6"/>
      <dgm:spPr/>
    </dgm:pt>
    <dgm:pt modelId="{78F59171-A65D-4933-81EB-53176E30C287}" type="pres">
      <dgm:prSet presAssocID="{9D2DD15E-87F3-4EA3-B2CC-F19644E87799}" presName="hierChild4" presStyleCnt="0"/>
      <dgm:spPr/>
    </dgm:pt>
    <dgm:pt modelId="{70792FB4-7DF3-48AB-B80C-857E417C9B29}" type="pres">
      <dgm:prSet presAssocID="{9D2DD15E-87F3-4EA3-B2CC-F19644E87799}" presName="hierChild5" presStyleCnt="0"/>
      <dgm:spPr/>
    </dgm:pt>
    <dgm:pt modelId="{B6DF3FEA-7DF7-45D4-97EB-724809073EE3}" type="pres">
      <dgm:prSet presAssocID="{C065BD78-B565-40E8-A423-2787641FF60E}" presName="Name64" presStyleLbl="parChTrans1D2" presStyleIdx="3" presStyleCnt="6"/>
      <dgm:spPr/>
    </dgm:pt>
    <dgm:pt modelId="{22C82770-ABA0-4C14-A376-09EFC1093EC1}" type="pres">
      <dgm:prSet presAssocID="{8695BFA7-A11C-48C7-8930-E2A160948729}" presName="hierRoot2" presStyleCnt="0">
        <dgm:presLayoutVars>
          <dgm:hierBranch val="init"/>
        </dgm:presLayoutVars>
      </dgm:prSet>
      <dgm:spPr/>
    </dgm:pt>
    <dgm:pt modelId="{A7048D29-9880-4B8E-BE88-44A6E2772123}" type="pres">
      <dgm:prSet presAssocID="{8695BFA7-A11C-48C7-8930-E2A160948729}" presName="rootComposite" presStyleCnt="0"/>
      <dgm:spPr/>
    </dgm:pt>
    <dgm:pt modelId="{01AA96CA-2786-4AD3-87D8-BAFC3C6764D1}" type="pres">
      <dgm:prSet presAssocID="{8695BFA7-A11C-48C7-8930-E2A160948729}" presName="rootText" presStyleLbl="node2" presStyleIdx="3" presStyleCnt="6">
        <dgm:presLayoutVars>
          <dgm:chPref val="3"/>
        </dgm:presLayoutVars>
      </dgm:prSet>
      <dgm:spPr/>
    </dgm:pt>
    <dgm:pt modelId="{522061DD-6CE7-4921-AC3C-1D463C716B37}" type="pres">
      <dgm:prSet presAssocID="{8695BFA7-A11C-48C7-8930-E2A160948729}" presName="rootConnector" presStyleLbl="node2" presStyleIdx="3" presStyleCnt="6"/>
      <dgm:spPr/>
    </dgm:pt>
    <dgm:pt modelId="{7D3A54E4-E633-4ABB-865E-21A60961C757}" type="pres">
      <dgm:prSet presAssocID="{8695BFA7-A11C-48C7-8930-E2A160948729}" presName="hierChild4" presStyleCnt="0"/>
      <dgm:spPr/>
    </dgm:pt>
    <dgm:pt modelId="{BEBC9C72-551C-4865-804B-27ECBBF81B00}" type="pres">
      <dgm:prSet presAssocID="{8695BFA7-A11C-48C7-8930-E2A160948729}" presName="hierChild5" presStyleCnt="0"/>
      <dgm:spPr/>
    </dgm:pt>
    <dgm:pt modelId="{69E22424-03B4-4F7A-B13A-604FD5C4CA22}" type="pres">
      <dgm:prSet presAssocID="{67E6DEE0-B0E1-4AC0-99A1-E1356B15E9CA}" presName="Name64" presStyleLbl="parChTrans1D2" presStyleIdx="4" presStyleCnt="6"/>
      <dgm:spPr/>
    </dgm:pt>
    <dgm:pt modelId="{77D850EE-E6C2-4407-AE3C-CCEB503D0E72}" type="pres">
      <dgm:prSet presAssocID="{279CC353-81D7-4708-A3DA-BC99DBCA7793}" presName="hierRoot2" presStyleCnt="0">
        <dgm:presLayoutVars>
          <dgm:hierBranch val="init"/>
        </dgm:presLayoutVars>
      </dgm:prSet>
      <dgm:spPr/>
    </dgm:pt>
    <dgm:pt modelId="{CDF70F0C-6905-4C9F-B528-9ADBA427ED85}" type="pres">
      <dgm:prSet presAssocID="{279CC353-81D7-4708-A3DA-BC99DBCA7793}" presName="rootComposite" presStyleCnt="0"/>
      <dgm:spPr/>
    </dgm:pt>
    <dgm:pt modelId="{B3BD5223-E414-4110-A340-09331BC25784}" type="pres">
      <dgm:prSet presAssocID="{279CC353-81D7-4708-A3DA-BC99DBCA7793}" presName="rootText" presStyleLbl="node2" presStyleIdx="4" presStyleCnt="6">
        <dgm:presLayoutVars>
          <dgm:chPref val="3"/>
        </dgm:presLayoutVars>
      </dgm:prSet>
      <dgm:spPr/>
    </dgm:pt>
    <dgm:pt modelId="{3ED67E27-0AF5-4B72-AE8E-AE6065C83239}" type="pres">
      <dgm:prSet presAssocID="{279CC353-81D7-4708-A3DA-BC99DBCA7793}" presName="rootConnector" presStyleLbl="node2" presStyleIdx="4" presStyleCnt="6"/>
      <dgm:spPr/>
    </dgm:pt>
    <dgm:pt modelId="{4D5176F6-3B2C-4799-A163-09A1FDF69F93}" type="pres">
      <dgm:prSet presAssocID="{279CC353-81D7-4708-A3DA-BC99DBCA7793}" presName="hierChild4" presStyleCnt="0"/>
      <dgm:spPr/>
    </dgm:pt>
    <dgm:pt modelId="{F0068411-E1C6-4D9C-AC50-A87FCB305A14}" type="pres">
      <dgm:prSet presAssocID="{279CC353-81D7-4708-A3DA-BC99DBCA7793}" presName="hierChild5" presStyleCnt="0"/>
      <dgm:spPr/>
    </dgm:pt>
    <dgm:pt modelId="{2C12A409-BCEC-4BBB-93DA-7289E668C2FC}" type="pres">
      <dgm:prSet presAssocID="{3E99E8FD-A325-414F-A9FB-EB4245A3CF67}" presName="Name64" presStyleLbl="parChTrans1D2" presStyleIdx="5" presStyleCnt="6"/>
      <dgm:spPr/>
    </dgm:pt>
    <dgm:pt modelId="{F54BAF8D-98C5-42AB-8317-62CA3ED6D216}" type="pres">
      <dgm:prSet presAssocID="{46958E60-D39C-4D60-917E-EBA151B9549A}" presName="hierRoot2" presStyleCnt="0">
        <dgm:presLayoutVars>
          <dgm:hierBranch val="init"/>
        </dgm:presLayoutVars>
      </dgm:prSet>
      <dgm:spPr/>
    </dgm:pt>
    <dgm:pt modelId="{4744BCA8-7DCC-454A-96EE-15719474397C}" type="pres">
      <dgm:prSet presAssocID="{46958E60-D39C-4D60-917E-EBA151B9549A}" presName="rootComposite" presStyleCnt="0"/>
      <dgm:spPr/>
    </dgm:pt>
    <dgm:pt modelId="{B5DCB308-CBEF-4D38-A98B-52A6B06303E2}" type="pres">
      <dgm:prSet presAssocID="{46958E60-D39C-4D60-917E-EBA151B9549A}" presName="rootText" presStyleLbl="node2" presStyleIdx="5" presStyleCnt="6">
        <dgm:presLayoutVars>
          <dgm:chPref val="3"/>
        </dgm:presLayoutVars>
      </dgm:prSet>
      <dgm:spPr/>
    </dgm:pt>
    <dgm:pt modelId="{EFB40F81-B37A-48DC-A019-E574ECE5B7E4}" type="pres">
      <dgm:prSet presAssocID="{46958E60-D39C-4D60-917E-EBA151B9549A}" presName="rootConnector" presStyleLbl="node2" presStyleIdx="5" presStyleCnt="6"/>
      <dgm:spPr/>
    </dgm:pt>
    <dgm:pt modelId="{13256CF3-7518-4392-8121-C8C29EB3EB36}" type="pres">
      <dgm:prSet presAssocID="{46958E60-D39C-4D60-917E-EBA151B9549A}" presName="hierChild4" presStyleCnt="0"/>
      <dgm:spPr/>
    </dgm:pt>
    <dgm:pt modelId="{A52EB3DE-4219-4721-8577-C20332057789}" type="pres">
      <dgm:prSet presAssocID="{46958E60-D39C-4D60-917E-EBA151B9549A}" presName="hierChild5" presStyleCnt="0"/>
      <dgm:spPr/>
    </dgm:pt>
    <dgm:pt modelId="{4A9B408D-28A5-45B1-99BC-5A50C33FA4C5}" type="pres">
      <dgm:prSet presAssocID="{0DFC967C-906E-4FE4-86DE-248C43A3F8C8}" presName="hierChild3" presStyleCnt="0"/>
      <dgm:spPr/>
    </dgm:pt>
  </dgm:ptLst>
  <dgm:cxnLst>
    <dgm:cxn modelId="{3F78E103-A0BA-4AED-8357-CE1E6E9765C2}" srcId="{0DFC967C-906E-4FE4-86DE-248C43A3F8C8}" destId="{279CC353-81D7-4708-A3DA-BC99DBCA7793}" srcOrd="4" destOrd="0" parTransId="{67E6DEE0-B0E1-4AC0-99A1-E1356B15E9CA}" sibTransId="{42DF79D1-E5E2-494A-AD52-90D17C1BC0CA}"/>
    <dgm:cxn modelId="{92081106-828F-41AE-9AA7-9AC456F2D714}" type="presOf" srcId="{5156D2EF-2C31-4500-B19C-EBB3A3239C35}" destId="{4F15EFEF-2FB8-48AE-921A-FA8B3314BDF2}" srcOrd="0" destOrd="0" presId="urn:microsoft.com/office/officeart/2009/3/layout/HorizontalOrganizationChart"/>
    <dgm:cxn modelId="{40305907-5D10-4CF5-919E-CE876F85697F}" srcId="{0DFC967C-906E-4FE4-86DE-248C43A3F8C8}" destId="{46958E60-D39C-4D60-917E-EBA151B9549A}" srcOrd="5" destOrd="0" parTransId="{3E99E8FD-A325-414F-A9FB-EB4245A3CF67}" sibTransId="{32AAC196-A49F-4EA5-968F-927C64C111D7}"/>
    <dgm:cxn modelId="{7AD5EF11-17E7-41EA-97B5-9EB74D3F3CBB}" type="presOf" srcId="{67E6DEE0-B0E1-4AC0-99A1-E1356B15E9CA}" destId="{69E22424-03B4-4F7A-B13A-604FD5C4CA22}" srcOrd="0" destOrd="0" presId="urn:microsoft.com/office/officeart/2009/3/layout/HorizontalOrganizationChart"/>
    <dgm:cxn modelId="{84954C19-FD8E-4911-9D92-6008DD26E1B1}" type="presOf" srcId="{0D882EE3-538D-4A01-9139-A68C5AE78E80}" destId="{9BDC7C29-FEB5-4149-9863-4A0273C3A817}" srcOrd="0" destOrd="0" presId="urn:microsoft.com/office/officeart/2009/3/layout/HorizontalOrganizationChart"/>
    <dgm:cxn modelId="{7F237525-69C9-4317-A9E3-764ECB87FA1E}" type="presOf" srcId="{46958E60-D39C-4D60-917E-EBA151B9549A}" destId="{EFB40F81-B37A-48DC-A019-E574ECE5B7E4}" srcOrd="1" destOrd="0" presId="urn:microsoft.com/office/officeart/2009/3/layout/HorizontalOrganizationChart"/>
    <dgm:cxn modelId="{0B85712C-9725-47FB-9D35-F2C0F23F368D}" srcId="{0DFC967C-906E-4FE4-86DE-248C43A3F8C8}" destId="{9D2DD15E-87F3-4EA3-B2CC-F19644E87799}" srcOrd="2" destOrd="0" parTransId="{0D882EE3-538D-4A01-9139-A68C5AE78E80}" sibTransId="{683512A4-B89A-4EF2-9A3E-E2DDE9279F88}"/>
    <dgm:cxn modelId="{1FA6C82D-6A2D-4330-AF21-DEF50B983259}" type="presOf" srcId="{F99F0FA3-BAE2-451A-ACC9-6680D2F72532}" destId="{D6EB3612-C224-4167-8E1C-1A3E185ABB37}" srcOrd="0" destOrd="0" presId="urn:microsoft.com/office/officeart/2009/3/layout/HorizontalOrganizationChart"/>
    <dgm:cxn modelId="{7C413332-FDFD-4BA3-9CE3-25D14BAAD7AA}" type="presOf" srcId="{0DFC967C-906E-4FE4-86DE-248C43A3F8C8}" destId="{F762AEEF-85D9-41E5-9893-24DBDB23E3B9}" srcOrd="1" destOrd="0" presId="urn:microsoft.com/office/officeart/2009/3/layout/HorizontalOrganizationChart"/>
    <dgm:cxn modelId="{3D0D5869-BE3E-4299-B1EB-A6E6FD7B5700}" srcId="{AF899F16-DD91-4DA2-9BF0-0DAD55440AC2}" destId="{0DFC967C-906E-4FE4-86DE-248C43A3F8C8}" srcOrd="0" destOrd="0" parTransId="{0D35C5C6-9DCA-4F0E-8F08-EC276E216DC9}" sibTransId="{F1174C1E-A7A8-491C-AED7-91AA31F3A73B}"/>
    <dgm:cxn modelId="{F458D86B-A682-4454-B209-8C9C2A47C470}" type="presOf" srcId="{8695BFA7-A11C-48C7-8930-E2A160948729}" destId="{522061DD-6CE7-4921-AC3C-1D463C716B37}" srcOrd="1" destOrd="0" presId="urn:microsoft.com/office/officeart/2009/3/layout/HorizontalOrganizationChart"/>
    <dgm:cxn modelId="{81CEE26E-336D-4460-91E0-C10752E3EA3C}" srcId="{0DFC967C-906E-4FE4-86DE-248C43A3F8C8}" destId="{8695BFA7-A11C-48C7-8930-E2A160948729}" srcOrd="3" destOrd="0" parTransId="{C065BD78-B565-40E8-A423-2787641FF60E}" sibTransId="{5DA27AC0-32CC-4A8E-B1F7-A6935A101B1B}"/>
    <dgm:cxn modelId="{57EFD152-2437-4676-BF4F-FFC1F67A583B}" srcId="{0DFC967C-906E-4FE4-86DE-248C43A3F8C8}" destId="{7727EF57-2AC5-4EDA-8867-8C47BD33ACAD}" srcOrd="0" destOrd="0" parTransId="{F99F0FA3-BAE2-451A-ACC9-6680D2F72532}" sibTransId="{2A697838-F7FF-4E33-8935-A746AD933604}"/>
    <dgm:cxn modelId="{280C6856-3C9E-4FEB-BF48-A3DC2D6B2836}" type="presOf" srcId="{AF899F16-DD91-4DA2-9BF0-0DAD55440AC2}" destId="{E1B846B2-3731-4C7F-BA01-712040F9C8FC}" srcOrd="0" destOrd="0" presId="urn:microsoft.com/office/officeart/2009/3/layout/HorizontalOrganizationChart"/>
    <dgm:cxn modelId="{A4C6477B-9CFD-40D8-B1A3-2D681CD03358}" type="presOf" srcId="{923E3ECF-57B7-4BDE-9EF9-508DB2115445}" destId="{12205425-F51D-484A-B659-81F0A11F7671}" srcOrd="0" destOrd="0" presId="urn:microsoft.com/office/officeart/2009/3/layout/HorizontalOrganizationChart"/>
    <dgm:cxn modelId="{74432E7D-581B-4CF2-9B6D-30D9334B6AA9}" type="presOf" srcId="{9D2DD15E-87F3-4EA3-B2CC-F19644E87799}" destId="{89B8E9F2-45AC-4963-A640-5A09C967F813}" srcOrd="0" destOrd="0" presId="urn:microsoft.com/office/officeart/2009/3/layout/HorizontalOrganizationChart"/>
    <dgm:cxn modelId="{2E04ED86-2E1F-4828-B26E-78A9A0C9055D}" type="presOf" srcId="{8695BFA7-A11C-48C7-8930-E2A160948729}" destId="{01AA96CA-2786-4AD3-87D8-BAFC3C6764D1}" srcOrd="0" destOrd="0" presId="urn:microsoft.com/office/officeart/2009/3/layout/HorizontalOrganizationChart"/>
    <dgm:cxn modelId="{C3EE888B-3105-4AA4-AAD0-19D061DB5535}" type="presOf" srcId="{7727EF57-2AC5-4EDA-8867-8C47BD33ACAD}" destId="{FF6D7432-8280-44CE-A05D-1478D836DBC3}" srcOrd="1" destOrd="0" presId="urn:microsoft.com/office/officeart/2009/3/layout/HorizontalOrganizationChart"/>
    <dgm:cxn modelId="{05C19E8D-20E5-48FE-8985-EFCD9E920B95}" type="presOf" srcId="{3E99E8FD-A325-414F-A9FB-EB4245A3CF67}" destId="{2C12A409-BCEC-4BBB-93DA-7289E668C2FC}" srcOrd="0" destOrd="0" presId="urn:microsoft.com/office/officeart/2009/3/layout/HorizontalOrganizationChart"/>
    <dgm:cxn modelId="{864CA88D-0B37-4786-AB7D-7E5FAD38E8EC}" type="presOf" srcId="{7727EF57-2AC5-4EDA-8867-8C47BD33ACAD}" destId="{A1DB8CA8-37EC-4C5E-BD9B-0CE5142597C3}" srcOrd="0" destOrd="0" presId="urn:microsoft.com/office/officeart/2009/3/layout/HorizontalOrganizationChart"/>
    <dgm:cxn modelId="{914617AB-C75D-45F1-9197-5F38259E1AA2}" srcId="{0DFC967C-906E-4FE4-86DE-248C43A3F8C8}" destId="{5156D2EF-2C31-4500-B19C-EBB3A3239C35}" srcOrd="1" destOrd="0" parTransId="{923E3ECF-57B7-4BDE-9EF9-508DB2115445}" sibTransId="{134C77EB-628C-4F68-A514-93CA245EF292}"/>
    <dgm:cxn modelId="{CC0BC3B2-5C52-45E9-B331-2DA491FE856F}" type="presOf" srcId="{0DFC967C-906E-4FE4-86DE-248C43A3F8C8}" destId="{53C14898-3522-409D-8AD4-C70B40780402}" srcOrd="0" destOrd="0" presId="urn:microsoft.com/office/officeart/2009/3/layout/HorizontalOrganizationChart"/>
    <dgm:cxn modelId="{725FE3B5-0B5E-44C3-8763-F10B5ED950E9}" type="presOf" srcId="{9D2DD15E-87F3-4EA3-B2CC-F19644E87799}" destId="{1FE8195D-EFEA-42A3-B41D-9B9F64D230C5}" srcOrd="1" destOrd="0" presId="urn:microsoft.com/office/officeart/2009/3/layout/HorizontalOrganizationChart"/>
    <dgm:cxn modelId="{D00987CD-7C39-4AD4-847E-5DC17BC15C8B}" type="presOf" srcId="{5156D2EF-2C31-4500-B19C-EBB3A3239C35}" destId="{3728AA03-5722-476B-86B1-89AC49EB7E91}" srcOrd="1" destOrd="0" presId="urn:microsoft.com/office/officeart/2009/3/layout/HorizontalOrganizationChart"/>
    <dgm:cxn modelId="{EDDF5AD3-3CE3-4D36-8EA4-E69C2ED0CEE2}" type="presOf" srcId="{279CC353-81D7-4708-A3DA-BC99DBCA7793}" destId="{B3BD5223-E414-4110-A340-09331BC25784}" srcOrd="0" destOrd="0" presId="urn:microsoft.com/office/officeart/2009/3/layout/HorizontalOrganizationChart"/>
    <dgm:cxn modelId="{FC3A68D9-3D08-46B8-BC4D-F9C5A498DDA6}" type="presOf" srcId="{46958E60-D39C-4D60-917E-EBA151B9549A}" destId="{B5DCB308-CBEF-4D38-A98B-52A6B06303E2}" srcOrd="0" destOrd="0" presId="urn:microsoft.com/office/officeart/2009/3/layout/HorizontalOrganizationChart"/>
    <dgm:cxn modelId="{81C4E5F1-949D-43F4-B009-BBAD8CA3A343}" type="presOf" srcId="{C065BD78-B565-40E8-A423-2787641FF60E}" destId="{B6DF3FEA-7DF7-45D4-97EB-724809073EE3}" srcOrd="0" destOrd="0" presId="urn:microsoft.com/office/officeart/2009/3/layout/HorizontalOrganizationChart"/>
    <dgm:cxn modelId="{AC2E71FC-688A-474D-99DA-D37A0451F239}" type="presOf" srcId="{279CC353-81D7-4708-A3DA-BC99DBCA7793}" destId="{3ED67E27-0AF5-4B72-AE8E-AE6065C83239}" srcOrd="1" destOrd="0" presId="urn:microsoft.com/office/officeart/2009/3/layout/HorizontalOrganizationChart"/>
    <dgm:cxn modelId="{E8BF7050-6F0B-434E-A5A4-139236139755}" type="presParOf" srcId="{E1B846B2-3731-4C7F-BA01-712040F9C8FC}" destId="{E11579D1-C033-4EDF-827B-5C4228203FD9}" srcOrd="0" destOrd="0" presId="urn:microsoft.com/office/officeart/2009/3/layout/HorizontalOrganizationChart"/>
    <dgm:cxn modelId="{6AF85B8E-F1A4-47C1-8C15-7B780180F050}" type="presParOf" srcId="{E11579D1-C033-4EDF-827B-5C4228203FD9}" destId="{F3C4AC19-7ED7-4BD5-8A55-4784852E303C}" srcOrd="0" destOrd="0" presId="urn:microsoft.com/office/officeart/2009/3/layout/HorizontalOrganizationChart"/>
    <dgm:cxn modelId="{F103DEEB-6D6C-4734-B5BD-FDFCF31D39B5}" type="presParOf" srcId="{F3C4AC19-7ED7-4BD5-8A55-4784852E303C}" destId="{53C14898-3522-409D-8AD4-C70B40780402}" srcOrd="0" destOrd="0" presId="urn:microsoft.com/office/officeart/2009/3/layout/HorizontalOrganizationChart"/>
    <dgm:cxn modelId="{0BAEA6B5-D2D4-482A-ABBB-8C462E0B3F9F}" type="presParOf" srcId="{F3C4AC19-7ED7-4BD5-8A55-4784852E303C}" destId="{F762AEEF-85D9-41E5-9893-24DBDB23E3B9}" srcOrd="1" destOrd="0" presId="urn:microsoft.com/office/officeart/2009/3/layout/HorizontalOrganizationChart"/>
    <dgm:cxn modelId="{E66E628D-B1A3-48BE-82DB-6CC517E431E8}" type="presParOf" srcId="{E11579D1-C033-4EDF-827B-5C4228203FD9}" destId="{835ED168-CD69-4BE5-907C-CD8998158D82}" srcOrd="1" destOrd="0" presId="urn:microsoft.com/office/officeart/2009/3/layout/HorizontalOrganizationChart"/>
    <dgm:cxn modelId="{A5B5D1EF-12FD-4D5D-967E-F150DA0E8535}" type="presParOf" srcId="{835ED168-CD69-4BE5-907C-CD8998158D82}" destId="{D6EB3612-C224-4167-8E1C-1A3E185ABB37}" srcOrd="0" destOrd="0" presId="urn:microsoft.com/office/officeart/2009/3/layout/HorizontalOrganizationChart"/>
    <dgm:cxn modelId="{19D6BEEA-0457-468E-BF61-7C915993466D}" type="presParOf" srcId="{835ED168-CD69-4BE5-907C-CD8998158D82}" destId="{AB5C5A0F-6A41-4E06-AC8B-13126BA1EDF1}" srcOrd="1" destOrd="0" presId="urn:microsoft.com/office/officeart/2009/3/layout/HorizontalOrganizationChart"/>
    <dgm:cxn modelId="{FBBFD429-FD0A-4B43-9712-973228016280}" type="presParOf" srcId="{AB5C5A0F-6A41-4E06-AC8B-13126BA1EDF1}" destId="{B0C47873-8CCC-41C6-B2E5-ACE3D6C9FC08}" srcOrd="0" destOrd="0" presId="urn:microsoft.com/office/officeart/2009/3/layout/HorizontalOrganizationChart"/>
    <dgm:cxn modelId="{0388D0B2-4F9F-4005-9576-9D9C5860F553}" type="presParOf" srcId="{B0C47873-8CCC-41C6-B2E5-ACE3D6C9FC08}" destId="{A1DB8CA8-37EC-4C5E-BD9B-0CE5142597C3}" srcOrd="0" destOrd="0" presId="urn:microsoft.com/office/officeart/2009/3/layout/HorizontalOrganizationChart"/>
    <dgm:cxn modelId="{FFD6F75D-22D1-4559-B9E7-B7397B111E10}" type="presParOf" srcId="{B0C47873-8CCC-41C6-B2E5-ACE3D6C9FC08}" destId="{FF6D7432-8280-44CE-A05D-1478D836DBC3}" srcOrd="1" destOrd="0" presId="urn:microsoft.com/office/officeart/2009/3/layout/HorizontalOrganizationChart"/>
    <dgm:cxn modelId="{6E3D0ADD-6D81-46A2-A197-ABC7A03C145E}" type="presParOf" srcId="{AB5C5A0F-6A41-4E06-AC8B-13126BA1EDF1}" destId="{4E7D68D5-139D-4F64-A381-44E9900F8BCE}" srcOrd="1" destOrd="0" presId="urn:microsoft.com/office/officeart/2009/3/layout/HorizontalOrganizationChart"/>
    <dgm:cxn modelId="{DD81542A-E293-4907-9D45-B4FFA0B71FB6}" type="presParOf" srcId="{AB5C5A0F-6A41-4E06-AC8B-13126BA1EDF1}" destId="{87066B87-D78E-496E-89F2-E89894C30273}" srcOrd="2" destOrd="0" presId="urn:microsoft.com/office/officeart/2009/3/layout/HorizontalOrganizationChart"/>
    <dgm:cxn modelId="{38F0EC3B-02B3-4CE3-8785-CD3681C03FF9}" type="presParOf" srcId="{835ED168-CD69-4BE5-907C-CD8998158D82}" destId="{12205425-F51D-484A-B659-81F0A11F7671}" srcOrd="2" destOrd="0" presId="urn:microsoft.com/office/officeart/2009/3/layout/HorizontalOrganizationChart"/>
    <dgm:cxn modelId="{43A74DA2-A16E-4316-887D-AD41465B02B0}" type="presParOf" srcId="{835ED168-CD69-4BE5-907C-CD8998158D82}" destId="{65A98099-4A50-48A2-89EE-19B9DB888184}" srcOrd="3" destOrd="0" presId="urn:microsoft.com/office/officeart/2009/3/layout/HorizontalOrganizationChart"/>
    <dgm:cxn modelId="{62BA2DFB-7CA9-4B76-B504-B7EFEE7940F2}" type="presParOf" srcId="{65A98099-4A50-48A2-89EE-19B9DB888184}" destId="{8D0CF0AA-E750-4550-8EE0-87FD3C1CA384}" srcOrd="0" destOrd="0" presId="urn:microsoft.com/office/officeart/2009/3/layout/HorizontalOrganizationChart"/>
    <dgm:cxn modelId="{BB9C26B6-0648-4EB1-BFE9-A97B81775735}" type="presParOf" srcId="{8D0CF0AA-E750-4550-8EE0-87FD3C1CA384}" destId="{4F15EFEF-2FB8-48AE-921A-FA8B3314BDF2}" srcOrd="0" destOrd="0" presId="urn:microsoft.com/office/officeart/2009/3/layout/HorizontalOrganizationChart"/>
    <dgm:cxn modelId="{74F63B7A-45E1-49E8-B1F2-3A520AC5398F}" type="presParOf" srcId="{8D0CF0AA-E750-4550-8EE0-87FD3C1CA384}" destId="{3728AA03-5722-476B-86B1-89AC49EB7E91}" srcOrd="1" destOrd="0" presId="urn:microsoft.com/office/officeart/2009/3/layout/HorizontalOrganizationChart"/>
    <dgm:cxn modelId="{A890ABBA-F4C8-42A0-B6D5-EB1D3BAE6799}" type="presParOf" srcId="{65A98099-4A50-48A2-89EE-19B9DB888184}" destId="{298B8427-E180-4BDC-BB71-EF7752F972EC}" srcOrd="1" destOrd="0" presId="urn:microsoft.com/office/officeart/2009/3/layout/HorizontalOrganizationChart"/>
    <dgm:cxn modelId="{EBD09C0A-6B53-4C71-8D1E-39AA979F5CCC}" type="presParOf" srcId="{65A98099-4A50-48A2-89EE-19B9DB888184}" destId="{4DCBC1E6-81B5-46B3-97E6-E891D80C4EE8}" srcOrd="2" destOrd="0" presId="urn:microsoft.com/office/officeart/2009/3/layout/HorizontalOrganizationChart"/>
    <dgm:cxn modelId="{8DD52C48-62A5-4919-9AF9-9621E1DBA8A3}" type="presParOf" srcId="{835ED168-CD69-4BE5-907C-CD8998158D82}" destId="{9BDC7C29-FEB5-4149-9863-4A0273C3A817}" srcOrd="4" destOrd="0" presId="urn:microsoft.com/office/officeart/2009/3/layout/HorizontalOrganizationChart"/>
    <dgm:cxn modelId="{0326B555-5AB8-4823-8736-AE429028B557}" type="presParOf" srcId="{835ED168-CD69-4BE5-907C-CD8998158D82}" destId="{232D80B3-BA0C-4865-B174-C79A6A8141AB}" srcOrd="5" destOrd="0" presId="urn:microsoft.com/office/officeart/2009/3/layout/HorizontalOrganizationChart"/>
    <dgm:cxn modelId="{DE2442C0-1432-4146-B8F5-34AF988F95B2}" type="presParOf" srcId="{232D80B3-BA0C-4865-B174-C79A6A8141AB}" destId="{E7BD555E-463F-44C0-9273-445D0316507A}" srcOrd="0" destOrd="0" presId="urn:microsoft.com/office/officeart/2009/3/layout/HorizontalOrganizationChart"/>
    <dgm:cxn modelId="{8BDBA93A-64D5-45C6-8C19-605B43F68D7D}" type="presParOf" srcId="{E7BD555E-463F-44C0-9273-445D0316507A}" destId="{89B8E9F2-45AC-4963-A640-5A09C967F813}" srcOrd="0" destOrd="0" presId="urn:microsoft.com/office/officeart/2009/3/layout/HorizontalOrganizationChart"/>
    <dgm:cxn modelId="{8BE77105-25EB-4922-937D-AFAB718EF0B3}" type="presParOf" srcId="{E7BD555E-463F-44C0-9273-445D0316507A}" destId="{1FE8195D-EFEA-42A3-B41D-9B9F64D230C5}" srcOrd="1" destOrd="0" presId="urn:microsoft.com/office/officeart/2009/3/layout/HorizontalOrganizationChart"/>
    <dgm:cxn modelId="{A8078FEA-C249-4D33-99CC-007841825D85}" type="presParOf" srcId="{232D80B3-BA0C-4865-B174-C79A6A8141AB}" destId="{78F59171-A65D-4933-81EB-53176E30C287}" srcOrd="1" destOrd="0" presId="urn:microsoft.com/office/officeart/2009/3/layout/HorizontalOrganizationChart"/>
    <dgm:cxn modelId="{3A523C2B-F508-4F2F-AFAE-802594D40AAF}" type="presParOf" srcId="{232D80B3-BA0C-4865-B174-C79A6A8141AB}" destId="{70792FB4-7DF3-48AB-B80C-857E417C9B29}" srcOrd="2" destOrd="0" presId="urn:microsoft.com/office/officeart/2009/3/layout/HorizontalOrganizationChart"/>
    <dgm:cxn modelId="{29438B12-1881-4215-9C89-E2FEBF28DF83}" type="presParOf" srcId="{835ED168-CD69-4BE5-907C-CD8998158D82}" destId="{B6DF3FEA-7DF7-45D4-97EB-724809073EE3}" srcOrd="6" destOrd="0" presId="urn:microsoft.com/office/officeart/2009/3/layout/HorizontalOrganizationChart"/>
    <dgm:cxn modelId="{FE259BA2-9440-494F-8483-E28892CAD421}" type="presParOf" srcId="{835ED168-CD69-4BE5-907C-CD8998158D82}" destId="{22C82770-ABA0-4C14-A376-09EFC1093EC1}" srcOrd="7" destOrd="0" presId="urn:microsoft.com/office/officeart/2009/3/layout/HorizontalOrganizationChart"/>
    <dgm:cxn modelId="{FFD215CD-A25A-434C-AFB9-C9941F55E850}" type="presParOf" srcId="{22C82770-ABA0-4C14-A376-09EFC1093EC1}" destId="{A7048D29-9880-4B8E-BE88-44A6E2772123}" srcOrd="0" destOrd="0" presId="urn:microsoft.com/office/officeart/2009/3/layout/HorizontalOrganizationChart"/>
    <dgm:cxn modelId="{8756F4BA-DAA1-4B73-85E8-3F6B5A7F2140}" type="presParOf" srcId="{A7048D29-9880-4B8E-BE88-44A6E2772123}" destId="{01AA96CA-2786-4AD3-87D8-BAFC3C6764D1}" srcOrd="0" destOrd="0" presId="urn:microsoft.com/office/officeart/2009/3/layout/HorizontalOrganizationChart"/>
    <dgm:cxn modelId="{88644E32-D798-4301-9F19-49AC9A4989AD}" type="presParOf" srcId="{A7048D29-9880-4B8E-BE88-44A6E2772123}" destId="{522061DD-6CE7-4921-AC3C-1D463C716B37}" srcOrd="1" destOrd="0" presId="urn:microsoft.com/office/officeart/2009/3/layout/HorizontalOrganizationChart"/>
    <dgm:cxn modelId="{13FFF668-DA3B-4646-8465-E81794EBC54E}" type="presParOf" srcId="{22C82770-ABA0-4C14-A376-09EFC1093EC1}" destId="{7D3A54E4-E633-4ABB-865E-21A60961C757}" srcOrd="1" destOrd="0" presId="urn:microsoft.com/office/officeart/2009/3/layout/HorizontalOrganizationChart"/>
    <dgm:cxn modelId="{74F50D46-830F-4B29-BCD7-F2046B974E24}" type="presParOf" srcId="{22C82770-ABA0-4C14-A376-09EFC1093EC1}" destId="{BEBC9C72-551C-4865-804B-27ECBBF81B00}" srcOrd="2" destOrd="0" presId="urn:microsoft.com/office/officeart/2009/3/layout/HorizontalOrganizationChart"/>
    <dgm:cxn modelId="{0F7F6F22-8AB3-4A28-A859-D15ED7E9A0EA}" type="presParOf" srcId="{835ED168-CD69-4BE5-907C-CD8998158D82}" destId="{69E22424-03B4-4F7A-B13A-604FD5C4CA22}" srcOrd="8" destOrd="0" presId="urn:microsoft.com/office/officeart/2009/3/layout/HorizontalOrganizationChart"/>
    <dgm:cxn modelId="{69393FE5-A1D3-4008-ADC0-EE70EA7D323A}" type="presParOf" srcId="{835ED168-CD69-4BE5-907C-CD8998158D82}" destId="{77D850EE-E6C2-4407-AE3C-CCEB503D0E72}" srcOrd="9" destOrd="0" presId="urn:microsoft.com/office/officeart/2009/3/layout/HorizontalOrganizationChart"/>
    <dgm:cxn modelId="{A724AFA4-BDCE-4EBF-9A95-D22997088D75}" type="presParOf" srcId="{77D850EE-E6C2-4407-AE3C-CCEB503D0E72}" destId="{CDF70F0C-6905-4C9F-B528-9ADBA427ED85}" srcOrd="0" destOrd="0" presId="urn:microsoft.com/office/officeart/2009/3/layout/HorizontalOrganizationChart"/>
    <dgm:cxn modelId="{D047B5B4-C16F-41D0-B14F-54779012CEB0}" type="presParOf" srcId="{CDF70F0C-6905-4C9F-B528-9ADBA427ED85}" destId="{B3BD5223-E414-4110-A340-09331BC25784}" srcOrd="0" destOrd="0" presId="urn:microsoft.com/office/officeart/2009/3/layout/HorizontalOrganizationChart"/>
    <dgm:cxn modelId="{6F821EC9-6537-4628-92EB-937816FB4AA5}" type="presParOf" srcId="{CDF70F0C-6905-4C9F-B528-9ADBA427ED85}" destId="{3ED67E27-0AF5-4B72-AE8E-AE6065C83239}" srcOrd="1" destOrd="0" presId="urn:microsoft.com/office/officeart/2009/3/layout/HorizontalOrganizationChart"/>
    <dgm:cxn modelId="{42E7BF5C-CCE6-4313-9DC1-C008BC89CE3E}" type="presParOf" srcId="{77D850EE-E6C2-4407-AE3C-CCEB503D0E72}" destId="{4D5176F6-3B2C-4799-A163-09A1FDF69F93}" srcOrd="1" destOrd="0" presId="urn:microsoft.com/office/officeart/2009/3/layout/HorizontalOrganizationChart"/>
    <dgm:cxn modelId="{0FACC342-BFB2-478E-B23C-146CC65A1FC9}" type="presParOf" srcId="{77D850EE-E6C2-4407-AE3C-CCEB503D0E72}" destId="{F0068411-E1C6-4D9C-AC50-A87FCB305A14}" srcOrd="2" destOrd="0" presId="urn:microsoft.com/office/officeart/2009/3/layout/HorizontalOrganizationChart"/>
    <dgm:cxn modelId="{2B32EF33-5ECA-4B1E-8E2A-FDDBD3ED0FD1}" type="presParOf" srcId="{835ED168-CD69-4BE5-907C-CD8998158D82}" destId="{2C12A409-BCEC-4BBB-93DA-7289E668C2FC}" srcOrd="10" destOrd="0" presId="urn:microsoft.com/office/officeart/2009/3/layout/HorizontalOrganizationChart"/>
    <dgm:cxn modelId="{F83ADFFE-84DB-402A-A373-B126027B7CFA}" type="presParOf" srcId="{835ED168-CD69-4BE5-907C-CD8998158D82}" destId="{F54BAF8D-98C5-42AB-8317-62CA3ED6D216}" srcOrd="11" destOrd="0" presId="urn:microsoft.com/office/officeart/2009/3/layout/HorizontalOrganizationChart"/>
    <dgm:cxn modelId="{9D789EB5-4661-437F-BD9A-B2B63A052366}" type="presParOf" srcId="{F54BAF8D-98C5-42AB-8317-62CA3ED6D216}" destId="{4744BCA8-7DCC-454A-96EE-15719474397C}" srcOrd="0" destOrd="0" presId="urn:microsoft.com/office/officeart/2009/3/layout/HorizontalOrganizationChart"/>
    <dgm:cxn modelId="{ABE060A4-B9AE-46CB-ACAF-CD8014D5E65F}" type="presParOf" srcId="{4744BCA8-7DCC-454A-96EE-15719474397C}" destId="{B5DCB308-CBEF-4D38-A98B-52A6B06303E2}" srcOrd="0" destOrd="0" presId="urn:microsoft.com/office/officeart/2009/3/layout/HorizontalOrganizationChart"/>
    <dgm:cxn modelId="{65B44C00-824F-4D13-9AB8-312DF4412752}" type="presParOf" srcId="{4744BCA8-7DCC-454A-96EE-15719474397C}" destId="{EFB40F81-B37A-48DC-A019-E574ECE5B7E4}" srcOrd="1" destOrd="0" presId="urn:microsoft.com/office/officeart/2009/3/layout/HorizontalOrganizationChart"/>
    <dgm:cxn modelId="{385E8CD0-ADD7-403A-AA94-794CA5D86845}" type="presParOf" srcId="{F54BAF8D-98C5-42AB-8317-62CA3ED6D216}" destId="{13256CF3-7518-4392-8121-C8C29EB3EB36}" srcOrd="1" destOrd="0" presId="urn:microsoft.com/office/officeart/2009/3/layout/HorizontalOrganizationChart"/>
    <dgm:cxn modelId="{1F5D7AA9-20F3-4BFA-9CE7-7E2BACE8B443}" type="presParOf" srcId="{F54BAF8D-98C5-42AB-8317-62CA3ED6D216}" destId="{A52EB3DE-4219-4721-8577-C20332057789}" srcOrd="2" destOrd="0" presId="urn:microsoft.com/office/officeart/2009/3/layout/HorizontalOrganizationChart"/>
    <dgm:cxn modelId="{8664BF1A-CF6C-48F2-8353-4DA0D76597EA}" type="presParOf" srcId="{E11579D1-C033-4EDF-827B-5C4228203FD9}" destId="{4A9B408D-28A5-45B1-99BC-5A50C33FA4C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A72F2E-8DB9-4F5C-88C2-A9A9FD45DE02}" type="doc">
      <dgm:prSet loTypeId="urn:microsoft.com/office/officeart/2005/8/layout/process4" loCatId="list" qsTypeId="urn:microsoft.com/office/officeart/2005/8/quickstyle/simple1" qsCatId="simple" csTypeId="urn:microsoft.com/office/officeart/2005/8/colors/accent5_5" csCatId="accent5" phldr="1"/>
      <dgm:spPr/>
      <dgm:t>
        <a:bodyPr/>
        <a:lstStyle/>
        <a:p>
          <a:endParaRPr lang="en-US"/>
        </a:p>
      </dgm:t>
    </dgm:pt>
    <dgm:pt modelId="{08729B07-EA2E-4DCF-999F-AD125B9D6FF4}">
      <dgm:prSet/>
      <dgm:spPr>
        <a:solidFill>
          <a:srgbClr val="202452">
            <a:alpha val="50000"/>
          </a:srgbClr>
        </a:solidFill>
      </dgm:spPr>
      <dgm:t>
        <a:bodyPr/>
        <a:lstStyle/>
        <a:p>
          <a:r>
            <a:rPr lang="en-US" u="sng" dirty="0"/>
            <a:t>Specialized assessments examine one or more of the following</a:t>
          </a:r>
          <a:r>
            <a:rPr lang="en-US" u="none" dirty="0"/>
            <a:t>:</a:t>
          </a:r>
        </a:p>
      </dgm:t>
    </dgm:pt>
    <dgm:pt modelId="{A68C92A5-9372-4B9A-AC13-AF0F1D867173}" type="parTrans" cxnId="{166F7572-ED1A-40D9-AE07-FA0F4CE9359C}">
      <dgm:prSet/>
      <dgm:spPr/>
      <dgm:t>
        <a:bodyPr/>
        <a:lstStyle/>
        <a:p>
          <a:endParaRPr lang="en-US"/>
        </a:p>
      </dgm:t>
    </dgm:pt>
    <dgm:pt modelId="{B7984041-F1BF-4723-A90F-17A1DBC89582}" type="sibTrans" cxnId="{166F7572-ED1A-40D9-AE07-FA0F4CE9359C}">
      <dgm:prSet/>
      <dgm:spPr/>
      <dgm:t>
        <a:bodyPr/>
        <a:lstStyle/>
        <a:p>
          <a:endParaRPr lang="en-US"/>
        </a:p>
      </dgm:t>
    </dgm:pt>
    <dgm:pt modelId="{575A569E-D4D7-4494-80AD-139236DC1FA8}">
      <dgm:prSet/>
      <dgm:spPr/>
      <dgm:t>
        <a:bodyPr/>
        <a:lstStyle/>
        <a:p>
          <a:r>
            <a:rPr lang="en-US" dirty="0">
              <a:solidFill>
                <a:srgbClr val="202452"/>
              </a:solidFill>
            </a:rPr>
            <a:t>Basic literacy in math, reading or writing</a:t>
          </a:r>
        </a:p>
      </dgm:t>
    </dgm:pt>
    <dgm:pt modelId="{77242FA8-5D38-455A-AC19-3B9F1FA745A5}" type="parTrans" cxnId="{A04006DF-5A63-460B-A105-1760D036B060}">
      <dgm:prSet/>
      <dgm:spPr/>
      <dgm:t>
        <a:bodyPr/>
        <a:lstStyle/>
        <a:p>
          <a:endParaRPr lang="en-US"/>
        </a:p>
      </dgm:t>
    </dgm:pt>
    <dgm:pt modelId="{025E8FED-B116-45ED-A6A6-461529C950AB}" type="sibTrans" cxnId="{A04006DF-5A63-460B-A105-1760D036B060}">
      <dgm:prSet/>
      <dgm:spPr/>
      <dgm:t>
        <a:bodyPr/>
        <a:lstStyle/>
        <a:p>
          <a:endParaRPr lang="en-US"/>
        </a:p>
      </dgm:t>
    </dgm:pt>
    <dgm:pt modelId="{C411CACF-3224-4D10-9A7E-A71178FBD4F7}">
      <dgm:prSet/>
      <dgm:spPr/>
      <dgm:t>
        <a:bodyPr/>
        <a:lstStyle/>
        <a:p>
          <a:r>
            <a:rPr lang="en-US" dirty="0">
              <a:solidFill>
                <a:srgbClr val="202452"/>
              </a:solidFill>
            </a:rPr>
            <a:t>English language proficiency </a:t>
          </a:r>
        </a:p>
      </dgm:t>
    </dgm:pt>
    <dgm:pt modelId="{0033B7D6-FDBF-40DB-99F5-E3AF11532631}" type="parTrans" cxnId="{D6B5E525-85F2-4232-B72C-4357146C30AF}">
      <dgm:prSet/>
      <dgm:spPr/>
      <dgm:t>
        <a:bodyPr/>
        <a:lstStyle/>
        <a:p>
          <a:endParaRPr lang="en-US"/>
        </a:p>
      </dgm:t>
    </dgm:pt>
    <dgm:pt modelId="{CA00E44A-31DE-42F3-890A-D7A5326249A7}" type="sibTrans" cxnId="{D6B5E525-85F2-4232-B72C-4357146C30AF}">
      <dgm:prSet/>
      <dgm:spPr/>
      <dgm:t>
        <a:bodyPr/>
        <a:lstStyle/>
        <a:p>
          <a:endParaRPr lang="en-US"/>
        </a:p>
      </dgm:t>
    </dgm:pt>
    <dgm:pt modelId="{C9A1B8CA-0CC3-4E58-BEF6-33CAB7C2FD90}">
      <dgm:prSet/>
      <dgm:spPr/>
      <dgm:t>
        <a:bodyPr/>
        <a:lstStyle/>
        <a:p>
          <a:r>
            <a:rPr lang="en-US">
              <a:solidFill>
                <a:srgbClr val="202452"/>
              </a:solidFill>
            </a:rPr>
            <a:t>Interests and aptitude</a:t>
          </a:r>
        </a:p>
      </dgm:t>
    </dgm:pt>
    <dgm:pt modelId="{4462A83E-D205-43EB-9C02-F0D290981CB0}" type="parTrans" cxnId="{D283C700-EFE0-4ED2-A6A5-3D573B550D28}">
      <dgm:prSet/>
      <dgm:spPr/>
      <dgm:t>
        <a:bodyPr/>
        <a:lstStyle/>
        <a:p>
          <a:endParaRPr lang="en-US"/>
        </a:p>
      </dgm:t>
    </dgm:pt>
    <dgm:pt modelId="{F6DD7838-9C8A-4209-AAC2-73DD4C1E34B7}" type="sibTrans" cxnId="{D283C700-EFE0-4ED2-A6A5-3D573B550D28}">
      <dgm:prSet/>
      <dgm:spPr/>
      <dgm:t>
        <a:bodyPr/>
        <a:lstStyle/>
        <a:p>
          <a:endParaRPr lang="en-US"/>
        </a:p>
      </dgm:t>
    </dgm:pt>
    <dgm:pt modelId="{45E7A1AC-8C3E-4F9A-A6CD-584EDB21077A}">
      <dgm:prSet/>
      <dgm:spPr/>
      <dgm:t>
        <a:bodyPr/>
        <a:lstStyle/>
        <a:p>
          <a:r>
            <a:rPr lang="en-US" dirty="0">
              <a:solidFill>
                <a:srgbClr val="202452"/>
              </a:solidFill>
            </a:rPr>
            <a:t>Occupational skill levels </a:t>
          </a:r>
        </a:p>
      </dgm:t>
    </dgm:pt>
    <dgm:pt modelId="{ED1F5AAE-72F0-43F3-ABD6-14F006DCF31B}" type="parTrans" cxnId="{78DAAF9A-ABA3-46B7-B6A0-A0336472588E}">
      <dgm:prSet/>
      <dgm:spPr/>
      <dgm:t>
        <a:bodyPr/>
        <a:lstStyle/>
        <a:p>
          <a:endParaRPr lang="en-US"/>
        </a:p>
      </dgm:t>
    </dgm:pt>
    <dgm:pt modelId="{AC8F46F1-684A-4F12-AAB4-1F75895790A0}" type="sibTrans" cxnId="{78DAAF9A-ABA3-46B7-B6A0-A0336472588E}">
      <dgm:prSet/>
      <dgm:spPr/>
      <dgm:t>
        <a:bodyPr/>
        <a:lstStyle/>
        <a:p>
          <a:endParaRPr lang="en-US"/>
        </a:p>
      </dgm:t>
    </dgm:pt>
    <dgm:pt modelId="{E3FED86E-C1DB-447D-859B-BB8F385934B0}">
      <dgm:prSet/>
      <dgm:spPr/>
      <dgm:t>
        <a:bodyPr/>
        <a:lstStyle/>
        <a:p>
          <a:r>
            <a:rPr lang="en-US" dirty="0">
              <a:solidFill>
                <a:srgbClr val="202452"/>
              </a:solidFill>
            </a:rPr>
            <a:t>Transferable skills</a:t>
          </a:r>
        </a:p>
      </dgm:t>
    </dgm:pt>
    <dgm:pt modelId="{490F4DF6-6244-46A3-9AD7-34D34D9577D3}" type="parTrans" cxnId="{EF398697-2F2A-44E5-8BAD-3C51FC6DBC99}">
      <dgm:prSet/>
      <dgm:spPr/>
      <dgm:t>
        <a:bodyPr/>
        <a:lstStyle/>
        <a:p>
          <a:endParaRPr lang="en-US"/>
        </a:p>
      </dgm:t>
    </dgm:pt>
    <dgm:pt modelId="{E96A80A1-4489-403B-A3AE-7017F3382DB8}" type="sibTrans" cxnId="{EF398697-2F2A-44E5-8BAD-3C51FC6DBC99}">
      <dgm:prSet/>
      <dgm:spPr/>
      <dgm:t>
        <a:bodyPr/>
        <a:lstStyle/>
        <a:p>
          <a:endParaRPr lang="en-US"/>
        </a:p>
      </dgm:t>
    </dgm:pt>
    <dgm:pt modelId="{6377FC99-2FAD-4501-972E-E0F1892C90E2}">
      <dgm:prSet/>
      <dgm:spPr>
        <a:solidFill>
          <a:srgbClr val="202452">
            <a:alpha val="70000"/>
          </a:srgbClr>
        </a:solidFill>
      </dgm:spPr>
      <dgm:t>
        <a:bodyPr/>
        <a:lstStyle/>
        <a:p>
          <a:r>
            <a:rPr lang="en-US" dirty="0"/>
            <a:t>Staff may refer eligible persons to WIOA for the assessment process and must receive detailed results.</a:t>
          </a:r>
        </a:p>
      </dgm:t>
    </dgm:pt>
    <dgm:pt modelId="{542F1159-57C2-49BF-BA2C-233D335E7467}" type="parTrans" cxnId="{F436D3F4-C046-4B7A-9E68-489B66D9AD57}">
      <dgm:prSet/>
      <dgm:spPr/>
      <dgm:t>
        <a:bodyPr/>
        <a:lstStyle/>
        <a:p>
          <a:endParaRPr lang="en-US"/>
        </a:p>
      </dgm:t>
    </dgm:pt>
    <dgm:pt modelId="{8AA325E9-13B0-49E7-AE05-E323389F6E1C}" type="sibTrans" cxnId="{F436D3F4-C046-4B7A-9E68-489B66D9AD57}">
      <dgm:prSet/>
      <dgm:spPr/>
      <dgm:t>
        <a:bodyPr/>
        <a:lstStyle/>
        <a:p>
          <a:endParaRPr lang="en-US"/>
        </a:p>
      </dgm:t>
    </dgm:pt>
    <dgm:pt modelId="{7093F202-C43C-48B1-8FBA-32BCB73C43EB}">
      <dgm:prSet/>
      <dgm:spPr>
        <a:solidFill>
          <a:srgbClr val="202452">
            <a:alpha val="90000"/>
          </a:srgbClr>
        </a:solidFill>
      </dgm:spPr>
      <dgm:t>
        <a:bodyPr/>
        <a:lstStyle/>
        <a:p>
          <a:r>
            <a:rPr lang="en-US"/>
            <a:t>Note: If a WIOA referral is made, service code 211 (Referral to WIOA) must be recorded in Employ Florida. </a:t>
          </a:r>
        </a:p>
      </dgm:t>
    </dgm:pt>
    <dgm:pt modelId="{8A7D69CD-C422-48F3-A69B-CB381CC9F255}" type="parTrans" cxnId="{557D9999-8887-4491-98A2-FD758A6BC4C5}">
      <dgm:prSet/>
      <dgm:spPr/>
      <dgm:t>
        <a:bodyPr/>
        <a:lstStyle/>
        <a:p>
          <a:endParaRPr lang="en-US"/>
        </a:p>
      </dgm:t>
    </dgm:pt>
    <dgm:pt modelId="{8F6B10DD-B845-412C-873B-59CAF083AA75}" type="sibTrans" cxnId="{557D9999-8887-4491-98A2-FD758A6BC4C5}">
      <dgm:prSet/>
      <dgm:spPr/>
      <dgm:t>
        <a:bodyPr/>
        <a:lstStyle/>
        <a:p>
          <a:endParaRPr lang="en-US"/>
        </a:p>
      </dgm:t>
    </dgm:pt>
    <dgm:pt modelId="{0C168A0D-DD2D-4963-AEA7-4CA82A7BB7AA}" type="pres">
      <dgm:prSet presAssocID="{DEA72F2E-8DB9-4F5C-88C2-A9A9FD45DE02}" presName="Name0" presStyleCnt="0">
        <dgm:presLayoutVars>
          <dgm:dir/>
          <dgm:animLvl val="lvl"/>
          <dgm:resizeHandles val="exact"/>
        </dgm:presLayoutVars>
      </dgm:prSet>
      <dgm:spPr/>
    </dgm:pt>
    <dgm:pt modelId="{412D7EDE-474F-4D30-ACA6-889EBA42B81A}" type="pres">
      <dgm:prSet presAssocID="{7093F202-C43C-48B1-8FBA-32BCB73C43EB}" presName="boxAndChildren" presStyleCnt="0"/>
      <dgm:spPr/>
    </dgm:pt>
    <dgm:pt modelId="{5E05405D-89B0-4CA9-929E-C078E210B3D7}" type="pres">
      <dgm:prSet presAssocID="{7093F202-C43C-48B1-8FBA-32BCB73C43EB}" presName="parentTextBox" presStyleLbl="node1" presStyleIdx="0" presStyleCnt="3"/>
      <dgm:spPr/>
    </dgm:pt>
    <dgm:pt modelId="{5264C9CC-B1D9-4D0E-8082-D81D269C4EC4}" type="pres">
      <dgm:prSet presAssocID="{8AA325E9-13B0-49E7-AE05-E323389F6E1C}" presName="sp" presStyleCnt="0"/>
      <dgm:spPr/>
    </dgm:pt>
    <dgm:pt modelId="{06EA70D0-E3C5-4E3B-AFED-9C8153ACFF24}" type="pres">
      <dgm:prSet presAssocID="{6377FC99-2FAD-4501-972E-E0F1892C90E2}" presName="arrowAndChildren" presStyleCnt="0"/>
      <dgm:spPr/>
    </dgm:pt>
    <dgm:pt modelId="{2E4B6397-588B-4260-BBEF-1AC8DE369EB6}" type="pres">
      <dgm:prSet presAssocID="{6377FC99-2FAD-4501-972E-E0F1892C90E2}" presName="parentTextArrow" presStyleLbl="node1" presStyleIdx="1" presStyleCnt="3"/>
      <dgm:spPr/>
    </dgm:pt>
    <dgm:pt modelId="{1F45250E-53F6-4AF2-AD05-CAC146BC23DD}" type="pres">
      <dgm:prSet presAssocID="{B7984041-F1BF-4723-A90F-17A1DBC89582}" presName="sp" presStyleCnt="0"/>
      <dgm:spPr/>
    </dgm:pt>
    <dgm:pt modelId="{D7EEAF18-0CFB-4119-8276-C5DE144EE761}" type="pres">
      <dgm:prSet presAssocID="{08729B07-EA2E-4DCF-999F-AD125B9D6FF4}" presName="arrowAndChildren" presStyleCnt="0"/>
      <dgm:spPr/>
    </dgm:pt>
    <dgm:pt modelId="{F8905EE5-1E36-49A2-92EA-4B24BA85633A}" type="pres">
      <dgm:prSet presAssocID="{08729B07-EA2E-4DCF-999F-AD125B9D6FF4}" presName="parentTextArrow" presStyleLbl="node1" presStyleIdx="1" presStyleCnt="3"/>
      <dgm:spPr/>
    </dgm:pt>
    <dgm:pt modelId="{5786BF1B-2635-4A17-A012-FE7794672799}" type="pres">
      <dgm:prSet presAssocID="{08729B07-EA2E-4DCF-999F-AD125B9D6FF4}" presName="arrow" presStyleLbl="node1" presStyleIdx="2" presStyleCnt="3"/>
      <dgm:spPr/>
    </dgm:pt>
    <dgm:pt modelId="{B41231F0-152B-4775-A764-B073875C0ADD}" type="pres">
      <dgm:prSet presAssocID="{08729B07-EA2E-4DCF-999F-AD125B9D6FF4}" presName="descendantArrow" presStyleCnt="0"/>
      <dgm:spPr/>
    </dgm:pt>
    <dgm:pt modelId="{69DDACF2-06AE-4611-9AF9-EDB899FCC6C6}" type="pres">
      <dgm:prSet presAssocID="{575A569E-D4D7-4494-80AD-139236DC1FA8}" presName="childTextArrow" presStyleLbl="fgAccFollowNode1" presStyleIdx="0" presStyleCnt="5">
        <dgm:presLayoutVars>
          <dgm:bulletEnabled val="1"/>
        </dgm:presLayoutVars>
      </dgm:prSet>
      <dgm:spPr/>
    </dgm:pt>
    <dgm:pt modelId="{A4B76122-9B08-4A71-9E21-1C46002C416F}" type="pres">
      <dgm:prSet presAssocID="{C411CACF-3224-4D10-9A7E-A71178FBD4F7}" presName="childTextArrow" presStyleLbl="fgAccFollowNode1" presStyleIdx="1" presStyleCnt="5">
        <dgm:presLayoutVars>
          <dgm:bulletEnabled val="1"/>
        </dgm:presLayoutVars>
      </dgm:prSet>
      <dgm:spPr/>
    </dgm:pt>
    <dgm:pt modelId="{1CB2E843-DFDA-44C2-B778-E5F14E61B1B4}" type="pres">
      <dgm:prSet presAssocID="{C9A1B8CA-0CC3-4E58-BEF6-33CAB7C2FD90}" presName="childTextArrow" presStyleLbl="fgAccFollowNode1" presStyleIdx="2" presStyleCnt="5">
        <dgm:presLayoutVars>
          <dgm:bulletEnabled val="1"/>
        </dgm:presLayoutVars>
      </dgm:prSet>
      <dgm:spPr/>
    </dgm:pt>
    <dgm:pt modelId="{C222635D-0473-4E37-BC3A-0E55D83C60BB}" type="pres">
      <dgm:prSet presAssocID="{45E7A1AC-8C3E-4F9A-A6CD-584EDB21077A}" presName="childTextArrow" presStyleLbl="fgAccFollowNode1" presStyleIdx="3" presStyleCnt="5">
        <dgm:presLayoutVars>
          <dgm:bulletEnabled val="1"/>
        </dgm:presLayoutVars>
      </dgm:prSet>
      <dgm:spPr/>
    </dgm:pt>
    <dgm:pt modelId="{53DD71F0-AB95-4A85-99D6-785C5EED6DDF}" type="pres">
      <dgm:prSet presAssocID="{E3FED86E-C1DB-447D-859B-BB8F385934B0}" presName="childTextArrow" presStyleLbl="fgAccFollowNode1" presStyleIdx="4" presStyleCnt="5">
        <dgm:presLayoutVars>
          <dgm:bulletEnabled val="1"/>
        </dgm:presLayoutVars>
      </dgm:prSet>
      <dgm:spPr/>
    </dgm:pt>
  </dgm:ptLst>
  <dgm:cxnLst>
    <dgm:cxn modelId="{D283C700-EFE0-4ED2-A6A5-3D573B550D28}" srcId="{08729B07-EA2E-4DCF-999F-AD125B9D6FF4}" destId="{C9A1B8CA-0CC3-4E58-BEF6-33CAB7C2FD90}" srcOrd="2" destOrd="0" parTransId="{4462A83E-D205-43EB-9C02-F0D290981CB0}" sibTransId="{F6DD7838-9C8A-4209-AAC2-73DD4C1E34B7}"/>
    <dgm:cxn modelId="{96F49F0F-5AEB-4B09-BAF8-72B7B2CA30F1}" type="presOf" srcId="{6377FC99-2FAD-4501-972E-E0F1892C90E2}" destId="{2E4B6397-588B-4260-BBEF-1AC8DE369EB6}" srcOrd="0" destOrd="0" presId="urn:microsoft.com/office/officeart/2005/8/layout/process4"/>
    <dgm:cxn modelId="{AC953A13-604F-4EB5-89EB-5964E656E3B8}" type="presOf" srcId="{08729B07-EA2E-4DCF-999F-AD125B9D6FF4}" destId="{F8905EE5-1E36-49A2-92EA-4B24BA85633A}" srcOrd="0" destOrd="0" presId="urn:microsoft.com/office/officeart/2005/8/layout/process4"/>
    <dgm:cxn modelId="{D6B5E525-85F2-4232-B72C-4357146C30AF}" srcId="{08729B07-EA2E-4DCF-999F-AD125B9D6FF4}" destId="{C411CACF-3224-4D10-9A7E-A71178FBD4F7}" srcOrd="1" destOrd="0" parTransId="{0033B7D6-FDBF-40DB-99F5-E3AF11532631}" sibTransId="{CA00E44A-31DE-42F3-890A-D7A5326249A7}"/>
    <dgm:cxn modelId="{588F6D30-F1DB-49A3-9319-81C1842B0C88}" type="presOf" srcId="{575A569E-D4D7-4494-80AD-139236DC1FA8}" destId="{69DDACF2-06AE-4611-9AF9-EDB899FCC6C6}" srcOrd="0" destOrd="0" presId="urn:microsoft.com/office/officeart/2005/8/layout/process4"/>
    <dgm:cxn modelId="{31A4525E-C877-435F-97E1-7930D6BC8B37}" type="presOf" srcId="{DEA72F2E-8DB9-4F5C-88C2-A9A9FD45DE02}" destId="{0C168A0D-DD2D-4963-AEA7-4CA82A7BB7AA}" srcOrd="0" destOrd="0" presId="urn:microsoft.com/office/officeart/2005/8/layout/process4"/>
    <dgm:cxn modelId="{854EA86A-8F78-4531-9D9D-FECEAB6DBEDF}" type="presOf" srcId="{7093F202-C43C-48B1-8FBA-32BCB73C43EB}" destId="{5E05405D-89B0-4CA9-929E-C078E210B3D7}" srcOrd="0" destOrd="0" presId="urn:microsoft.com/office/officeart/2005/8/layout/process4"/>
    <dgm:cxn modelId="{166F7572-ED1A-40D9-AE07-FA0F4CE9359C}" srcId="{DEA72F2E-8DB9-4F5C-88C2-A9A9FD45DE02}" destId="{08729B07-EA2E-4DCF-999F-AD125B9D6FF4}" srcOrd="0" destOrd="0" parTransId="{A68C92A5-9372-4B9A-AC13-AF0F1D867173}" sibTransId="{B7984041-F1BF-4723-A90F-17A1DBC89582}"/>
    <dgm:cxn modelId="{AB8EC37C-A205-45CB-8123-ADDE81304906}" type="presOf" srcId="{C9A1B8CA-0CC3-4E58-BEF6-33CAB7C2FD90}" destId="{1CB2E843-DFDA-44C2-B778-E5F14E61B1B4}" srcOrd="0" destOrd="0" presId="urn:microsoft.com/office/officeart/2005/8/layout/process4"/>
    <dgm:cxn modelId="{EF398697-2F2A-44E5-8BAD-3C51FC6DBC99}" srcId="{08729B07-EA2E-4DCF-999F-AD125B9D6FF4}" destId="{E3FED86E-C1DB-447D-859B-BB8F385934B0}" srcOrd="4" destOrd="0" parTransId="{490F4DF6-6244-46A3-9AD7-34D34D9577D3}" sibTransId="{E96A80A1-4489-403B-A3AE-7017F3382DB8}"/>
    <dgm:cxn modelId="{557D9999-8887-4491-98A2-FD758A6BC4C5}" srcId="{DEA72F2E-8DB9-4F5C-88C2-A9A9FD45DE02}" destId="{7093F202-C43C-48B1-8FBA-32BCB73C43EB}" srcOrd="2" destOrd="0" parTransId="{8A7D69CD-C422-48F3-A69B-CB381CC9F255}" sibTransId="{8F6B10DD-B845-412C-873B-59CAF083AA75}"/>
    <dgm:cxn modelId="{78DAAF9A-ABA3-46B7-B6A0-A0336472588E}" srcId="{08729B07-EA2E-4DCF-999F-AD125B9D6FF4}" destId="{45E7A1AC-8C3E-4F9A-A6CD-584EDB21077A}" srcOrd="3" destOrd="0" parTransId="{ED1F5AAE-72F0-43F3-ABD6-14F006DCF31B}" sibTransId="{AC8F46F1-684A-4F12-AAB4-1F75895790A0}"/>
    <dgm:cxn modelId="{076F56B2-F911-4EE9-BF39-BDECE6997115}" type="presOf" srcId="{E3FED86E-C1DB-447D-859B-BB8F385934B0}" destId="{53DD71F0-AB95-4A85-99D6-785C5EED6DDF}" srcOrd="0" destOrd="0" presId="urn:microsoft.com/office/officeart/2005/8/layout/process4"/>
    <dgm:cxn modelId="{7F128EC2-822A-4DBC-BC0A-01A592AC45DA}" type="presOf" srcId="{45E7A1AC-8C3E-4F9A-A6CD-584EDB21077A}" destId="{C222635D-0473-4E37-BC3A-0E55D83C60BB}" srcOrd="0" destOrd="0" presId="urn:microsoft.com/office/officeart/2005/8/layout/process4"/>
    <dgm:cxn modelId="{D9A9AFD8-AA99-4D1D-9EDF-0A41056C7516}" type="presOf" srcId="{08729B07-EA2E-4DCF-999F-AD125B9D6FF4}" destId="{5786BF1B-2635-4A17-A012-FE7794672799}" srcOrd="1" destOrd="0" presId="urn:microsoft.com/office/officeart/2005/8/layout/process4"/>
    <dgm:cxn modelId="{72EDF5DA-0772-4143-8854-8443A2304460}" type="presOf" srcId="{C411CACF-3224-4D10-9A7E-A71178FBD4F7}" destId="{A4B76122-9B08-4A71-9E21-1C46002C416F}" srcOrd="0" destOrd="0" presId="urn:microsoft.com/office/officeart/2005/8/layout/process4"/>
    <dgm:cxn modelId="{A04006DF-5A63-460B-A105-1760D036B060}" srcId="{08729B07-EA2E-4DCF-999F-AD125B9D6FF4}" destId="{575A569E-D4D7-4494-80AD-139236DC1FA8}" srcOrd="0" destOrd="0" parTransId="{77242FA8-5D38-455A-AC19-3B9F1FA745A5}" sibTransId="{025E8FED-B116-45ED-A6A6-461529C950AB}"/>
    <dgm:cxn modelId="{F436D3F4-C046-4B7A-9E68-489B66D9AD57}" srcId="{DEA72F2E-8DB9-4F5C-88C2-A9A9FD45DE02}" destId="{6377FC99-2FAD-4501-972E-E0F1892C90E2}" srcOrd="1" destOrd="0" parTransId="{542F1159-57C2-49BF-BA2C-233D335E7467}" sibTransId="{8AA325E9-13B0-49E7-AE05-E323389F6E1C}"/>
    <dgm:cxn modelId="{7A144DD7-D743-4C18-8894-CA18E32949F7}" type="presParOf" srcId="{0C168A0D-DD2D-4963-AEA7-4CA82A7BB7AA}" destId="{412D7EDE-474F-4D30-ACA6-889EBA42B81A}" srcOrd="0" destOrd="0" presId="urn:microsoft.com/office/officeart/2005/8/layout/process4"/>
    <dgm:cxn modelId="{BCEE5A79-D010-4FF0-AB2B-4569758EFEEE}" type="presParOf" srcId="{412D7EDE-474F-4D30-ACA6-889EBA42B81A}" destId="{5E05405D-89B0-4CA9-929E-C078E210B3D7}" srcOrd="0" destOrd="0" presId="urn:microsoft.com/office/officeart/2005/8/layout/process4"/>
    <dgm:cxn modelId="{C9FAF6E3-31B0-4ADD-9628-44AD8258F6AF}" type="presParOf" srcId="{0C168A0D-DD2D-4963-AEA7-4CA82A7BB7AA}" destId="{5264C9CC-B1D9-4D0E-8082-D81D269C4EC4}" srcOrd="1" destOrd="0" presId="urn:microsoft.com/office/officeart/2005/8/layout/process4"/>
    <dgm:cxn modelId="{46DDED47-1138-4423-B608-EA40A338EA56}" type="presParOf" srcId="{0C168A0D-DD2D-4963-AEA7-4CA82A7BB7AA}" destId="{06EA70D0-E3C5-4E3B-AFED-9C8153ACFF24}" srcOrd="2" destOrd="0" presId="urn:microsoft.com/office/officeart/2005/8/layout/process4"/>
    <dgm:cxn modelId="{C2419F30-B930-4011-9EAC-A30499FA081B}" type="presParOf" srcId="{06EA70D0-E3C5-4E3B-AFED-9C8153ACFF24}" destId="{2E4B6397-588B-4260-BBEF-1AC8DE369EB6}" srcOrd="0" destOrd="0" presId="urn:microsoft.com/office/officeart/2005/8/layout/process4"/>
    <dgm:cxn modelId="{E41E4860-0E1F-4B7C-A550-FD574F8A9616}" type="presParOf" srcId="{0C168A0D-DD2D-4963-AEA7-4CA82A7BB7AA}" destId="{1F45250E-53F6-4AF2-AD05-CAC146BC23DD}" srcOrd="3" destOrd="0" presId="urn:microsoft.com/office/officeart/2005/8/layout/process4"/>
    <dgm:cxn modelId="{042CF836-1174-4803-9A5F-960275285A4D}" type="presParOf" srcId="{0C168A0D-DD2D-4963-AEA7-4CA82A7BB7AA}" destId="{D7EEAF18-0CFB-4119-8276-C5DE144EE761}" srcOrd="4" destOrd="0" presId="urn:microsoft.com/office/officeart/2005/8/layout/process4"/>
    <dgm:cxn modelId="{D9E60A70-D291-43D0-98AF-CAC66303E257}" type="presParOf" srcId="{D7EEAF18-0CFB-4119-8276-C5DE144EE761}" destId="{F8905EE5-1E36-49A2-92EA-4B24BA85633A}" srcOrd="0" destOrd="0" presId="urn:microsoft.com/office/officeart/2005/8/layout/process4"/>
    <dgm:cxn modelId="{083DF257-40D3-47DE-A124-9CC0B7906454}" type="presParOf" srcId="{D7EEAF18-0CFB-4119-8276-C5DE144EE761}" destId="{5786BF1B-2635-4A17-A012-FE7794672799}" srcOrd="1" destOrd="0" presId="urn:microsoft.com/office/officeart/2005/8/layout/process4"/>
    <dgm:cxn modelId="{4DFFEAA1-175E-4643-9F24-E251D1704AA0}" type="presParOf" srcId="{D7EEAF18-0CFB-4119-8276-C5DE144EE761}" destId="{B41231F0-152B-4775-A764-B073875C0ADD}" srcOrd="2" destOrd="0" presId="urn:microsoft.com/office/officeart/2005/8/layout/process4"/>
    <dgm:cxn modelId="{9A26E4ED-30CD-49FF-9A1C-71020FBB2F8B}" type="presParOf" srcId="{B41231F0-152B-4775-A764-B073875C0ADD}" destId="{69DDACF2-06AE-4611-9AF9-EDB899FCC6C6}" srcOrd="0" destOrd="0" presId="urn:microsoft.com/office/officeart/2005/8/layout/process4"/>
    <dgm:cxn modelId="{EC4BA402-2FC8-41C3-BFAE-E67E8A848E24}" type="presParOf" srcId="{B41231F0-152B-4775-A764-B073875C0ADD}" destId="{A4B76122-9B08-4A71-9E21-1C46002C416F}" srcOrd="1" destOrd="0" presId="urn:microsoft.com/office/officeart/2005/8/layout/process4"/>
    <dgm:cxn modelId="{CA7EBEDB-532B-46C8-9280-5BF8AD786BE8}" type="presParOf" srcId="{B41231F0-152B-4775-A764-B073875C0ADD}" destId="{1CB2E843-DFDA-44C2-B778-E5F14E61B1B4}" srcOrd="2" destOrd="0" presId="urn:microsoft.com/office/officeart/2005/8/layout/process4"/>
    <dgm:cxn modelId="{D2D40792-7C70-46A0-B37C-7EFC1891E55A}" type="presParOf" srcId="{B41231F0-152B-4775-A764-B073875C0ADD}" destId="{C222635D-0473-4E37-BC3A-0E55D83C60BB}" srcOrd="3" destOrd="0" presId="urn:microsoft.com/office/officeart/2005/8/layout/process4"/>
    <dgm:cxn modelId="{D0637E90-CE71-41CE-AAFA-E3FD4C2F9875}" type="presParOf" srcId="{B41231F0-152B-4775-A764-B073875C0ADD}" destId="{53DD71F0-AB95-4A85-99D6-785C5EED6DDF}"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D81230-0A25-4991-9224-B97E4C4E78BD}" type="doc">
      <dgm:prSet loTypeId="urn:microsoft.com/office/officeart/2005/8/layout/venn1" loCatId="relationship" qsTypeId="urn:microsoft.com/office/officeart/2005/8/quickstyle/simple1" qsCatId="simple" csTypeId="urn:microsoft.com/office/officeart/2005/8/colors/accent5_5" csCatId="accent5" phldr="1"/>
      <dgm:spPr/>
      <dgm:t>
        <a:bodyPr/>
        <a:lstStyle/>
        <a:p>
          <a:endParaRPr lang="en-US"/>
        </a:p>
      </dgm:t>
    </dgm:pt>
    <dgm:pt modelId="{21E9A543-3684-424C-AAD4-E1C7272DB064}">
      <dgm:prSet custT="1"/>
      <dgm:spPr/>
      <dgm:t>
        <a:bodyPr/>
        <a:lstStyle/>
        <a:p>
          <a:r>
            <a:rPr lang="en-US" sz="2000" b="0" dirty="0">
              <a:solidFill>
                <a:srgbClr val="202452"/>
              </a:solidFill>
            </a:rPr>
            <a:t>Educational/occupational opportunities</a:t>
          </a:r>
        </a:p>
      </dgm:t>
    </dgm:pt>
    <dgm:pt modelId="{80224BAE-005B-4C5A-8839-309179182CF0}" type="parTrans" cxnId="{AFDACE45-F0C4-41CC-A53B-CDD6B70D9F4B}">
      <dgm:prSet/>
      <dgm:spPr/>
      <dgm:t>
        <a:bodyPr/>
        <a:lstStyle/>
        <a:p>
          <a:endParaRPr lang="en-US" sz="1800" b="1">
            <a:solidFill>
              <a:srgbClr val="004563"/>
            </a:solidFill>
          </a:endParaRPr>
        </a:p>
      </dgm:t>
    </dgm:pt>
    <dgm:pt modelId="{AE31988C-82C9-48A3-B459-AE5312E5C347}" type="sibTrans" cxnId="{AFDACE45-F0C4-41CC-A53B-CDD6B70D9F4B}">
      <dgm:prSet/>
      <dgm:spPr/>
      <dgm:t>
        <a:bodyPr/>
        <a:lstStyle/>
        <a:p>
          <a:endParaRPr lang="en-US" sz="1800" b="1">
            <a:solidFill>
              <a:srgbClr val="004563"/>
            </a:solidFill>
          </a:endParaRPr>
        </a:p>
      </dgm:t>
    </dgm:pt>
    <dgm:pt modelId="{E9CFE3DC-213E-4E89-8D29-60159F329310}">
      <dgm:prSet custT="1"/>
      <dgm:spPr/>
      <dgm:t>
        <a:bodyPr/>
        <a:lstStyle/>
        <a:p>
          <a:r>
            <a:rPr lang="en-US" sz="2000" b="0" dirty="0">
              <a:solidFill>
                <a:srgbClr val="202452"/>
              </a:solidFill>
            </a:rPr>
            <a:t>Assessments</a:t>
          </a:r>
        </a:p>
      </dgm:t>
    </dgm:pt>
    <dgm:pt modelId="{212703AC-0E91-4C13-850C-C389992286E3}" type="parTrans" cxnId="{FCA3970A-87E1-44FB-9492-166407349F84}">
      <dgm:prSet/>
      <dgm:spPr/>
      <dgm:t>
        <a:bodyPr/>
        <a:lstStyle/>
        <a:p>
          <a:endParaRPr lang="en-US" sz="1800" b="1">
            <a:solidFill>
              <a:srgbClr val="004563"/>
            </a:solidFill>
          </a:endParaRPr>
        </a:p>
      </dgm:t>
    </dgm:pt>
    <dgm:pt modelId="{B783E271-352D-4E86-8388-C54ED44566A4}" type="sibTrans" cxnId="{FCA3970A-87E1-44FB-9492-166407349F84}">
      <dgm:prSet/>
      <dgm:spPr/>
      <dgm:t>
        <a:bodyPr/>
        <a:lstStyle/>
        <a:p>
          <a:endParaRPr lang="en-US" sz="1800" b="1">
            <a:solidFill>
              <a:srgbClr val="004563"/>
            </a:solidFill>
          </a:endParaRPr>
        </a:p>
      </dgm:t>
    </dgm:pt>
    <dgm:pt modelId="{0FF7C3C8-F91E-48EA-AB76-03979BFA6BE4}">
      <dgm:prSet custT="1"/>
      <dgm:spPr/>
      <dgm:t>
        <a:bodyPr/>
        <a:lstStyle/>
        <a:p>
          <a:r>
            <a:rPr lang="en-US" sz="2000" b="0" dirty="0">
              <a:solidFill>
                <a:srgbClr val="202452"/>
              </a:solidFill>
            </a:rPr>
            <a:t>Labor market information</a:t>
          </a:r>
        </a:p>
      </dgm:t>
    </dgm:pt>
    <dgm:pt modelId="{4933E3BB-C164-4B76-B84C-059A036272DA}" type="parTrans" cxnId="{518DE23B-3FA5-4C83-8BAA-2BD360274D5D}">
      <dgm:prSet/>
      <dgm:spPr/>
      <dgm:t>
        <a:bodyPr/>
        <a:lstStyle/>
        <a:p>
          <a:endParaRPr lang="en-US" sz="1800" b="1">
            <a:solidFill>
              <a:srgbClr val="004563"/>
            </a:solidFill>
          </a:endParaRPr>
        </a:p>
      </dgm:t>
    </dgm:pt>
    <dgm:pt modelId="{883A34A5-4EC9-432E-AB06-7C67244BE884}" type="sibTrans" cxnId="{518DE23B-3FA5-4C83-8BAA-2BD360274D5D}">
      <dgm:prSet/>
      <dgm:spPr/>
      <dgm:t>
        <a:bodyPr/>
        <a:lstStyle/>
        <a:p>
          <a:endParaRPr lang="en-US" sz="1800" b="1">
            <a:solidFill>
              <a:srgbClr val="004563"/>
            </a:solidFill>
          </a:endParaRPr>
        </a:p>
      </dgm:t>
    </dgm:pt>
    <dgm:pt modelId="{F6430E9B-3B51-4D4D-82F3-765EE281D50C}">
      <dgm:prSet custT="1"/>
      <dgm:spPr/>
      <dgm:t>
        <a:bodyPr/>
        <a:lstStyle/>
        <a:p>
          <a:r>
            <a:rPr lang="en-US" sz="2000" b="0" dirty="0">
              <a:solidFill>
                <a:srgbClr val="202452"/>
              </a:solidFill>
            </a:rPr>
            <a:t>Specifics on occupational requirements</a:t>
          </a:r>
        </a:p>
      </dgm:t>
    </dgm:pt>
    <dgm:pt modelId="{59664F3F-B03A-4AC3-9A1B-A305F027893B}" type="parTrans" cxnId="{4387AFD4-6EA5-4A54-A200-FFAE8AE98AED}">
      <dgm:prSet/>
      <dgm:spPr/>
      <dgm:t>
        <a:bodyPr/>
        <a:lstStyle/>
        <a:p>
          <a:endParaRPr lang="en-US" sz="1800" b="1">
            <a:solidFill>
              <a:srgbClr val="004563"/>
            </a:solidFill>
          </a:endParaRPr>
        </a:p>
      </dgm:t>
    </dgm:pt>
    <dgm:pt modelId="{7D0C7B40-E592-498A-969F-AB92172A4789}" type="sibTrans" cxnId="{4387AFD4-6EA5-4A54-A200-FFAE8AE98AED}">
      <dgm:prSet/>
      <dgm:spPr/>
      <dgm:t>
        <a:bodyPr/>
        <a:lstStyle/>
        <a:p>
          <a:endParaRPr lang="en-US" sz="1800" b="1">
            <a:solidFill>
              <a:srgbClr val="004563"/>
            </a:solidFill>
          </a:endParaRPr>
        </a:p>
      </dgm:t>
    </dgm:pt>
    <dgm:pt modelId="{8EF1D34A-B5A3-4D33-8EDE-E70D854910EF}">
      <dgm:prSet custT="1"/>
      <dgm:spPr/>
      <dgm:t>
        <a:bodyPr/>
        <a:lstStyle/>
        <a:p>
          <a:r>
            <a:rPr lang="en-US" sz="2000" b="0" dirty="0">
              <a:solidFill>
                <a:srgbClr val="202452"/>
              </a:solidFill>
            </a:rPr>
            <a:t>Training opportunities</a:t>
          </a:r>
        </a:p>
      </dgm:t>
    </dgm:pt>
    <dgm:pt modelId="{D0D64B48-EF11-40A5-BA27-C9030F6AD9C1}" type="parTrans" cxnId="{CA6C47B1-6D4E-4768-AFBF-2A98F47DE5F8}">
      <dgm:prSet/>
      <dgm:spPr/>
      <dgm:t>
        <a:bodyPr/>
        <a:lstStyle/>
        <a:p>
          <a:endParaRPr lang="en-US" sz="1800" b="1">
            <a:solidFill>
              <a:srgbClr val="004563"/>
            </a:solidFill>
          </a:endParaRPr>
        </a:p>
      </dgm:t>
    </dgm:pt>
    <dgm:pt modelId="{8061CE26-825D-40BF-85C9-70AAEA1BB830}" type="sibTrans" cxnId="{CA6C47B1-6D4E-4768-AFBF-2A98F47DE5F8}">
      <dgm:prSet/>
      <dgm:spPr/>
      <dgm:t>
        <a:bodyPr/>
        <a:lstStyle/>
        <a:p>
          <a:endParaRPr lang="en-US" sz="1800" b="1">
            <a:solidFill>
              <a:srgbClr val="004563"/>
            </a:solidFill>
          </a:endParaRPr>
        </a:p>
      </dgm:t>
    </dgm:pt>
    <dgm:pt modelId="{90952393-4E79-4961-AA39-DC6075490E29}" type="pres">
      <dgm:prSet presAssocID="{57D81230-0A25-4991-9224-B97E4C4E78BD}" presName="compositeShape" presStyleCnt="0">
        <dgm:presLayoutVars>
          <dgm:chMax val="7"/>
          <dgm:dir/>
          <dgm:resizeHandles val="exact"/>
        </dgm:presLayoutVars>
      </dgm:prSet>
      <dgm:spPr/>
    </dgm:pt>
    <dgm:pt modelId="{FF756720-9E7B-4828-94E1-21424F7B5F30}" type="pres">
      <dgm:prSet presAssocID="{21E9A543-3684-424C-AAD4-E1C7272DB064}" presName="circ1" presStyleLbl="vennNode1" presStyleIdx="0" presStyleCnt="5"/>
      <dgm:spPr>
        <a:solidFill>
          <a:srgbClr val="202452">
            <a:alpha val="50000"/>
          </a:srgbClr>
        </a:solidFill>
      </dgm:spPr>
    </dgm:pt>
    <dgm:pt modelId="{EA3C374A-BC84-4CA1-B775-B27A2A44DDB3}" type="pres">
      <dgm:prSet presAssocID="{21E9A543-3684-424C-AAD4-E1C7272DB064}" presName="circ1Tx" presStyleLbl="revTx" presStyleIdx="0" presStyleCnt="0" custScaleX="146006" custScaleY="117541">
        <dgm:presLayoutVars>
          <dgm:chMax val="0"/>
          <dgm:chPref val="0"/>
          <dgm:bulletEnabled val="1"/>
        </dgm:presLayoutVars>
      </dgm:prSet>
      <dgm:spPr/>
    </dgm:pt>
    <dgm:pt modelId="{84855611-29F5-4D04-9AA7-D068183FFFBC}" type="pres">
      <dgm:prSet presAssocID="{E9CFE3DC-213E-4E89-8D29-60159F329310}" presName="circ2" presStyleLbl="vennNode1" presStyleIdx="1" presStyleCnt="5"/>
      <dgm:spPr>
        <a:solidFill>
          <a:srgbClr val="202452">
            <a:alpha val="42500"/>
          </a:srgbClr>
        </a:solidFill>
      </dgm:spPr>
    </dgm:pt>
    <dgm:pt modelId="{71B59030-DFFC-4D32-B0C8-C8FD7211FA87}" type="pres">
      <dgm:prSet presAssocID="{E9CFE3DC-213E-4E89-8D29-60159F329310}" presName="circ2Tx" presStyleLbl="revTx" presStyleIdx="0" presStyleCnt="0">
        <dgm:presLayoutVars>
          <dgm:chMax val="0"/>
          <dgm:chPref val="0"/>
          <dgm:bulletEnabled val="1"/>
        </dgm:presLayoutVars>
      </dgm:prSet>
      <dgm:spPr/>
    </dgm:pt>
    <dgm:pt modelId="{94D76F57-7897-4B36-BD8F-F0A8AD90EA5A}" type="pres">
      <dgm:prSet presAssocID="{0FF7C3C8-F91E-48EA-AB76-03979BFA6BE4}" presName="circ3" presStyleLbl="vennNode1" presStyleIdx="2" presStyleCnt="5"/>
      <dgm:spPr>
        <a:solidFill>
          <a:srgbClr val="202452">
            <a:alpha val="35000"/>
          </a:srgbClr>
        </a:solidFill>
      </dgm:spPr>
    </dgm:pt>
    <dgm:pt modelId="{CFE875BD-82A5-47F0-A0DA-9388C90B92CE}" type="pres">
      <dgm:prSet presAssocID="{0FF7C3C8-F91E-48EA-AB76-03979BFA6BE4}" presName="circ3Tx" presStyleLbl="revTx" presStyleIdx="0" presStyleCnt="0">
        <dgm:presLayoutVars>
          <dgm:chMax val="0"/>
          <dgm:chPref val="0"/>
          <dgm:bulletEnabled val="1"/>
        </dgm:presLayoutVars>
      </dgm:prSet>
      <dgm:spPr/>
    </dgm:pt>
    <dgm:pt modelId="{A7CB0956-EDA8-422B-8B26-172D4060A645}" type="pres">
      <dgm:prSet presAssocID="{F6430E9B-3B51-4D4D-82F3-765EE281D50C}" presName="circ4" presStyleLbl="vennNode1" presStyleIdx="3" presStyleCnt="5"/>
      <dgm:spPr>
        <a:solidFill>
          <a:srgbClr val="202452">
            <a:alpha val="27500"/>
          </a:srgbClr>
        </a:solidFill>
      </dgm:spPr>
    </dgm:pt>
    <dgm:pt modelId="{5158B6F7-AA7E-4E7A-B4C8-A525A87DC926}" type="pres">
      <dgm:prSet presAssocID="{F6430E9B-3B51-4D4D-82F3-765EE281D50C}" presName="circ4Tx" presStyleLbl="revTx" presStyleIdx="0" presStyleCnt="0">
        <dgm:presLayoutVars>
          <dgm:chMax val="0"/>
          <dgm:chPref val="0"/>
          <dgm:bulletEnabled val="1"/>
        </dgm:presLayoutVars>
      </dgm:prSet>
      <dgm:spPr/>
    </dgm:pt>
    <dgm:pt modelId="{105963AA-24E8-49F5-A414-F98C6DC835AC}" type="pres">
      <dgm:prSet presAssocID="{8EF1D34A-B5A3-4D33-8EDE-E70D854910EF}" presName="circ5" presStyleLbl="vennNode1" presStyleIdx="4" presStyleCnt="5"/>
      <dgm:spPr>
        <a:solidFill>
          <a:srgbClr val="202452">
            <a:alpha val="20000"/>
          </a:srgbClr>
        </a:solidFill>
      </dgm:spPr>
    </dgm:pt>
    <dgm:pt modelId="{4437C6E2-83D5-48BE-82F9-5A5548DA863F}" type="pres">
      <dgm:prSet presAssocID="{8EF1D34A-B5A3-4D33-8EDE-E70D854910EF}" presName="circ5Tx" presStyleLbl="revTx" presStyleIdx="0" presStyleCnt="0">
        <dgm:presLayoutVars>
          <dgm:chMax val="0"/>
          <dgm:chPref val="0"/>
          <dgm:bulletEnabled val="1"/>
        </dgm:presLayoutVars>
      </dgm:prSet>
      <dgm:spPr/>
    </dgm:pt>
  </dgm:ptLst>
  <dgm:cxnLst>
    <dgm:cxn modelId="{26866008-EC83-4660-A5F1-EA43ACDBC9F1}" type="presOf" srcId="{F6430E9B-3B51-4D4D-82F3-765EE281D50C}" destId="{5158B6F7-AA7E-4E7A-B4C8-A525A87DC926}" srcOrd="0" destOrd="0" presId="urn:microsoft.com/office/officeart/2005/8/layout/venn1"/>
    <dgm:cxn modelId="{FCA3970A-87E1-44FB-9492-166407349F84}" srcId="{57D81230-0A25-4991-9224-B97E4C4E78BD}" destId="{E9CFE3DC-213E-4E89-8D29-60159F329310}" srcOrd="1" destOrd="0" parTransId="{212703AC-0E91-4C13-850C-C389992286E3}" sibTransId="{B783E271-352D-4E86-8388-C54ED44566A4}"/>
    <dgm:cxn modelId="{518DE23B-3FA5-4C83-8BAA-2BD360274D5D}" srcId="{57D81230-0A25-4991-9224-B97E4C4E78BD}" destId="{0FF7C3C8-F91E-48EA-AB76-03979BFA6BE4}" srcOrd="2" destOrd="0" parTransId="{4933E3BB-C164-4B76-B84C-059A036272DA}" sibTransId="{883A34A5-4EC9-432E-AB06-7C67244BE884}"/>
    <dgm:cxn modelId="{CB468C3D-B664-4357-A36B-1A2D99EECA06}" type="presOf" srcId="{21E9A543-3684-424C-AAD4-E1C7272DB064}" destId="{EA3C374A-BC84-4CA1-B775-B27A2A44DDB3}" srcOrd="0" destOrd="0" presId="urn:microsoft.com/office/officeart/2005/8/layout/venn1"/>
    <dgm:cxn modelId="{AFDACE45-F0C4-41CC-A53B-CDD6B70D9F4B}" srcId="{57D81230-0A25-4991-9224-B97E4C4E78BD}" destId="{21E9A543-3684-424C-AAD4-E1C7272DB064}" srcOrd="0" destOrd="0" parTransId="{80224BAE-005B-4C5A-8839-309179182CF0}" sibTransId="{AE31988C-82C9-48A3-B459-AE5312E5C347}"/>
    <dgm:cxn modelId="{690DD1A0-F0C6-4F11-8071-DF89A9926605}" type="presOf" srcId="{57D81230-0A25-4991-9224-B97E4C4E78BD}" destId="{90952393-4E79-4961-AA39-DC6075490E29}" srcOrd="0" destOrd="0" presId="urn:microsoft.com/office/officeart/2005/8/layout/venn1"/>
    <dgm:cxn modelId="{CA6C47B1-6D4E-4768-AFBF-2A98F47DE5F8}" srcId="{57D81230-0A25-4991-9224-B97E4C4E78BD}" destId="{8EF1D34A-B5A3-4D33-8EDE-E70D854910EF}" srcOrd="4" destOrd="0" parTransId="{D0D64B48-EF11-40A5-BA27-C9030F6AD9C1}" sibTransId="{8061CE26-825D-40BF-85C9-70AAEA1BB830}"/>
    <dgm:cxn modelId="{3ECB25D0-8A11-4CF3-9F08-4DD21BC91E97}" type="presOf" srcId="{8EF1D34A-B5A3-4D33-8EDE-E70D854910EF}" destId="{4437C6E2-83D5-48BE-82F9-5A5548DA863F}" srcOrd="0" destOrd="0" presId="urn:microsoft.com/office/officeart/2005/8/layout/venn1"/>
    <dgm:cxn modelId="{4387AFD4-6EA5-4A54-A200-FFAE8AE98AED}" srcId="{57D81230-0A25-4991-9224-B97E4C4E78BD}" destId="{F6430E9B-3B51-4D4D-82F3-765EE281D50C}" srcOrd="3" destOrd="0" parTransId="{59664F3F-B03A-4AC3-9A1B-A305F027893B}" sibTransId="{7D0C7B40-E592-498A-969F-AB92172A4789}"/>
    <dgm:cxn modelId="{F7AADDE0-903C-45C4-B1E1-730467C52F64}" type="presOf" srcId="{E9CFE3DC-213E-4E89-8D29-60159F329310}" destId="{71B59030-DFFC-4D32-B0C8-C8FD7211FA87}" srcOrd="0" destOrd="0" presId="urn:microsoft.com/office/officeart/2005/8/layout/venn1"/>
    <dgm:cxn modelId="{1434E9F9-1D55-46D1-A006-1BC300B4433D}" type="presOf" srcId="{0FF7C3C8-F91E-48EA-AB76-03979BFA6BE4}" destId="{CFE875BD-82A5-47F0-A0DA-9388C90B92CE}" srcOrd="0" destOrd="0" presId="urn:microsoft.com/office/officeart/2005/8/layout/venn1"/>
    <dgm:cxn modelId="{15A2A660-E127-4018-A142-BF7E4DD375E9}" type="presParOf" srcId="{90952393-4E79-4961-AA39-DC6075490E29}" destId="{FF756720-9E7B-4828-94E1-21424F7B5F30}" srcOrd="0" destOrd="0" presId="urn:microsoft.com/office/officeart/2005/8/layout/venn1"/>
    <dgm:cxn modelId="{E22B81DB-DFE2-4093-8C6E-254AA1662F3B}" type="presParOf" srcId="{90952393-4E79-4961-AA39-DC6075490E29}" destId="{EA3C374A-BC84-4CA1-B775-B27A2A44DDB3}" srcOrd="1" destOrd="0" presId="urn:microsoft.com/office/officeart/2005/8/layout/venn1"/>
    <dgm:cxn modelId="{EB31EACE-B741-4BBC-ADF1-31DD6F82CE4C}" type="presParOf" srcId="{90952393-4E79-4961-AA39-DC6075490E29}" destId="{84855611-29F5-4D04-9AA7-D068183FFFBC}" srcOrd="2" destOrd="0" presId="urn:microsoft.com/office/officeart/2005/8/layout/venn1"/>
    <dgm:cxn modelId="{F3DE9C9F-7391-469B-81BF-D6FB73136D8F}" type="presParOf" srcId="{90952393-4E79-4961-AA39-DC6075490E29}" destId="{71B59030-DFFC-4D32-B0C8-C8FD7211FA87}" srcOrd="3" destOrd="0" presId="urn:microsoft.com/office/officeart/2005/8/layout/venn1"/>
    <dgm:cxn modelId="{B83B5A77-7533-458D-8AEA-270D3FD4B992}" type="presParOf" srcId="{90952393-4E79-4961-AA39-DC6075490E29}" destId="{94D76F57-7897-4B36-BD8F-F0A8AD90EA5A}" srcOrd="4" destOrd="0" presId="urn:microsoft.com/office/officeart/2005/8/layout/venn1"/>
    <dgm:cxn modelId="{9E770E04-75F3-4F1C-AE3E-A828FFDA9735}" type="presParOf" srcId="{90952393-4E79-4961-AA39-DC6075490E29}" destId="{CFE875BD-82A5-47F0-A0DA-9388C90B92CE}" srcOrd="5" destOrd="0" presId="urn:microsoft.com/office/officeart/2005/8/layout/venn1"/>
    <dgm:cxn modelId="{E1247FD1-A0AA-45C4-9698-5043B815C978}" type="presParOf" srcId="{90952393-4E79-4961-AA39-DC6075490E29}" destId="{A7CB0956-EDA8-422B-8B26-172D4060A645}" srcOrd="6" destOrd="0" presId="urn:microsoft.com/office/officeart/2005/8/layout/venn1"/>
    <dgm:cxn modelId="{014841CF-253E-4365-ADDD-CA07B344BAD5}" type="presParOf" srcId="{90952393-4E79-4961-AA39-DC6075490E29}" destId="{5158B6F7-AA7E-4E7A-B4C8-A525A87DC926}" srcOrd="7" destOrd="0" presId="urn:microsoft.com/office/officeart/2005/8/layout/venn1"/>
    <dgm:cxn modelId="{CC1C362F-5616-4BA8-A35D-511D7BFD5012}" type="presParOf" srcId="{90952393-4E79-4961-AA39-DC6075490E29}" destId="{105963AA-24E8-49F5-A414-F98C6DC835AC}" srcOrd="8" destOrd="0" presId="urn:microsoft.com/office/officeart/2005/8/layout/venn1"/>
    <dgm:cxn modelId="{F18EA8FD-FB06-4979-BD2E-898573912E30}" type="presParOf" srcId="{90952393-4E79-4961-AA39-DC6075490E29}" destId="{4437C6E2-83D5-48BE-82F9-5A5548DA863F}"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BD37AD-2472-40D3-9AB5-ACEE8D0EC446}" type="doc">
      <dgm:prSet loTypeId="urn:microsoft.com/office/officeart/2005/8/layout/radial4" loCatId="relationship" qsTypeId="urn:microsoft.com/office/officeart/2005/8/quickstyle/simple1" qsCatId="simple" csTypeId="urn:microsoft.com/office/officeart/2005/8/colors/accent5_5" csCatId="accent5" phldr="1"/>
      <dgm:spPr/>
      <dgm:t>
        <a:bodyPr/>
        <a:lstStyle/>
        <a:p>
          <a:endParaRPr lang="en-US"/>
        </a:p>
      </dgm:t>
    </dgm:pt>
    <dgm:pt modelId="{D5551D19-2BE9-421B-B609-094D7C79E2AD}">
      <dgm:prSet custT="1"/>
      <dgm:spPr>
        <a:solidFill>
          <a:srgbClr val="202452">
            <a:alpha val="80000"/>
          </a:srgbClr>
        </a:solidFill>
      </dgm:spPr>
      <dgm:t>
        <a:bodyPr/>
        <a:lstStyle/>
        <a:p>
          <a:r>
            <a:rPr lang="en-US" sz="2000" u="sng" dirty="0"/>
            <a:t>S.M.A.R.T.</a:t>
          </a:r>
          <a:r>
            <a:rPr lang="en-US" sz="2000" dirty="0"/>
            <a:t> guidelines</a:t>
          </a:r>
        </a:p>
      </dgm:t>
    </dgm:pt>
    <dgm:pt modelId="{B79BDC60-1591-47B8-9290-ADE4346DBC6E}" type="parTrans" cxnId="{59CFFF74-484A-420C-9AA7-C08C3573B4A8}">
      <dgm:prSet/>
      <dgm:spPr/>
      <dgm:t>
        <a:bodyPr/>
        <a:lstStyle/>
        <a:p>
          <a:endParaRPr lang="en-US" sz="1400"/>
        </a:p>
      </dgm:t>
    </dgm:pt>
    <dgm:pt modelId="{3FC04AB3-9EB0-47E2-A1D7-19F2BC4CB14E}" type="sibTrans" cxnId="{59CFFF74-484A-420C-9AA7-C08C3573B4A8}">
      <dgm:prSet/>
      <dgm:spPr/>
      <dgm:t>
        <a:bodyPr/>
        <a:lstStyle/>
        <a:p>
          <a:endParaRPr lang="en-US" sz="1400"/>
        </a:p>
      </dgm:t>
    </dgm:pt>
    <dgm:pt modelId="{96831C98-2D48-4496-9835-11D4ADAB8EEE}">
      <dgm:prSet custT="1"/>
      <dgm:spPr>
        <a:solidFill>
          <a:srgbClr val="202452">
            <a:alpha val="90000"/>
          </a:srgbClr>
        </a:solidFill>
      </dgm:spPr>
      <dgm:t>
        <a:bodyPr/>
        <a:lstStyle/>
        <a:p>
          <a:r>
            <a:rPr lang="en-US" sz="2000"/>
            <a:t>Specific</a:t>
          </a:r>
        </a:p>
      </dgm:t>
    </dgm:pt>
    <dgm:pt modelId="{E3140399-C7E0-4938-802E-5826BA1906D8}" type="parTrans" cxnId="{4C70DA24-215B-4C35-B70A-AD1B9B1DED3E}">
      <dgm:prSet/>
      <dgm:spPr>
        <a:solidFill>
          <a:srgbClr val="202452"/>
        </a:solidFill>
      </dgm:spPr>
      <dgm:t>
        <a:bodyPr/>
        <a:lstStyle/>
        <a:p>
          <a:endParaRPr lang="en-US" sz="1400"/>
        </a:p>
      </dgm:t>
    </dgm:pt>
    <dgm:pt modelId="{1063CDFE-C9CB-4599-B021-8DB2CBF2FDD3}" type="sibTrans" cxnId="{4C70DA24-215B-4C35-B70A-AD1B9B1DED3E}">
      <dgm:prSet/>
      <dgm:spPr/>
      <dgm:t>
        <a:bodyPr/>
        <a:lstStyle/>
        <a:p>
          <a:endParaRPr lang="en-US" sz="1400"/>
        </a:p>
      </dgm:t>
    </dgm:pt>
    <dgm:pt modelId="{B0B1FD24-4A00-4377-B145-D5C11D32D9BC}">
      <dgm:prSet custT="1"/>
      <dgm:spPr>
        <a:solidFill>
          <a:srgbClr val="202452">
            <a:alpha val="80000"/>
          </a:srgbClr>
        </a:solidFill>
      </dgm:spPr>
      <dgm:t>
        <a:bodyPr/>
        <a:lstStyle/>
        <a:p>
          <a:r>
            <a:rPr lang="en-US" sz="2000" dirty="0"/>
            <a:t>Measurable</a:t>
          </a:r>
        </a:p>
      </dgm:t>
    </dgm:pt>
    <dgm:pt modelId="{6F2F2B90-9046-4764-9E89-C472490C3F22}" type="parTrans" cxnId="{4997DFC8-8886-48F4-B9F6-AE7BB278A6F2}">
      <dgm:prSet/>
      <dgm:spPr>
        <a:solidFill>
          <a:srgbClr val="202452"/>
        </a:solidFill>
      </dgm:spPr>
      <dgm:t>
        <a:bodyPr/>
        <a:lstStyle/>
        <a:p>
          <a:endParaRPr lang="en-US" sz="1400"/>
        </a:p>
      </dgm:t>
    </dgm:pt>
    <dgm:pt modelId="{86DC3D8A-556C-447B-9724-602224E1FE75}" type="sibTrans" cxnId="{4997DFC8-8886-48F4-B9F6-AE7BB278A6F2}">
      <dgm:prSet/>
      <dgm:spPr/>
      <dgm:t>
        <a:bodyPr/>
        <a:lstStyle/>
        <a:p>
          <a:endParaRPr lang="en-US" sz="1400"/>
        </a:p>
      </dgm:t>
    </dgm:pt>
    <dgm:pt modelId="{B4630254-8F12-4BDD-9CBD-4D1E3D782DB1}">
      <dgm:prSet custT="1"/>
      <dgm:spPr>
        <a:solidFill>
          <a:srgbClr val="202452">
            <a:alpha val="70000"/>
          </a:srgbClr>
        </a:solidFill>
      </dgm:spPr>
      <dgm:t>
        <a:bodyPr/>
        <a:lstStyle/>
        <a:p>
          <a:r>
            <a:rPr lang="en-US" sz="2000"/>
            <a:t>Attainable</a:t>
          </a:r>
        </a:p>
      </dgm:t>
    </dgm:pt>
    <dgm:pt modelId="{5093F000-4C60-47F7-A536-979C4BFA6EDD}" type="parTrans" cxnId="{886E23CA-4EE4-43AD-BE44-34177F495273}">
      <dgm:prSet/>
      <dgm:spPr>
        <a:solidFill>
          <a:srgbClr val="202452"/>
        </a:solidFill>
      </dgm:spPr>
      <dgm:t>
        <a:bodyPr/>
        <a:lstStyle/>
        <a:p>
          <a:endParaRPr lang="en-US" sz="1400"/>
        </a:p>
      </dgm:t>
    </dgm:pt>
    <dgm:pt modelId="{B9DD3EB6-00BB-4987-B701-C2D891DB1AED}" type="sibTrans" cxnId="{886E23CA-4EE4-43AD-BE44-34177F495273}">
      <dgm:prSet/>
      <dgm:spPr/>
      <dgm:t>
        <a:bodyPr/>
        <a:lstStyle/>
        <a:p>
          <a:endParaRPr lang="en-US" sz="1400"/>
        </a:p>
      </dgm:t>
    </dgm:pt>
    <dgm:pt modelId="{86CC859B-0FB4-4998-8216-B2C1996F3C4F}">
      <dgm:prSet custT="1"/>
      <dgm:spPr>
        <a:solidFill>
          <a:srgbClr val="202452">
            <a:alpha val="60000"/>
          </a:srgbClr>
        </a:solidFill>
      </dgm:spPr>
      <dgm:t>
        <a:bodyPr/>
        <a:lstStyle/>
        <a:p>
          <a:r>
            <a:rPr lang="en-US" sz="2000"/>
            <a:t>Relevant</a:t>
          </a:r>
        </a:p>
      </dgm:t>
    </dgm:pt>
    <dgm:pt modelId="{6D75C945-8FC3-435F-AB0C-1D6BF1CDA33E}" type="parTrans" cxnId="{FCFCD137-4AE2-44AB-82D3-B222CCF81A15}">
      <dgm:prSet/>
      <dgm:spPr>
        <a:solidFill>
          <a:srgbClr val="202452"/>
        </a:solidFill>
      </dgm:spPr>
      <dgm:t>
        <a:bodyPr/>
        <a:lstStyle/>
        <a:p>
          <a:endParaRPr lang="en-US" sz="1400"/>
        </a:p>
      </dgm:t>
    </dgm:pt>
    <dgm:pt modelId="{D7DB1286-0D79-479A-BFE4-CC72AC956632}" type="sibTrans" cxnId="{FCFCD137-4AE2-44AB-82D3-B222CCF81A15}">
      <dgm:prSet/>
      <dgm:spPr/>
      <dgm:t>
        <a:bodyPr/>
        <a:lstStyle/>
        <a:p>
          <a:endParaRPr lang="en-US" sz="1400"/>
        </a:p>
      </dgm:t>
    </dgm:pt>
    <dgm:pt modelId="{9EA0A44F-9DC1-4154-BDED-A850504CF01E}">
      <dgm:prSet custT="1"/>
      <dgm:spPr>
        <a:solidFill>
          <a:srgbClr val="202452">
            <a:alpha val="50000"/>
          </a:srgbClr>
        </a:solidFill>
      </dgm:spPr>
      <dgm:t>
        <a:bodyPr/>
        <a:lstStyle/>
        <a:p>
          <a:r>
            <a:rPr lang="en-US" sz="2000" dirty="0"/>
            <a:t>Time-bound</a:t>
          </a:r>
        </a:p>
      </dgm:t>
    </dgm:pt>
    <dgm:pt modelId="{5446D2EA-8724-4F5F-B212-31CD374F00DF}" type="parTrans" cxnId="{92BB6207-71CA-4635-A316-3CE307A75D5A}">
      <dgm:prSet/>
      <dgm:spPr>
        <a:solidFill>
          <a:srgbClr val="202452"/>
        </a:solidFill>
      </dgm:spPr>
      <dgm:t>
        <a:bodyPr/>
        <a:lstStyle/>
        <a:p>
          <a:endParaRPr lang="en-US" sz="1400"/>
        </a:p>
      </dgm:t>
    </dgm:pt>
    <dgm:pt modelId="{6F8C7312-5EF9-449D-B265-E545CD5C225F}" type="sibTrans" cxnId="{92BB6207-71CA-4635-A316-3CE307A75D5A}">
      <dgm:prSet/>
      <dgm:spPr/>
      <dgm:t>
        <a:bodyPr/>
        <a:lstStyle/>
        <a:p>
          <a:endParaRPr lang="en-US" sz="1400"/>
        </a:p>
      </dgm:t>
    </dgm:pt>
    <dgm:pt modelId="{A0825D62-D38E-4FA7-9BAE-0623D995A327}" type="pres">
      <dgm:prSet presAssocID="{A8BD37AD-2472-40D3-9AB5-ACEE8D0EC446}" presName="cycle" presStyleCnt="0">
        <dgm:presLayoutVars>
          <dgm:chMax val="1"/>
          <dgm:dir/>
          <dgm:animLvl val="ctr"/>
          <dgm:resizeHandles val="exact"/>
        </dgm:presLayoutVars>
      </dgm:prSet>
      <dgm:spPr/>
    </dgm:pt>
    <dgm:pt modelId="{36AD9F50-0C14-4163-A6EE-48F0BFF0F2BE}" type="pres">
      <dgm:prSet presAssocID="{D5551D19-2BE9-421B-B609-094D7C79E2AD}" presName="centerShape" presStyleLbl="node0" presStyleIdx="0" presStyleCnt="1"/>
      <dgm:spPr/>
    </dgm:pt>
    <dgm:pt modelId="{D1804F67-C1AF-4460-B622-BC6A48EEDFE5}" type="pres">
      <dgm:prSet presAssocID="{E3140399-C7E0-4938-802E-5826BA1906D8}" presName="parTrans" presStyleLbl="bgSibTrans2D1" presStyleIdx="0" presStyleCnt="5"/>
      <dgm:spPr/>
    </dgm:pt>
    <dgm:pt modelId="{A90022F1-9821-464F-8B5A-922888DED918}" type="pres">
      <dgm:prSet presAssocID="{96831C98-2D48-4496-9835-11D4ADAB8EEE}" presName="node" presStyleLbl="node1" presStyleIdx="0" presStyleCnt="5">
        <dgm:presLayoutVars>
          <dgm:bulletEnabled val="1"/>
        </dgm:presLayoutVars>
      </dgm:prSet>
      <dgm:spPr/>
    </dgm:pt>
    <dgm:pt modelId="{8CB1D411-733A-4DE5-81FA-2806B1555C57}" type="pres">
      <dgm:prSet presAssocID="{6F2F2B90-9046-4764-9E89-C472490C3F22}" presName="parTrans" presStyleLbl="bgSibTrans2D1" presStyleIdx="1" presStyleCnt="5"/>
      <dgm:spPr/>
    </dgm:pt>
    <dgm:pt modelId="{0EB8D461-573F-4D2D-A8E0-96D980119BFA}" type="pres">
      <dgm:prSet presAssocID="{B0B1FD24-4A00-4377-B145-D5C11D32D9BC}" presName="node" presStyleLbl="node1" presStyleIdx="1" presStyleCnt="5">
        <dgm:presLayoutVars>
          <dgm:bulletEnabled val="1"/>
        </dgm:presLayoutVars>
      </dgm:prSet>
      <dgm:spPr/>
    </dgm:pt>
    <dgm:pt modelId="{CF749285-49FC-44F4-AB33-734FBD408D6C}" type="pres">
      <dgm:prSet presAssocID="{5093F000-4C60-47F7-A536-979C4BFA6EDD}" presName="parTrans" presStyleLbl="bgSibTrans2D1" presStyleIdx="2" presStyleCnt="5"/>
      <dgm:spPr/>
    </dgm:pt>
    <dgm:pt modelId="{ECC92742-20E0-48BF-91AB-D8A1BEA3F294}" type="pres">
      <dgm:prSet presAssocID="{B4630254-8F12-4BDD-9CBD-4D1E3D782DB1}" presName="node" presStyleLbl="node1" presStyleIdx="2" presStyleCnt="5">
        <dgm:presLayoutVars>
          <dgm:bulletEnabled val="1"/>
        </dgm:presLayoutVars>
      </dgm:prSet>
      <dgm:spPr/>
    </dgm:pt>
    <dgm:pt modelId="{7821DA0A-DFF2-4DE2-802E-4D06014085C5}" type="pres">
      <dgm:prSet presAssocID="{6D75C945-8FC3-435F-AB0C-1D6BF1CDA33E}" presName="parTrans" presStyleLbl="bgSibTrans2D1" presStyleIdx="3" presStyleCnt="5"/>
      <dgm:spPr/>
    </dgm:pt>
    <dgm:pt modelId="{F5A7F413-B1FC-4FAE-B83D-57B6A92A2CE8}" type="pres">
      <dgm:prSet presAssocID="{86CC859B-0FB4-4998-8216-B2C1996F3C4F}" presName="node" presStyleLbl="node1" presStyleIdx="3" presStyleCnt="5">
        <dgm:presLayoutVars>
          <dgm:bulletEnabled val="1"/>
        </dgm:presLayoutVars>
      </dgm:prSet>
      <dgm:spPr/>
    </dgm:pt>
    <dgm:pt modelId="{B74DD9F8-1BF6-4EBE-9497-58DB76FAB8A6}" type="pres">
      <dgm:prSet presAssocID="{5446D2EA-8724-4F5F-B212-31CD374F00DF}" presName="parTrans" presStyleLbl="bgSibTrans2D1" presStyleIdx="4" presStyleCnt="5"/>
      <dgm:spPr/>
    </dgm:pt>
    <dgm:pt modelId="{85876B3B-AEB9-47A9-A3FC-7EE7BE62CA9B}" type="pres">
      <dgm:prSet presAssocID="{9EA0A44F-9DC1-4154-BDED-A850504CF01E}" presName="node" presStyleLbl="node1" presStyleIdx="4" presStyleCnt="5">
        <dgm:presLayoutVars>
          <dgm:bulletEnabled val="1"/>
        </dgm:presLayoutVars>
      </dgm:prSet>
      <dgm:spPr/>
    </dgm:pt>
  </dgm:ptLst>
  <dgm:cxnLst>
    <dgm:cxn modelId="{92BB6207-71CA-4635-A316-3CE307A75D5A}" srcId="{D5551D19-2BE9-421B-B609-094D7C79E2AD}" destId="{9EA0A44F-9DC1-4154-BDED-A850504CF01E}" srcOrd="4" destOrd="0" parTransId="{5446D2EA-8724-4F5F-B212-31CD374F00DF}" sibTransId="{6F8C7312-5EF9-449D-B265-E545CD5C225F}"/>
    <dgm:cxn modelId="{2CEED509-10EF-4B5B-B4EE-CC9B68B91ED0}" type="presOf" srcId="{6F2F2B90-9046-4764-9E89-C472490C3F22}" destId="{8CB1D411-733A-4DE5-81FA-2806B1555C57}" srcOrd="0" destOrd="0" presId="urn:microsoft.com/office/officeart/2005/8/layout/radial4"/>
    <dgm:cxn modelId="{C53D7E1B-31F0-4038-B73D-420CE11BF6CA}" type="presOf" srcId="{D5551D19-2BE9-421B-B609-094D7C79E2AD}" destId="{36AD9F50-0C14-4163-A6EE-48F0BFF0F2BE}" srcOrd="0" destOrd="0" presId="urn:microsoft.com/office/officeart/2005/8/layout/radial4"/>
    <dgm:cxn modelId="{E09ABD1F-A05D-49CB-9D07-FF2CE5C2A39A}" type="presOf" srcId="{96831C98-2D48-4496-9835-11D4ADAB8EEE}" destId="{A90022F1-9821-464F-8B5A-922888DED918}" srcOrd="0" destOrd="0" presId="urn:microsoft.com/office/officeart/2005/8/layout/radial4"/>
    <dgm:cxn modelId="{4C70DA24-215B-4C35-B70A-AD1B9B1DED3E}" srcId="{D5551D19-2BE9-421B-B609-094D7C79E2AD}" destId="{96831C98-2D48-4496-9835-11D4ADAB8EEE}" srcOrd="0" destOrd="0" parTransId="{E3140399-C7E0-4938-802E-5826BA1906D8}" sibTransId="{1063CDFE-C9CB-4599-B021-8DB2CBF2FDD3}"/>
    <dgm:cxn modelId="{FCFCD137-4AE2-44AB-82D3-B222CCF81A15}" srcId="{D5551D19-2BE9-421B-B609-094D7C79E2AD}" destId="{86CC859B-0FB4-4998-8216-B2C1996F3C4F}" srcOrd="3" destOrd="0" parTransId="{6D75C945-8FC3-435F-AB0C-1D6BF1CDA33E}" sibTransId="{D7DB1286-0D79-479A-BFE4-CC72AC956632}"/>
    <dgm:cxn modelId="{8DA23E3A-A9D8-447F-85FE-22278798F814}" type="presOf" srcId="{E3140399-C7E0-4938-802E-5826BA1906D8}" destId="{D1804F67-C1AF-4460-B622-BC6A48EEDFE5}" srcOrd="0" destOrd="0" presId="urn:microsoft.com/office/officeart/2005/8/layout/radial4"/>
    <dgm:cxn modelId="{9625EC42-3C0B-4055-82F9-3608B6030641}" type="presOf" srcId="{A8BD37AD-2472-40D3-9AB5-ACEE8D0EC446}" destId="{A0825D62-D38E-4FA7-9BAE-0623D995A327}" srcOrd="0" destOrd="0" presId="urn:microsoft.com/office/officeart/2005/8/layout/radial4"/>
    <dgm:cxn modelId="{503EC74B-C041-4B50-9834-FEB321452B5C}" type="presOf" srcId="{86CC859B-0FB4-4998-8216-B2C1996F3C4F}" destId="{F5A7F413-B1FC-4FAE-B83D-57B6A92A2CE8}" srcOrd="0" destOrd="0" presId="urn:microsoft.com/office/officeart/2005/8/layout/radial4"/>
    <dgm:cxn modelId="{F2E9CA74-9049-4847-AE55-9B0EE11C9A83}" type="presOf" srcId="{5093F000-4C60-47F7-A536-979C4BFA6EDD}" destId="{CF749285-49FC-44F4-AB33-734FBD408D6C}" srcOrd="0" destOrd="0" presId="urn:microsoft.com/office/officeart/2005/8/layout/radial4"/>
    <dgm:cxn modelId="{59CFFF74-484A-420C-9AA7-C08C3573B4A8}" srcId="{A8BD37AD-2472-40D3-9AB5-ACEE8D0EC446}" destId="{D5551D19-2BE9-421B-B609-094D7C79E2AD}" srcOrd="0" destOrd="0" parTransId="{B79BDC60-1591-47B8-9290-ADE4346DBC6E}" sibTransId="{3FC04AB3-9EB0-47E2-A1D7-19F2BC4CB14E}"/>
    <dgm:cxn modelId="{94530B56-1779-4DD0-B94D-3EB5293B741B}" type="presOf" srcId="{B0B1FD24-4A00-4377-B145-D5C11D32D9BC}" destId="{0EB8D461-573F-4D2D-A8E0-96D980119BFA}" srcOrd="0" destOrd="0" presId="urn:microsoft.com/office/officeart/2005/8/layout/radial4"/>
    <dgm:cxn modelId="{7C36208A-B383-4880-A7D7-B725354E3764}" type="presOf" srcId="{5446D2EA-8724-4F5F-B212-31CD374F00DF}" destId="{B74DD9F8-1BF6-4EBE-9497-58DB76FAB8A6}" srcOrd="0" destOrd="0" presId="urn:microsoft.com/office/officeart/2005/8/layout/radial4"/>
    <dgm:cxn modelId="{AEDDBF8A-9B17-4FAC-9EFE-A3E68EC72B76}" type="presOf" srcId="{6D75C945-8FC3-435F-AB0C-1D6BF1CDA33E}" destId="{7821DA0A-DFF2-4DE2-802E-4D06014085C5}" srcOrd="0" destOrd="0" presId="urn:microsoft.com/office/officeart/2005/8/layout/radial4"/>
    <dgm:cxn modelId="{BE7BBC95-0058-4363-AA44-C00176F6E276}" type="presOf" srcId="{B4630254-8F12-4BDD-9CBD-4D1E3D782DB1}" destId="{ECC92742-20E0-48BF-91AB-D8A1BEA3F294}" srcOrd="0" destOrd="0" presId="urn:microsoft.com/office/officeart/2005/8/layout/radial4"/>
    <dgm:cxn modelId="{342C58B4-A1D7-483E-94FA-3AFBA7B4A508}" type="presOf" srcId="{9EA0A44F-9DC1-4154-BDED-A850504CF01E}" destId="{85876B3B-AEB9-47A9-A3FC-7EE7BE62CA9B}" srcOrd="0" destOrd="0" presId="urn:microsoft.com/office/officeart/2005/8/layout/radial4"/>
    <dgm:cxn modelId="{4997DFC8-8886-48F4-B9F6-AE7BB278A6F2}" srcId="{D5551D19-2BE9-421B-B609-094D7C79E2AD}" destId="{B0B1FD24-4A00-4377-B145-D5C11D32D9BC}" srcOrd="1" destOrd="0" parTransId="{6F2F2B90-9046-4764-9E89-C472490C3F22}" sibTransId="{86DC3D8A-556C-447B-9724-602224E1FE75}"/>
    <dgm:cxn modelId="{886E23CA-4EE4-43AD-BE44-34177F495273}" srcId="{D5551D19-2BE9-421B-B609-094D7C79E2AD}" destId="{B4630254-8F12-4BDD-9CBD-4D1E3D782DB1}" srcOrd="2" destOrd="0" parTransId="{5093F000-4C60-47F7-A536-979C4BFA6EDD}" sibTransId="{B9DD3EB6-00BB-4987-B701-C2D891DB1AED}"/>
    <dgm:cxn modelId="{C590003E-1792-4211-80F7-E58E8F1C4647}" type="presParOf" srcId="{A0825D62-D38E-4FA7-9BAE-0623D995A327}" destId="{36AD9F50-0C14-4163-A6EE-48F0BFF0F2BE}" srcOrd="0" destOrd="0" presId="urn:microsoft.com/office/officeart/2005/8/layout/radial4"/>
    <dgm:cxn modelId="{112FB325-355D-4BDD-82C4-2BF2A28DE059}" type="presParOf" srcId="{A0825D62-D38E-4FA7-9BAE-0623D995A327}" destId="{D1804F67-C1AF-4460-B622-BC6A48EEDFE5}" srcOrd="1" destOrd="0" presId="urn:microsoft.com/office/officeart/2005/8/layout/radial4"/>
    <dgm:cxn modelId="{2281D724-ACF2-4A32-805F-145A8BDF3F7A}" type="presParOf" srcId="{A0825D62-D38E-4FA7-9BAE-0623D995A327}" destId="{A90022F1-9821-464F-8B5A-922888DED918}" srcOrd="2" destOrd="0" presId="urn:microsoft.com/office/officeart/2005/8/layout/radial4"/>
    <dgm:cxn modelId="{97C9C206-022D-4721-A97B-B78E2A51A26D}" type="presParOf" srcId="{A0825D62-D38E-4FA7-9BAE-0623D995A327}" destId="{8CB1D411-733A-4DE5-81FA-2806B1555C57}" srcOrd="3" destOrd="0" presId="urn:microsoft.com/office/officeart/2005/8/layout/radial4"/>
    <dgm:cxn modelId="{DCDA2F7A-45EB-4C09-88CF-17043CDC6100}" type="presParOf" srcId="{A0825D62-D38E-4FA7-9BAE-0623D995A327}" destId="{0EB8D461-573F-4D2D-A8E0-96D980119BFA}" srcOrd="4" destOrd="0" presId="urn:microsoft.com/office/officeart/2005/8/layout/radial4"/>
    <dgm:cxn modelId="{35F34E95-D158-4D02-B05B-6AC79CCB2D22}" type="presParOf" srcId="{A0825D62-D38E-4FA7-9BAE-0623D995A327}" destId="{CF749285-49FC-44F4-AB33-734FBD408D6C}" srcOrd="5" destOrd="0" presId="urn:microsoft.com/office/officeart/2005/8/layout/radial4"/>
    <dgm:cxn modelId="{0D9CB546-17D9-4636-8F4B-4C79AA0AF4BD}" type="presParOf" srcId="{A0825D62-D38E-4FA7-9BAE-0623D995A327}" destId="{ECC92742-20E0-48BF-91AB-D8A1BEA3F294}" srcOrd="6" destOrd="0" presId="urn:microsoft.com/office/officeart/2005/8/layout/radial4"/>
    <dgm:cxn modelId="{54C24CB0-F3D3-47D0-B02E-B9AAE670BAEC}" type="presParOf" srcId="{A0825D62-D38E-4FA7-9BAE-0623D995A327}" destId="{7821DA0A-DFF2-4DE2-802E-4D06014085C5}" srcOrd="7" destOrd="0" presId="urn:microsoft.com/office/officeart/2005/8/layout/radial4"/>
    <dgm:cxn modelId="{7DD703C0-6D61-49FB-9A97-180D4290FCA3}" type="presParOf" srcId="{A0825D62-D38E-4FA7-9BAE-0623D995A327}" destId="{F5A7F413-B1FC-4FAE-B83D-57B6A92A2CE8}" srcOrd="8" destOrd="0" presId="urn:microsoft.com/office/officeart/2005/8/layout/radial4"/>
    <dgm:cxn modelId="{DFCFBCE7-B6B6-4FEE-AB3D-D6EE9B62356B}" type="presParOf" srcId="{A0825D62-D38E-4FA7-9BAE-0623D995A327}" destId="{B74DD9F8-1BF6-4EBE-9497-58DB76FAB8A6}" srcOrd="9" destOrd="0" presId="urn:microsoft.com/office/officeart/2005/8/layout/radial4"/>
    <dgm:cxn modelId="{7DC44D7B-A7F1-4C8D-8E7D-F4857B8C1479}" type="presParOf" srcId="{A0825D62-D38E-4FA7-9BAE-0623D995A327}" destId="{85876B3B-AEB9-47A9-A3FC-7EE7BE62CA9B}"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E8B588-2B14-4B37-B1D6-E3461F653D25}" type="doc">
      <dgm:prSet loTypeId="urn:microsoft.com/office/officeart/2005/8/layout/matrix3" loCatId="matrix" qsTypeId="urn:microsoft.com/office/officeart/2005/8/quickstyle/simple1" qsCatId="simple" csTypeId="urn:microsoft.com/office/officeart/2005/8/colors/accent5_5" csCatId="accent5" phldr="1"/>
      <dgm:spPr/>
      <dgm:t>
        <a:bodyPr/>
        <a:lstStyle/>
        <a:p>
          <a:endParaRPr lang="en-US"/>
        </a:p>
      </dgm:t>
    </dgm:pt>
    <dgm:pt modelId="{C80A4E7C-A5FE-4CB0-897F-A2655D9CF5A3}">
      <dgm:prSet/>
      <dgm:spPr>
        <a:solidFill>
          <a:srgbClr val="202452">
            <a:alpha val="90000"/>
          </a:srgbClr>
        </a:solidFill>
      </dgm:spPr>
      <dgm:t>
        <a:bodyPr/>
        <a:lstStyle/>
        <a:p>
          <a:r>
            <a:rPr lang="en-US" dirty="0"/>
            <a:t>Improves accountability</a:t>
          </a:r>
        </a:p>
      </dgm:t>
    </dgm:pt>
    <dgm:pt modelId="{E233559B-E31A-4604-9045-50E5A4A1EFDC}" type="parTrans" cxnId="{57180AEF-C18A-418E-95A1-C7DC559A5DFD}">
      <dgm:prSet/>
      <dgm:spPr/>
      <dgm:t>
        <a:bodyPr/>
        <a:lstStyle/>
        <a:p>
          <a:endParaRPr lang="en-US"/>
        </a:p>
      </dgm:t>
    </dgm:pt>
    <dgm:pt modelId="{41BF805D-8380-41C7-9589-70F9183D0EE0}" type="sibTrans" cxnId="{57180AEF-C18A-418E-95A1-C7DC559A5DFD}">
      <dgm:prSet/>
      <dgm:spPr/>
      <dgm:t>
        <a:bodyPr/>
        <a:lstStyle/>
        <a:p>
          <a:endParaRPr lang="en-US"/>
        </a:p>
      </dgm:t>
    </dgm:pt>
    <dgm:pt modelId="{D4DDB53C-637C-4782-887D-8EA2F1C9B499}">
      <dgm:prSet/>
      <dgm:spPr>
        <a:solidFill>
          <a:srgbClr val="202452">
            <a:alpha val="76667"/>
          </a:srgbClr>
        </a:solidFill>
      </dgm:spPr>
      <dgm:t>
        <a:bodyPr/>
        <a:lstStyle/>
        <a:p>
          <a:r>
            <a:rPr lang="en-US" dirty="0"/>
            <a:t>Organizes goals into a concrete framework</a:t>
          </a:r>
        </a:p>
      </dgm:t>
    </dgm:pt>
    <dgm:pt modelId="{D55E08AB-1E0A-4985-A468-8CE9E04BEEBE}" type="parTrans" cxnId="{1C997272-F225-4A73-A31E-16FD1395191E}">
      <dgm:prSet/>
      <dgm:spPr/>
      <dgm:t>
        <a:bodyPr/>
        <a:lstStyle/>
        <a:p>
          <a:endParaRPr lang="en-US"/>
        </a:p>
      </dgm:t>
    </dgm:pt>
    <dgm:pt modelId="{620C2289-E56F-4FDA-AB4C-31501E9C6A2E}" type="sibTrans" cxnId="{1C997272-F225-4A73-A31E-16FD1395191E}">
      <dgm:prSet/>
      <dgm:spPr/>
      <dgm:t>
        <a:bodyPr/>
        <a:lstStyle/>
        <a:p>
          <a:endParaRPr lang="en-US"/>
        </a:p>
      </dgm:t>
    </dgm:pt>
    <dgm:pt modelId="{B2C38FBC-AE00-4C4B-A10B-CAC955EBA8D6}">
      <dgm:prSet/>
      <dgm:spPr>
        <a:solidFill>
          <a:srgbClr val="202452">
            <a:alpha val="63333"/>
          </a:srgbClr>
        </a:solidFill>
      </dgm:spPr>
      <dgm:t>
        <a:bodyPr/>
        <a:lstStyle/>
        <a:p>
          <a:r>
            <a:rPr lang="en-US" dirty="0"/>
            <a:t>Allows for guidance and feedback</a:t>
          </a:r>
        </a:p>
      </dgm:t>
    </dgm:pt>
    <dgm:pt modelId="{DB17EDCC-3D6C-4DCF-BD1D-0C794776795E}" type="parTrans" cxnId="{3C8E78D0-EE23-4425-AF1B-1916A7363621}">
      <dgm:prSet/>
      <dgm:spPr/>
      <dgm:t>
        <a:bodyPr/>
        <a:lstStyle/>
        <a:p>
          <a:endParaRPr lang="en-US"/>
        </a:p>
      </dgm:t>
    </dgm:pt>
    <dgm:pt modelId="{6297DAAF-1677-4A6C-9782-0BBA77653AC7}" type="sibTrans" cxnId="{3C8E78D0-EE23-4425-AF1B-1916A7363621}">
      <dgm:prSet/>
      <dgm:spPr/>
      <dgm:t>
        <a:bodyPr/>
        <a:lstStyle/>
        <a:p>
          <a:endParaRPr lang="en-US"/>
        </a:p>
      </dgm:t>
    </dgm:pt>
    <dgm:pt modelId="{A89AE1E0-2208-4497-A8F1-A23F545E62CA}">
      <dgm:prSet/>
      <dgm:spPr>
        <a:solidFill>
          <a:srgbClr val="202452">
            <a:alpha val="50000"/>
          </a:srgbClr>
        </a:solidFill>
      </dgm:spPr>
      <dgm:t>
        <a:bodyPr/>
        <a:lstStyle/>
        <a:p>
          <a:r>
            <a:rPr lang="en-US" dirty="0"/>
            <a:t>Provides recognition of progression towards goal</a:t>
          </a:r>
        </a:p>
      </dgm:t>
    </dgm:pt>
    <dgm:pt modelId="{DC057B71-AD5C-48F9-8B1F-82BEFD8D0486}" type="parTrans" cxnId="{CA380529-1886-4CF6-AAA1-3EC9CDB4DDFB}">
      <dgm:prSet/>
      <dgm:spPr/>
      <dgm:t>
        <a:bodyPr/>
        <a:lstStyle/>
        <a:p>
          <a:endParaRPr lang="en-US"/>
        </a:p>
      </dgm:t>
    </dgm:pt>
    <dgm:pt modelId="{CB22B0CB-512D-4BFD-8EBA-7ED9FCDFF25B}" type="sibTrans" cxnId="{CA380529-1886-4CF6-AAA1-3EC9CDB4DDFB}">
      <dgm:prSet/>
      <dgm:spPr/>
      <dgm:t>
        <a:bodyPr/>
        <a:lstStyle/>
        <a:p>
          <a:endParaRPr lang="en-US"/>
        </a:p>
      </dgm:t>
    </dgm:pt>
    <dgm:pt modelId="{90B9691D-DCB1-4F6D-8644-9CF2E72305F4}" type="pres">
      <dgm:prSet presAssocID="{D8E8B588-2B14-4B37-B1D6-E3461F653D25}" presName="matrix" presStyleCnt="0">
        <dgm:presLayoutVars>
          <dgm:chMax val="1"/>
          <dgm:dir/>
          <dgm:resizeHandles val="exact"/>
        </dgm:presLayoutVars>
      </dgm:prSet>
      <dgm:spPr/>
    </dgm:pt>
    <dgm:pt modelId="{06E89291-44BC-493C-8C3B-48375D7A6C78}" type="pres">
      <dgm:prSet presAssocID="{D8E8B588-2B14-4B37-B1D6-E3461F653D25}" presName="diamond" presStyleLbl="bgShp" presStyleIdx="0" presStyleCnt="1"/>
      <dgm:spPr>
        <a:solidFill>
          <a:srgbClr val="04A651"/>
        </a:solidFill>
      </dgm:spPr>
    </dgm:pt>
    <dgm:pt modelId="{B05D84EC-220C-4A8B-B4C9-DCDB0C19EA31}" type="pres">
      <dgm:prSet presAssocID="{D8E8B588-2B14-4B37-B1D6-E3461F653D25}" presName="quad1" presStyleLbl="node1" presStyleIdx="0" presStyleCnt="4">
        <dgm:presLayoutVars>
          <dgm:chMax val="0"/>
          <dgm:chPref val="0"/>
          <dgm:bulletEnabled val="1"/>
        </dgm:presLayoutVars>
      </dgm:prSet>
      <dgm:spPr/>
    </dgm:pt>
    <dgm:pt modelId="{C82506C2-E2D0-40DF-85A2-85FAAE9AB75A}" type="pres">
      <dgm:prSet presAssocID="{D8E8B588-2B14-4B37-B1D6-E3461F653D25}" presName="quad2" presStyleLbl="node1" presStyleIdx="1" presStyleCnt="4">
        <dgm:presLayoutVars>
          <dgm:chMax val="0"/>
          <dgm:chPref val="0"/>
          <dgm:bulletEnabled val="1"/>
        </dgm:presLayoutVars>
      </dgm:prSet>
      <dgm:spPr/>
    </dgm:pt>
    <dgm:pt modelId="{AFC282CD-7E45-47CD-9BDC-02830730B6F6}" type="pres">
      <dgm:prSet presAssocID="{D8E8B588-2B14-4B37-B1D6-E3461F653D25}" presName="quad3" presStyleLbl="node1" presStyleIdx="2" presStyleCnt="4">
        <dgm:presLayoutVars>
          <dgm:chMax val="0"/>
          <dgm:chPref val="0"/>
          <dgm:bulletEnabled val="1"/>
        </dgm:presLayoutVars>
      </dgm:prSet>
      <dgm:spPr/>
    </dgm:pt>
    <dgm:pt modelId="{826927A2-FC81-4254-A323-6BD2BB85BDB0}" type="pres">
      <dgm:prSet presAssocID="{D8E8B588-2B14-4B37-B1D6-E3461F653D25}" presName="quad4" presStyleLbl="node1" presStyleIdx="3" presStyleCnt="4">
        <dgm:presLayoutVars>
          <dgm:chMax val="0"/>
          <dgm:chPref val="0"/>
          <dgm:bulletEnabled val="1"/>
        </dgm:presLayoutVars>
      </dgm:prSet>
      <dgm:spPr/>
    </dgm:pt>
  </dgm:ptLst>
  <dgm:cxnLst>
    <dgm:cxn modelId="{6FC52B19-D1BD-4019-816E-01A9E8C0A16D}" type="presOf" srcId="{D8E8B588-2B14-4B37-B1D6-E3461F653D25}" destId="{90B9691D-DCB1-4F6D-8644-9CF2E72305F4}" srcOrd="0" destOrd="0" presId="urn:microsoft.com/office/officeart/2005/8/layout/matrix3"/>
    <dgm:cxn modelId="{CA380529-1886-4CF6-AAA1-3EC9CDB4DDFB}" srcId="{D8E8B588-2B14-4B37-B1D6-E3461F653D25}" destId="{A89AE1E0-2208-4497-A8F1-A23F545E62CA}" srcOrd="3" destOrd="0" parTransId="{DC057B71-AD5C-48F9-8B1F-82BEFD8D0486}" sibTransId="{CB22B0CB-512D-4BFD-8EBA-7ED9FCDFF25B}"/>
    <dgm:cxn modelId="{1C997272-F225-4A73-A31E-16FD1395191E}" srcId="{D8E8B588-2B14-4B37-B1D6-E3461F653D25}" destId="{D4DDB53C-637C-4782-887D-8EA2F1C9B499}" srcOrd="1" destOrd="0" parTransId="{D55E08AB-1E0A-4985-A468-8CE9E04BEEBE}" sibTransId="{620C2289-E56F-4FDA-AB4C-31501E9C6A2E}"/>
    <dgm:cxn modelId="{803D779D-630A-4BED-BC02-B7FAB6B0B730}" type="presOf" srcId="{D4DDB53C-637C-4782-887D-8EA2F1C9B499}" destId="{C82506C2-E2D0-40DF-85A2-85FAAE9AB75A}" srcOrd="0" destOrd="0" presId="urn:microsoft.com/office/officeart/2005/8/layout/matrix3"/>
    <dgm:cxn modelId="{324CBFAB-091E-45B5-A0BD-BAC6539104BA}" type="presOf" srcId="{A89AE1E0-2208-4497-A8F1-A23F545E62CA}" destId="{826927A2-FC81-4254-A323-6BD2BB85BDB0}" srcOrd="0" destOrd="0" presId="urn:microsoft.com/office/officeart/2005/8/layout/matrix3"/>
    <dgm:cxn modelId="{641FC4B1-E3A9-40C2-B51B-61F147011D06}" type="presOf" srcId="{B2C38FBC-AE00-4C4B-A10B-CAC955EBA8D6}" destId="{AFC282CD-7E45-47CD-9BDC-02830730B6F6}" srcOrd="0" destOrd="0" presId="urn:microsoft.com/office/officeart/2005/8/layout/matrix3"/>
    <dgm:cxn modelId="{3C8E78D0-EE23-4425-AF1B-1916A7363621}" srcId="{D8E8B588-2B14-4B37-B1D6-E3461F653D25}" destId="{B2C38FBC-AE00-4C4B-A10B-CAC955EBA8D6}" srcOrd="2" destOrd="0" parTransId="{DB17EDCC-3D6C-4DCF-BD1D-0C794776795E}" sibTransId="{6297DAAF-1677-4A6C-9782-0BBA77653AC7}"/>
    <dgm:cxn modelId="{1733EDD8-D2A0-4ABE-837D-91CD1D0A7377}" type="presOf" srcId="{C80A4E7C-A5FE-4CB0-897F-A2655D9CF5A3}" destId="{B05D84EC-220C-4A8B-B4C9-DCDB0C19EA31}" srcOrd="0" destOrd="0" presId="urn:microsoft.com/office/officeart/2005/8/layout/matrix3"/>
    <dgm:cxn modelId="{57180AEF-C18A-418E-95A1-C7DC559A5DFD}" srcId="{D8E8B588-2B14-4B37-B1D6-E3461F653D25}" destId="{C80A4E7C-A5FE-4CB0-897F-A2655D9CF5A3}" srcOrd="0" destOrd="0" parTransId="{E233559B-E31A-4604-9045-50E5A4A1EFDC}" sibTransId="{41BF805D-8380-41C7-9589-70F9183D0EE0}"/>
    <dgm:cxn modelId="{E4C26D11-1A50-47AC-9DC2-0433F2B9D135}" type="presParOf" srcId="{90B9691D-DCB1-4F6D-8644-9CF2E72305F4}" destId="{06E89291-44BC-493C-8C3B-48375D7A6C78}" srcOrd="0" destOrd="0" presId="urn:microsoft.com/office/officeart/2005/8/layout/matrix3"/>
    <dgm:cxn modelId="{A9A47DBD-2307-4BCE-9DA0-5954F7951DE7}" type="presParOf" srcId="{90B9691D-DCB1-4F6D-8644-9CF2E72305F4}" destId="{B05D84EC-220C-4A8B-B4C9-DCDB0C19EA31}" srcOrd="1" destOrd="0" presId="urn:microsoft.com/office/officeart/2005/8/layout/matrix3"/>
    <dgm:cxn modelId="{B7C236D9-81E0-436F-8663-55981BD920DA}" type="presParOf" srcId="{90B9691D-DCB1-4F6D-8644-9CF2E72305F4}" destId="{C82506C2-E2D0-40DF-85A2-85FAAE9AB75A}" srcOrd="2" destOrd="0" presId="urn:microsoft.com/office/officeart/2005/8/layout/matrix3"/>
    <dgm:cxn modelId="{61BE6802-3A84-4E03-9472-61BC763CCD11}" type="presParOf" srcId="{90B9691D-DCB1-4F6D-8644-9CF2E72305F4}" destId="{AFC282CD-7E45-47CD-9BDC-02830730B6F6}" srcOrd="3" destOrd="0" presId="urn:microsoft.com/office/officeart/2005/8/layout/matrix3"/>
    <dgm:cxn modelId="{46F53631-8872-4200-A986-CED537BBD84B}" type="presParOf" srcId="{90B9691D-DCB1-4F6D-8644-9CF2E72305F4}" destId="{826927A2-FC81-4254-A323-6BD2BB85BDB0}"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88230-B2E9-4324-A6B9-5E1C4E819898}">
      <dsp:nvSpPr>
        <dsp:cNvPr id="0" name=""/>
        <dsp:cNvSpPr/>
      </dsp:nvSpPr>
      <dsp:spPr>
        <a:xfrm>
          <a:off x="0" y="309"/>
          <a:ext cx="10013302" cy="529265"/>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Purpose and Scope</a:t>
          </a:r>
        </a:p>
      </dsp:txBody>
      <dsp:txXfrm>
        <a:off x="25837" y="26146"/>
        <a:ext cx="9961628" cy="477591"/>
      </dsp:txXfrm>
    </dsp:sp>
    <dsp:sp modelId="{9D862326-0FB1-4199-BD3A-84D16C4CC1E5}">
      <dsp:nvSpPr>
        <dsp:cNvPr id="0" name=""/>
        <dsp:cNvSpPr/>
      </dsp:nvSpPr>
      <dsp:spPr>
        <a:xfrm>
          <a:off x="0" y="543735"/>
          <a:ext cx="10013302" cy="529265"/>
        </a:xfrm>
        <a:prstGeom prst="roundRect">
          <a:avLst/>
        </a:prstGeom>
        <a:solidFill>
          <a:srgbClr val="202452">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Policies and Procedures</a:t>
          </a:r>
        </a:p>
      </dsp:txBody>
      <dsp:txXfrm>
        <a:off x="25837" y="569572"/>
        <a:ext cx="9961628" cy="477591"/>
      </dsp:txXfrm>
    </dsp:sp>
    <dsp:sp modelId="{7D3115CC-EB10-415F-9FBA-8300D987BE92}">
      <dsp:nvSpPr>
        <dsp:cNvPr id="0" name=""/>
        <dsp:cNvSpPr/>
      </dsp:nvSpPr>
      <dsp:spPr>
        <a:xfrm>
          <a:off x="0" y="1087161"/>
          <a:ext cx="10013302" cy="529265"/>
        </a:xfrm>
        <a:prstGeom prst="roundRect">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Case Management Framework</a:t>
          </a:r>
        </a:p>
      </dsp:txBody>
      <dsp:txXfrm>
        <a:off x="25837" y="1112998"/>
        <a:ext cx="9961628" cy="477591"/>
      </dsp:txXfrm>
    </dsp:sp>
    <dsp:sp modelId="{93301760-2625-4598-A22B-117622A469AD}">
      <dsp:nvSpPr>
        <dsp:cNvPr id="0" name=""/>
        <dsp:cNvSpPr/>
      </dsp:nvSpPr>
      <dsp:spPr>
        <a:xfrm>
          <a:off x="0" y="1630587"/>
          <a:ext cx="10013302" cy="529265"/>
        </a:xfrm>
        <a:prstGeom prst="roundRect">
          <a:avLst/>
        </a:prstGeom>
        <a:solidFill>
          <a:srgbClr val="202452">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Service Codes</a:t>
          </a:r>
        </a:p>
      </dsp:txBody>
      <dsp:txXfrm>
        <a:off x="25837" y="1656424"/>
        <a:ext cx="9961628" cy="477591"/>
      </dsp:txXfrm>
    </dsp:sp>
    <dsp:sp modelId="{1EC6C0BE-0839-4E7B-8586-2CD6909EACF8}">
      <dsp:nvSpPr>
        <dsp:cNvPr id="0" name=""/>
        <dsp:cNvSpPr/>
      </dsp:nvSpPr>
      <dsp:spPr>
        <a:xfrm>
          <a:off x="0" y="2174012"/>
          <a:ext cx="10013302" cy="529265"/>
        </a:xfrm>
        <a:prstGeom prst="round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Job Referrals</a:t>
          </a:r>
        </a:p>
      </dsp:txBody>
      <dsp:txXfrm>
        <a:off x="25837" y="2199849"/>
        <a:ext cx="9961628" cy="477591"/>
      </dsp:txXfrm>
    </dsp:sp>
    <dsp:sp modelId="{2BD9ECBB-C439-416B-AFAD-2DE912B0E024}">
      <dsp:nvSpPr>
        <dsp:cNvPr id="0" name=""/>
        <dsp:cNvSpPr/>
      </dsp:nvSpPr>
      <dsp:spPr>
        <a:xfrm>
          <a:off x="0" y="2717438"/>
          <a:ext cx="10013302" cy="529265"/>
        </a:xfrm>
        <a:prstGeom prst="roundRect">
          <a:avLst/>
        </a:prstGeom>
        <a:solidFill>
          <a:srgbClr val="202452">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Staff-Assisted Job Search Activities</a:t>
          </a:r>
        </a:p>
      </dsp:txBody>
      <dsp:txXfrm>
        <a:off x="25837" y="2743275"/>
        <a:ext cx="9961628" cy="477591"/>
      </dsp:txXfrm>
    </dsp:sp>
    <dsp:sp modelId="{5174B427-3109-48E0-8615-BD9F19518BD9}">
      <dsp:nvSpPr>
        <dsp:cNvPr id="0" name=""/>
        <dsp:cNvSpPr/>
      </dsp:nvSpPr>
      <dsp:spPr>
        <a:xfrm>
          <a:off x="0" y="3260864"/>
          <a:ext cx="10013302" cy="529265"/>
        </a:xfrm>
        <a:prstGeom prst="roundRect">
          <a:avLst/>
        </a:prstGeom>
        <a:solidFill>
          <a:srgbClr val="20245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Job Development</a:t>
          </a:r>
        </a:p>
      </dsp:txBody>
      <dsp:txXfrm>
        <a:off x="25837" y="3286701"/>
        <a:ext cx="9961628" cy="477591"/>
      </dsp:txXfrm>
    </dsp:sp>
    <dsp:sp modelId="{4E0EE4BC-51A3-41C1-8B49-640CDBE78840}">
      <dsp:nvSpPr>
        <dsp:cNvPr id="0" name=""/>
        <dsp:cNvSpPr/>
      </dsp:nvSpPr>
      <dsp:spPr>
        <a:xfrm>
          <a:off x="0" y="3804290"/>
          <a:ext cx="10013302" cy="529265"/>
        </a:xfrm>
        <a:prstGeom prst="roundRect">
          <a:avLst/>
        </a:prstGeom>
        <a:solidFill>
          <a:srgbClr val="202452">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State and Local Monitoring</a:t>
          </a:r>
        </a:p>
      </dsp:txBody>
      <dsp:txXfrm>
        <a:off x="25837" y="3830127"/>
        <a:ext cx="9961628" cy="477591"/>
      </dsp:txXfrm>
    </dsp:sp>
    <dsp:sp modelId="{47FF73A2-C5EE-420E-BF71-3B820F7F30A7}">
      <dsp:nvSpPr>
        <dsp:cNvPr id="0" name=""/>
        <dsp:cNvSpPr/>
      </dsp:nvSpPr>
      <dsp:spPr>
        <a:xfrm>
          <a:off x="0" y="4347716"/>
          <a:ext cx="10013302" cy="529265"/>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strike="noStrike" kern="1200" dirty="0"/>
            <a:t>Questions &amp; Answers </a:t>
          </a:r>
        </a:p>
      </dsp:txBody>
      <dsp:txXfrm>
        <a:off x="25837" y="4373553"/>
        <a:ext cx="9961628" cy="4775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A5EDF-F924-4BF6-B20B-854AB183BDF4}">
      <dsp:nvSpPr>
        <dsp:cNvPr id="0" name=""/>
        <dsp:cNvSpPr/>
      </dsp:nvSpPr>
      <dsp:spPr>
        <a:xfrm>
          <a:off x="0" y="1529288"/>
          <a:ext cx="9132773" cy="2039051"/>
        </a:xfrm>
        <a:prstGeom prst="notchedRightArrow">
          <a:avLst/>
        </a:prstGeom>
        <a:solidFill>
          <a:srgbClr val="202452"/>
        </a:solidFill>
        <a:ln>
          <a:noFill/>
        </a:ln>
        <a:effectLst/>
      </dsp:spPr>
      <dsp:style>
        <a:lnRef idx="0">
          <a:scrgbClr r="0" g="0" b="0"/>
        </a:lnRef>
        <a:fillRef idx="1">
          <a:scrgbClr r="0" g="0" b="0"/>
        </a:fillRef>
        <a:effectRef idx="0">
          <a:scrgbClr r="0" g="0" b="0"/>
        </a:effectRef>
        <a:fontRef idx="minor"/>
      </dsp:style>
    </dsp:sp>
    <dsp:sp modelId="{A1FE4588-8BBD-43D9-A3C1-37C9CDAE6F81}">
      <dsp:nvSpPr>
        <dsp:cNvPr id="0" name=""/>
        <dsp:cNvSpPr/>
      </dsp:nvSpPr>
      <dsp:spPr>
        <a:xfrm>
          <a:off x="39" y="0"/>
          <a:ext cx="2633882" cy="203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Employ Florida IEP/ISS wizard </a:t>
          </a:r>
        </a:p>
      </dsp:txBody>
      <dsp:txXfrm>
        <a:off x="39" y="0"/>
        <a:ext cx="2633882" cy="2039051"/>
      </dsp:txXfrm>
    </dsp:sp>
    <dsp:sp modelId="{885681F6-EF70-4DA0-9C30-DF9313423DA7}">
      <dsp:nvSpPr>
        <dsp:cNvPr id="0" name=""/>
        <dsp:cNvSpPr/>
      </dsp:nvSpPr>
      <dsp:spPr>
        <a:xfrm>
          <a:off x="1062099" y="2293933"/>
          <a:ext cx="509762" cy="509762"/>
        </a:xfrm>
        <a:prstGeom prst="ellipse">
          <a:avLst/>
        </a:prstGeom>
        <a:solidFill>
          <a:srgbClr val="04A651">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839E1-2FDB-40B7-BDA0-3D37B9828986}">
      <dsp:nvSpPr>
        <dsp:cNvPr id="0" name=""/>
        <dsp:cNvSpPr/>
      </dsp:nvSpPr>
      <dsp:spPr>
        <a:xfrm>
          <a:off x="2715795" y="3058577"/>
          <a:ext cx="2901741" cy="203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Auto-generated service code 205</a:t>
          </a:r>
        </a:p>
      </dsp:txBody>
      <dsp:txXfrm>
        <a:off x="2715795" y="3058577"/>
        <a:ext cx="2901741" cy="2039051"/>
      </dsp:txXfrm>
    </dsp:sp>
    <dsp:sp modelId="{F3E07275-5C6D-47BB-A58A-DACA53F9A8E7}">
      <dsp:nvSpPr>
        <dsp:cNvPr id="0" name=""/>
        <dsp:cNvSpPr/>
      </dsp:nvSpPr>
      <dsp:spPr>
        <a:xfrm>
          <a:off x="3911785" y="2293933"/>
          <a:ext cx="509762" cy="509762"/>
        </a:xfrm>
        <a:prstGeom prst="ellipse">
          <a:avLst/>
        </a:prstGeom>
        <a:solidFill>
          <a:srgbClr val="04A651">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5C21-F1F4-447D-A7AC-A8105F26ED5E}">
      <dsp:nvSpPr>
        <dsp:cNvPr id="0" name=""/>
        <dsp:cNvSpPr/>
      </dsp:nvSpPr>
      <dsp:spPr>
        <a:xfrm>
          <a:off x="5699411" y="0"/>
          <a:ext cx="2520045" cy="203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One IEP per participant</a:t>
          </a:r>
        </a:p>
      </dsp:txBody>
      <dsp:txXfrm>
        <a:off x="5699411" y="0"/>
        <a:ext cx="2520045" cy="2039051"/>
      </dsp:txXfrm>
    </dsp:sp>
    <dsp:sp modelId="{37591BDD-611F-4D1C-AFE7-20233D68AAB5}">
      <dsp:nvSpPr>
        <dsp:cNvPr id="0" name=""/>
        <dsp:cNvSpPr/>
      </dsp:nvSpPr>
      <dsp:spPr>
        <a:xfrm>
          <a:off x="6704552" y="2293933"/>
          <a:ext cx="509762" cy="509762"/>
        </a:xfrm>
        <a:prstGeom prst="ellipse">
          <a:avLst/>
        </a:prstGeom>
        <a:solidFill>
          <a:srgbClr val="04A65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34A98-A0C1-4A0D-BB46-BF5F7476D452}">
      <dsp:nvSpPr>
        <dsp:cNvPr id="0" name=""/>
        <dsp:cNvSpPr/>
      </dsp:nvSpPr>
      <dsp:spPr>
        <a:xfrm>
          <a:off x="1016423" y="0"/>
          <a:ext cx="3031367" cy="3031324"/>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Plan developed collaboratively</a:t>
          </a:r>
        </a:p>
      </dsp:txBody>
      <dsp:txXfrm>
        <a:off x="1460356" y="443927"/>
        <a:ext cx="2143501" cy="2143470"/>
      </dsp:txXfrm>
    </dsp:sp>
    <dsp:sp modelId="{6CEA0017-D3EE-4A26-AAC6-7C0C56237751}">
      <dsp:nvSpPr>
        <dsp:cNvPr id="0" name=""/>
        <dsp:cNvSpPr/>
      </dsp:nvSpPr>
      <dsp:spPr>
        <a:xfrm>
          <a:off x="2576695" y="2021724"/>
          <a:ext cx="3031367" cy="3031324"/>
        </a:xfrm>
        <a:prstGeom prst="ellipse">
          <a:avLst/>
        </a:prstGeom>
        <a:solidFill>
          <a:srgbClr val="202452">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Goal/objectives updated in Employ Florida</a:t>
          </a:r>
          <a:endParaRPr lang="en-US" sz="2400" u="none" kern="1200" dirty="0">
            <a:solidFill>
              <a:srgbClr val="202452"/>
            </a:solidFill>
          </a:endParaRPr>
        </a:p>
      </dsp:txBody>
      <dsp:txXfrm>
        <a:off x="3020628" y="2465651"/>
        <a:ext cx="2143501" cy="2143470"/>
      </dsp:txXfrm>
    </dsp:sp>
    <dsp:sp modelId="{8E47301A-582E-4614-9134-EF77B38C8CF9}">
      <dsp:nvSpPr>
        <dsp:cNvPr id="0" name=""/>
        <dsp:cNvSpPr/>
      </dsp:nvSpPr>
      <dsp:spPr>
        <a:xfrm>
          <a:off x="4135121" y="0"/>
          <a:ext cx="3031367" cy="3031324"/>
        </a:xfrm>
        <a:prstGeom prst="ellipse">
          <a:avLst/>
        </a:prstGeom>
        <a:solidFill>
          <a:srgbClr val="202452">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Signature</a:t>
          </a:r>
        </a:p>
      </dsp:txBody>
      <dsp:txXfrm>
        <a:off x="4579054" y="443927"/>
        <a:ext cx="2143501" cy="21434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1F88A-C48A-4929-97D5-7300F28DE5CD}">
      <dsp:nvSpPr>
        <dsp:cNvPr id="0" name=""/>
        <dsp:cNvSpPr/>
      </dsp:nvSpPr>
      <dsp:spPr>
        <a:xfrm>
          <a:off x="7006619" y="1115837"/>
          <a:ext cx="2955825" cy="2956372"/>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B65DE-D712-49AC-B934-3DB9AF689008}">
      <dsp:nvSpPr>
        <dsp:cNvPr id="0" name=""/>
        <dsp:cNvSpPr/>
      </dsp:nvSpPr>
      <dsp:spPr>
        <a:xfrm>
          <a:off x="7104762" y="1214400"/>
          <a:ext cx="2759539" cy="2759246"/>
        </a:xfrm>
        <a:prstGeom prst="ellipse">
          <a:avLst/>
        </a:prstGeom>
        <a:solidFill>
          <a:schemeClr val="lt1">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Living document</a:t>
          </a:r>
        </a:p>
      </dsp:txBody>
      <dsp:txXfrm>
        <a:off x="7499257" y="1608652"/>
        <a:ext cx="1970550" cy="1970741"/>
      </dsp:txXfrm>
    </dsp:sp>
    <dsp:sp modelId="{B6A76E1C-AD64-4B77-AC0E-01D83F82A797}">
      <dsp:nvSpPr>
        <dsp:cNvPr id="0" name=""/>
        <dsp:cNvSpPr/>
      </dsp:nvSpPr>
      <dsp:spPr>
        <a:xfrm rot="2700000">
          <a:off x="3955249" y="1119411"/>
          <a:ext cx="2948705" cy="2948705"/>
        </a:xfrm>
        <a:prstGeom prst="teardrop">
          <a:avLst>
            <a:gd name="adj" fmla="val 1000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8201B-636F-4022-BACE-BA114EFCDDF7}">
      <dsp:nvSpPr>
        <dsp:cNvPr id="0" name=""/>
        <dsp:cNvSpPr/>
      </dsp:nvSpPr>
      <dsp:spPr>
        <a:xfrm>
          <a:off x="4049832" y="1214400"/>
          <a:ext cx="2759539" cy="2759246"/>
        </a:xfrm>
        <a:prstGeom prst="ellipse">
          <a:avLst/>
        </a:prstGeom>
        <a:solidFill>
          <a:schemeClr val="lt1">
            <a:alpha val="90000"/>
            <a:hueOff val="0"/>
            <a:satOff val="0"/>
            <a:lumOff val="0"/>
            <a:alphaOff val="0"/>
          </a:schemeClr>
        </a:solidFill>
        <a:ln w="12700" cap="flat" cmpd="sng" algn="ctr">
          <a:solidFill>
            <a:schemeClr val="accent5">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Objectives</a:t>
          </a:r>
        </a:p>
      </dsp:txBody>
      <dsp:txXfrm>
        <a:off x="4444327" y="1608652"/>
        <a:ext cx="1970550" cy="1970741"/>
      </dsp:txXfrm>
    </dsp:sp>
    <dsp:sp modelId="{985EA8A8-5C63-4362-B88D-93E788F5D11A}">
      <dsp:nvSpPr>
        <dsp:cNvPr id="0" name=""/>
        <dsp:cNvSpPr/>
      </dsp:nvSpPr>
      <dsp:spPr>
        <a:xfrm rot="2700000">
          <a:off x="900319" y="1119411"/>
          <a:ext cx="2948705" cy="2948705"/>
        </a:xfrm>
        <a:prstGeom prst="teardrop">
          <a:avLst>
            <a:gd name="adj" fmla="val 10000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08CE9-38A5-40D2-AC58-7CE658113249}">
      <dsp:nvSpPr>
        <dsp:cNvPr id="0" name=""/>
        <dsp:cNvSpPr/>
      </dsp:nvSpPr>
      <dsp:spPr>
        <a:xfrm>
          <a:off x="994902" y="1214400"/>
          <a:ext cx="2759539" cy="2759246"/>
        </a:xfrm>
        <a:prstGeom prst="ellipse">
          <a:avLst/>
        </a:prstGeom>
        <a:solidFill>
          <a:schemeClr val="lt1">
            <a:alpha val="90000"/>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02452"/>
              </a:solidFill>
            </a:rPr>
            <a:t>30 days</a:t>
          </a:r>
        </a:p>
      </dsp:txBody>
      <dsp:txXfrm>
        <a:off x="1389397" y="1608652"/>
        <a:ext cx="1970550" cy="19707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29B01-0558-4B77-9807-D0B0F65D98D4}">
      <dsp:nvSpPr>
        <dsp:cNvPr id="0" name=""/>
        <dsp:cNvSpPr/>
      </dsp:nvSpPr>
      <dsp:spPr>
        <a:xfrm>
          <a:off x="2570511" y="4512054"/>
          <a:ext cx="4610830" cy="0"/>
        </a:xfrm>
        <a:prstGeom prst="line">
          <a:avLst/>
        </a:prstGeom>
        <a:noFill/>
        <a:ln w="12700" cap="flat" cmpd="sng" algn="ctr">
          <a:solidFill>
            <a:srgbClr val="202452"/>
          </a:solidFill>
          <a:prstDash val="solid"/>
          <a:miter lim="800000"/>
        </a:ln>
        <a:effectLst/>
      </dsp:spPr>
      <dsp:style>
        <a:lnRef idx="2">
          <a:scrgbClr r="0" g="0" b="0"/>
        </a:lnRef>
        <a:fillRef idx="0">
          <a:scrgbClr r="0" g="0" b="0"/>
        </a:fillRef>
        <a:effectRef idx="0">
          <a:scrgbClr r="0" g="0" b="0"/>
        </a:effectRef>
        <a:fontRef idx="minor"/>
      </dsp:style>
    </dsp:sp>
    <dsp:sp modelId="{9991F874-88E2-4275-B4B4-93023C982811}">
      <dsp:nvSpPr>
        <dsp:cNvPr id="0" name=""/>
        <dsp:cNvSpPr/>
      </dsp:nvSpPr>
      <dsp:spPr>
        <a:xfrm>
          <a:off x="2570511" y="3374560"/>
          <a:ext cx="3838457" cy="0"/>
        </a:xfrm>
        <a:prstGeom prst="line">
          <a:avLst/>
        </a:prstGeom>
        <a:noFill/>
        <a:ln w="12700" cap="flat" cmpd="sng" algn="ctr">
          <a:solidFill>
            <a:srgbClr val="202452"/>
          </a:solidFill>
          <a:prstDash val="solid"/>
          <a:miter lim="800000"/>
        </a:ln>
        <a:effectLst/>
      </dsp:spPr>
      <dsp:style>
        <a:lnRef idx="2">
          <a:scrgbClr r="0" g="0" b="0"/>
        </a:lnRef>
        <a:fillRef idx="0">
          <a:scrgbClr r="0" g="0" b="0"/>
        </a:fillRef>
        <a:effectRef idx="0">
          <a:scrgbClr r="0" g="0" b="0"/>
        </a:effectRef>
        <a:fontRef idx="minor"/>
      </dsp:style>
    </dsp:sp>
    <dsp:sp modelId="{57BF2F74-7684-4382-899B-302D1D750272}">
      <dsp:nvSpPr>
        <dsp:cNvPr id="0" name=""/>
        <dsp:cNvSpPr/>
      </dsp:nvSpPr>
      <dsp:spPr>
        <a:xfrm>
          <a:off x="2570511" y="1998333"/>
          <a:ext cx="3838457" cy="0"/>
        </a:xfrm>
        <a:prstGeom prst="line">
          <a:avLst/>
        </a:prstGeom>
        <a:noFill/>
        <a:ln w="12700" cap="flat" cmpd="sng" algn="ctr">
          <a:solidFill>
            <a:srgbClr val="202452"/>
          </a:solidFill>
          <a:prstDash val="solid"/>
          <a:miter lim="800000"/>
        </a:ln>
        <a:effectLst/>
      </dsp:spPr>
      <dsp:style>
        <a:lnRef idx="2">
          <a:scrgbClr r="0" g="0" b="0"/>
        </a:lnRef>
        <a:fillRef idx="0">
          <a:scrgbClr r="0" g="0" b="0"/>
        </a:fillRef>
        <a:effectRef idx="0">
          <a:scrgbClr r="0" g="0" b="0"/>
        </a:effectRef>
        <a:fontRef idx="minor"/>
      </dsp:style>
    </dsp:sp>
    <dsp:sp modelId="{E495B4E2-2AB0-4F49-B8EE-40C17DE20010}">
      <dsp:nvSpPr>
        <dsp:cNvPr id="0" name=""/>
        <dsp:cNvSpPr/>
      </dsp:nvSpPr>
      <dsp:spPr>
        <a:xfrm>
          <a:off x="2570511" y="860839"/>
          <a:ext cx="4610830" cy="0"/>
        </a:xfrm>
        <a:prstGeom prst="line">
          <a:avLst/>
        </a:prstGeom>
        <a:noFill/>
        <a:ln w="12700" cap="flat" cmpd="sng" algn="ctr">
          <a:solidFill>
            <a:srgbClr val="202452"/>
          </a:solidFill>
          <a:prstDash val="solid"/>
          <a:miter lim="800000"/>
        </a:ln>
        <a:effectLst/>
      </dsp:spPr>
      <dsp:style>
        <a:lnRef idx="2">
          <a:scrgbClr r="0" g="0" b="0"/>
        </a:lnRef>
        <a:fillRef idx="0">
          <a:scrgbClr r="0" g="0" b="0"/>
        </a:fillRef>
        <a:effectRef idx="0">
          <a:scrgbClr r="0" g="0" b="0"/>
        </a:effectRef>
        <a:fontRef idx="minor"/>
      </dsp:style>
    </dsp:sp>
    <dsp:sp modelId="{51F88F64-DA78-4BED-9C24-85F7521B1C36}">
      <dsp:nvSpPr>
        <dsp:cNvPr id="0" name=""/>
        <dsp:cNvSpPr/>
      </dsp:nvSpPr>
      <dsp:spPr>
        <a:xfrm>
          <a:off x="229988" y="345923"/>
          <a:ext cx="4681045" cy="46810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80B17A-FE25-44C4-957E-AC8BCDB92E04}">
      <dsp:nvSpPr>
        <dsp:cNvPr id="0" name=""/>
        <dsp:cNvSpPr/>
      </dsp:nvSpPr>
      <dsp:spPr>
        <a:xfrm>
          <a:off x="1072576" y="2831559"/>
          <a:ext cx="2995869" cy="1544745"/>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667000">
            <a:lnSpc>
              <a:spcPct val="90000"/>
            </a:lnSpc>
            <a:spcBef>
              <a:spcPct val="0"/>
            </a:spcBef>
            <a:spcAft>
              <a:spcPct val="35000"/>
            </a:spcAft>
            <a:buNone/>
          </a:pPr>
          <a:endParaRPr lang="en-US" sz="6000" kern="1200" dirty="0">
            <a:solidFill>
              <a:srgbClr val="004563"/>
            </a:solidFill>
          </a:endParaRPr>
        </a:p>
      </dsp:txBody>
      <dsp:txXfrm>
        <a:off x="1072576" y="2831559"/>
        <a:ext cx="2995869" cy="1544745"/>
      </dsp:txXfrm>
    </dsp:sp>
    <dsp:sp modelId="{974A32A0-26B9-4090-BD32-96FCB9487452}">
      <dsp:nvSpPr>
        <dsp:cNvPr id="0" name=""/>
        <dsp:cNvSpPr/>
      </dsp:nvSpPr>
      <dsp:spPr>
        <a:xfrm>
          <a:off x="6945211" y="483529"/>
          <a:ext cx="846705" cy="7224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D0F6D3-BADF-450E-BB28-1E2AC107CCC1}">
      <dsp:nvSpPr>
        <dsp:cNvPr id="0" name=""/>
        <dsp:cNvSpPr/>
      </dsp:nvSpPr>
      <dsp:spPr>
        <a:xfrm>
          <a:off x="7696256" y="345923"/>
          <a:ext cx="1362623" cy="102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2452"/>
              </a:solidFill>
            </a:rPr>
            <a:t>Punctuality</a:t>
          </a:r>
        </a:p>
      </dsp:txBody>
      <dsp:txXfrm>
        <a:off x="7696256" y="345923"/>
        <a:ext cx="1362623" cy="1029830"/>
      </dsp:txXfrm>
    </dsp:sp>
    <dsp:sp modelId="{39E9B2BF-F1F0-4272-A301-6E48172912FB}">
      <dsp:nvSpPr>
        <dsp:cNvPr id="0" name=""/>
        <dsp:cNvSpPr/>
      </dsp:nvSpPr>
      <dsp:spPr>
        <a:xfrm>
          <a:off x="6414035" y="1642423"/>
          <a:ext cx="846705" cy="72248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216D07-0841-4279-95EF-22D4582603CD}">
      <dsp:nvSpPr>
        <dsp:cNvPr id="0" name=""/>
        <dsp:cNvSpPr/>
      </dsp:nvSpPr>
      <dsp:spPr>
        <a:xfrm>
          <a:off x="7445012" y="1547895"/>
          <a:ext cx="1454460" cy="102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2452"/>
              </a:solidFill>
            </a:rPr>
            <a:t>Study skills</a:t>
          </a:r>
        </a:p>
      </dsp:txBody>
      <dsp:txXfrm>
        <a:off x="7445012" y="1547895"/>
        <a:ext cx="1454460" cy="1029830"/>
      </dsp:txXfrm>
    </dsp:sp>
    <dsp:sp modelId="{B0CE1365-59F0-4A38-816C-024AFA373878}">
      <dsp:nvSpPr>
        <dsp:cNvPr id="0" name=""/>
        <dsp:cNvSpPr/>
      </dsp:nvSpPr>
      <dsp:spPr>
        <a:xfrm>
          <a:off x="6238027" y="3003512"/>
          <a:ext cx="846705" cy="72248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D3EB76D-9A5D-45A0-8B79-7575DD1FF1CF}">
      <dsp:nvSpPr>
        <dsp:cNvPr id="0" name=""/>
        <dsp:cNvSpPr/>
      </dsp:nvSpPr>
      <dsp:spPr>
        <a:xfrm>
          <a:off x="7201242" y="2840037"/>
          <a:ext cx="1467507" cy="102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2452"/>
              </a:solidFill>
            </a:rPr>
            <a:t>Professional conduct</a:t>
          </a:r>
        </a:p>
      </dsp:txBody>
      <dsp:txXfrm>
        <a:off x="7201242" y="2840037"/>
        <a:ext cx="1467507" cy="1029830"/>
      </dsp:txXfrm>
    </dsp:sp>
    <dsp:sp modelId="{82D43490-F9BE-4F8B-B549-2C9AB2FE0303}">
      <dsp:nvSpPr>
        <dsp:cNvPr id="0" name=""/>
        <dsp:cNvSpPr/>
      </dsp:nvSpPr>
      <dsp:spPr>
        <a:xfrm>
          <a:off x="7036433" y="4160615"/>
          <a:ext cx="846705" cy="72248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C5D95F6-6FE3-413B-BEE3-A3FB0540E1B6}">
      <dsp:nvSpPr>
        <dsp:cNvPr id="0" name=""/>
        <dsp:cNvSpPr/>
      </dsp:nvSpPr>
      <dsp:spPr>
        <a:xfrm>
          <a:off x="7849319" y="3987335"/>
          <a:ext cx="1435847" cy="102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202452"/>
              </a:solidFill>
            </a:rPr>
            <a:t>Computer literacy</a:t>
          </a:r>
        </a:p>
      </dsp:txBody>
      <dsp:txXfrm>
        <a:off x="7849319" y="3987335"/>
        <a:ext cx="1435847" cy="1029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0E66-4404-4EC4-B443-29F517DB4F55}">
      <dsp:nvSpPr>
        <dsp:cNvPr id="0" name=""/>
        <dsp:cNvSpPr/>
      </dsp:nvSpPr>
      <dsp:spPr>
        <a:xfrm>
          <a:off x="1821659" y="1494576"/>
          <a:ext cx="3458982" cy="21336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3E7B7-7AE5-4DDF-96E3-B2D24334AED7}">
      <dsp:nvSpPr>
        <dsp:cNvPr id="0" name=""/>
        <dsp:cNvSpPr/>
      </dsp:nvSpPr>
      <dsp:spPr>
        <a:xfrm>
          <a:off x="1878024" y="1612469"/>
          <a:ext cx="3351777" cy="1885067"/>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AAF8B685-5167-4D0C-BE6E-30ECA8C4E3AC}">
      <dsp:nvSpPr>
        <dsp:cNvPr id="0" name=""/>
        <dsp:cNvSpPr/>
      </dsp:nvSpPr>
      <dsp:spPr>
        <a:xfrm>
          <a:off x="1991109" y="2913937"/>
          <a:ext cx="3125608" cy="5439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2865" tIns="20955" rIns="62865" bIns="0" numCol="1" spcCol="1270" anchor="b" anchorCtr="0">
          <a:noAutofit/>
        </a:bodyPr>
        <a:lstStyle/>
        <a:p>
          <a:pPr marL="0" lvl="0" indent="0" algn="r" defTabSz="1466850">
            <a:lnSpc>
              <a:spcPct val="100000"/>
            </a:lnSpc>
            <a:spcBef>
              <a:spcPct val="0"/>
            </a:spcBef>
            <a:spcAft>
              <a:spcPct val="35000"/>
            </a:spcAft>
            <a:buNone/>
          </a:pPr>
          <a:endParaRPr lang="en-US" sz="3300" kern="1200" dirty="0"/>
        </a:p>
      </dsp:txBody>
      <dsp:txXfrm>
        <a:off x="1991109" y="2913937"/>
        <a:ext cx="3125608" cy="543900"/>
      </dsp:txXfrm>
    </dsp:sp>
    <dsp:sp modelId="{588C2828-FD09-4E73-A821-2C9ED328DD79}">
      <dsp:nvSpPr>
        <dsp:cNvPr id="0" name=""/>
        <dsp:cNvSpPr/>
      </dsp:nvSpPr>
      <dsp:spPr>
        <a:xfrm>
          <a:off x="3928402" y="0"/>
          <a:ext cx="1371597" cy="138098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86" b="9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D375F2-36F1-4434-9FED-DCC39E2A2486}">
      <dsp:nvSpPr>
        <dsp:cNvPr id="0" name=""/>
        <dsp:cNvSpPr/>
      </dsp:nvSpPr>
      <dsp:spPr>
        <a:xfrm>
          <a:off x="3917104" y="20185"/>
          <a:ext cx="1393580" cy="1340614"/>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3D4806AE-A2CE-4590-BD8C-018C9DC37E99}">
      <dsp:nvSpPr>
        <dsp:cNvPr id="0" name=""/>
        <dsp:cNvSpPr/>
      </dsp:nvSpPr>
      <dsp:spPr>
        <a:xfrm>
          <a:off x="4019592" y="934301"/>
          <a:ext cx="1186147" cy="362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marL="0" lvl="0" indent="0" algn="r" defTabSz="1066800">
            <a:lnSpc>
              <a:spcPct val="90000"/>
            </a:lnSpc>
            <a:spcBef>
              <a:spcPct val="0"/>
            </a:spcBef>
            <a:spcAft>
              <a:spcPct val="35000"/>
            </a:spcAft>
            <a:buNone/>
          </a:pPr>
          <a:endParaRPr lang="en-US" sz="2400" kern="1200" dirty="0"/>
        </a:p>
      </dsp:txBody>
      <dsp:txXfrm>
        <a:off x="4019592" y="934301"/>
        <a:ext cx="1186147" cy="362771"/>
      </dsp:txXfrm>
    </dsp:sp>
    <dsp:sp modelId="{F0D83EBA-C905-4975-AFE2-2E50FC30C611}">
      <dsp:nvSpPr>
        <dsp:cNvPr id="0" name=""/>
        <dsp:cNvSpPr/>
      </dsp:nvSpPr>
      <dsp:spPr>
        <a:xfrm>
          <a:off x="5295685" y="2191317"/>
          <a:ext cx="1919303" cy="1104401"/>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9097" r="1909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25AE1F-783F-4A82-A873-604B0415BE02}">
      <dsp:nvSpPr>
        <dsp:cNvPr id="0" name=""/>
        <dsp:cNvSpPr/>
      </dsp:nvSpPr>
      <dsp:spPr>
        <a:xfrm>
          <a:off x="5418862" y="2199708"/>
          <a:ext cx="1669214" cy="1093872"/>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0E1FEC71-4F9F-4AD4-A0B3-A92C968A0FE1}">
      <dsp:nvSpPr>
        <dsp:cNvPr id="0" name=""/>
        <dsp:cNvSpPr/>
      </dsp:nvSpPr>
      <dsp:spPr>
        <a:xfrm>
          <a:off x="5478947" y="2893470"/>
          <a:ext cx="1479000" cy="362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marL="0" lvl="0" indent="0" algn="r" defTabSz="1066800">
            <a:lnSpc>
              <a:spcPct val="90000"/>
            </a:lnSpc>
            <a:spcBef>
              <a:spcPct val="0"/>
            </a:spcBef>
            <a:spcAft>
              <a:spcPct val="35000"/>
            </a:spcAft>
            <a:buNone/>
          </a:pPr>
          <a:endParaRPr lang="en-US" sz="2400" kern="1200" dirty="0"/>
        </a:p>
      </dsp:txBody>
      <dsp:txXfrm>
        <a:off x="5478947" y="2893470"/>
        <a:ext cx="1479000" cy="362771"/>
      </dsp:txXfrm>
    </dsp:sp>
    <dsp:sp modelId="{9D378D98-FFD6-437A-A0B6-501331FB7907}">
      <dsp:nvSpPr>
        <dsp:cNvPr id="0" name=""/>
        <dsp:cNvSpPr/>
      </dsp:nvSpPr>
      <dsp:spPr>
        <a:xfrm>
          <a:off x="885192" y="2791438"/>
          <a:ext cx="807955" cy="820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548FAE-A796-48DC-B722-B019E74948E6}">
      <dsp:nvSpPr>
        <dsp:cNvPr id="0" name=""/>
        <dsp:cNvSpPr/>
      </dsp:nvSpPr>
      <dsp:spPr>
        <a:xfrm>
          <a:off x="820032" y="2669488"/>
          <a:ext cx="972436" cy="1005169"/>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E2588A18-10EC-4AA8-950E-AB2987E81A9C}">
      <dsp:nvSpPr>
        <dsp:cNvPr id="0" name=""/>
        <dsp:cNvSpPr/>
      </dsp:nvSpPr>
      <dsp:spPr>
        <a:xfrm>
          <a:off x="985462" y="3137535"/>
          <a:ext cx="641575" cy="362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marL="0" lvl="0" indent="0" algn="r" defTabSz="1066800">
            <a:lnSpc>
              <a:spcPct val="90000"/>
            </a:lnSpc>
            <a:spcBef>
              <a:spcPct val="0"/>
            </a:spcBef>
            <a:spcAft>
              <a:spcPct val="35000"/>
            </a:spcAft>
            <a:buNone/>
          </a:pPr>
          <a:endParaRPr lang="en-US" sz="2400" kern="1200" dirty="0"/>
        </a:p>
      </dsp:txBody>
      <dsp:txXfrm>
        <a:off x="985462" y="3137535"/>
        <a:ext cx="641575" cy="362771"/>
      </dsp:txXfrm>
    </dsp:sp>
    <dsp:sp modelId="{E0C8C1EC-C7C8-4C86-8DF9-D6CC23D0D673}">
      <dsp:nvSpPr>
        <dsp:cNvPr id="0" name=""/>
        <dsp:cNvSpPr/>
      </dsp:nvSpPr>
      <dsp:spPr>
        <a:xfrm>
          <a:off x="4762667" y="3638547"/>
          <a:ext cx="1423131" cy="1380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25DAF-DC43-4F9D-BE2A-0FA5CF8D3E99}">
      <dsp:nvSpPr>
        <dsp:cNvPr id="0" name=""/>
        <dsp:cNvSpPr/>
      </dsp:nvSpPr>
      <dsp:spPr>
        <a:xfrm>
          <a:off x="4671554" y="3707724"/>
          <a:ext cx="1649782" cy="1213159"/>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2246019A-8A6D-4A6E-9A47-6CF59C7FF3A0}">
      <dsp:nvSpPr>
        <dsp:cNvPr id="0" name=""/>
        <dsp:cNvSpPr/>
      </dsp:nvSpPr>
      <dsp:spPr>
        <a:xfrm>
          <a:off x="4843511" y="4670998"/>
          <a:ext cx="1255523" cy="362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marL="0" lvl="0" indent="0" algn="r" defTabSz="1066800">
            <a:lnSpc>
              <a:spcPct val="90000"/>
            </a:lnSpc>
            <a:spcBef>
              <a:spcPct val="0"/>
            </a:spcBef>
            <a:spcAft>
              <a:spcPct val="35000"/>
            </a:spcAft>
            <a:buNone/>
          </a:pPr>
          <a:endParaRPr lang="en-US" sz="2400" kern="1200" dirty="0"/>
        </a:p>
      </dsp:txBody>
      <dsp:txXfrm>
        <a:off x="4843511" y="4670998"/>
        <a:ext cx="1255523" cy="362771"/>
      </dsp:txXfrm>
    </dsp:sp>
    <dsp:sp modelId="{3C46EDD0-2058-4427-9692-96325279E925}">
      <dsp:nvSpPr>
        <dsp:cNvPr id="0" name=""/>
        <dsp:cNvSpPr/>
      </dsp:nvSpPr>
      <dsp:spPr>
        <a:xfrm>
          <a:off x="1803848" y="3727276"/>
          <a:ext cx="1449531" cy="820712"/>
        </a:xfrm>
        <a:prstGeom prst="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1690" r="2169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1635B7-7621-4744-B4E6-397521FF4C24}">
      <dsp:nvSpPr>
        <dsp:cNvPr id="0" name=""/>
        <dsp:cNvSpPr/>
      </dsp:nvSpPr>
      <dsp:spPr>
        <a:xfrm>
          <a:off x="1913751" y="3622212"/>
          <a:ext cx="1283765" cy="1052236"/>
        </a:xfrm>
        <a:prstGeom prst="rect">
          <a:avLst/>
        </a:prstGeom>
        <a:noFill/>
        <a:ln w="12700" cap="flat" cmpd="sng" algn="ctr">
          <a:solidFill>
            <a:srgbClr val="04A651"/>
          </a:solidFill>
          <a:prstDash val="solid"/>
          <a:miter lim="800000"/>
        </a:ln>
        <a:effectLst/>
      </dsp:spPr>
      <dsp:style>
        <a:lnRef idx="2">
          <a:scrgbClr r="0" g="0" b="0"/>
        </a:lnRef>
        <a:fillRef idx="0">
          <a:scrgbClr r="0" g="0" b="0"/>
        </a:fillRef>
        <a:effectRef idx="0">
          <a:scrgbClr r="0" g="0" b="0"/>
        </a:effectRef>
        <a:fontRef idx="minor"/>
      </dsp:style>
    </dsp:sp>
    <dsp:sp modelId="{CA444203-E234-4FE2-B7B7-DDCD9C0E947D}">
      <dsp:nvSpPr>
        <dsp:cNvPr id="0" name=""/>
        <dsp:cNvSpPr/>
      </dsp:nvSpPr>
      <dsp:spPr>
        <a:xfrm>
          <a:off x="1913751" y="4113282"/>
          <a:ext cx="1283765" cy="3627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5720" tIns="15240" rIns="45720" bIns="0" numCol="1" spcCol="1270" anchor="b" anchorCtr="0">
          <a:noAutofit/>
        </a:bodyPr>
        <a:lstStyle/>
        <a:p>
          <a:pPr marL="0" lvl="0" indent="0" algn="r" defTabSz="1066800">
            <a:lnSpc>
              <a:spcPct val="90000"/>
            </a:lnSpc>
            <a:spcBef>
              <a:spcPct val="0"/>
            </a:spcBef>
            <a:spcAft>
              <a:spcPct val="35000"/>
            </a:spcAft>
            <a:buNone/>
          </a:pPr>
          <a:endParaRPr lang="en-US" sz="2400" kern="1200" dirty="0"/>
        </a:p>
      </dsp:txBody>
      <dsp:txXfrm>
        <a:off x="1913751" y="4113282"/>
        <a:ext cx="1283765" cy="3627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894-C681-45FF-8F15-7CD19D00C679}">
      <dsp:nvSpPr>
        <dsp:cNvPr id="0" name=""/>
        <dsp:cNvSpPr/>
      </dsp:nvSpPr>
      <dsp:spPr>
        <a:xfrm>
          <a:off x="2" y="250116"/>
          <a:ext cx="1950847" cy="134413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B29A8-DCDF-4178-A48B-C37FB3779E34}">
      <dsp:nvSpPr>
        <dsp:cNvPr id="0" name=""/>
        <dsp:cNvSpPr/>
      </dsp:nvSpPr>
      <dsp:spPr>
        <a:xfrm>
          <a:off x="2" y="1760274"/>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Apprenticeships</a:t>
          </a:r>
        </a:p>
      </dsp:txBody>
      <dsp:txXfrm>
        <a:off x="2" y="1760274"/>
        <a:ext cx="1950847" cy="723764"/>
      </dsp:txXfrm>
    </dsp:sp>
    <dsp:sp modelId="{DDC6BE84-97AE-497D-89AA-7DFEC1CD0BEB}">
      <dsp:nvSpPr>
        <dsp:cNvPr id="0" name=""/>
        <dsp:cNvSpPr/>
      </dsp:nvSpPr>
      <dsp:spPr>
        <a:xfrm>
          <a:off x="2146016" y="250116"/>
          <a:ext cx="1950847" cy="1344133"/>
        </a:xfrm>
        <a:prstGeom prst="round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39A55-F885-4763-8D9F-1710EF69D378}">
      <dsp:nvSpPr>
        <dsp:cNvPr id="0" name=""/>
        <dsp:cNvSpPr/>
      </dsp:nvSpPr>
      <dsp:spPr>
        <a:xfrm>
          <a:off x="2146016" y="1760274"/>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Department of Defense SkillBridge program</a:t>
          </a:r>
        </a:p>
      </dsp:txBody>
      <dsp:txXfrm>
        <a:off x="2146016" y="1760274"/>
        <a:ext cx="1950847" cy="723764"/>
      </dsp:txXfrm>
    </dsp:sp>
    <dsp:sp modelId="{8520A297-CCCC-4243-8FC4-8BFBD5B99FEF}">
      <dsp:nvSpPr>
        <dsp:cNvPr id="0" name=""/>
        <dsp:cNvSpPr/>
      </dsp:nvSpPr>
      <dsp:spPr>
        <a:xfrm>
          <a:off x="4292031" y="250116"/>
          <a:ext cx="1950847" cy="1344133"/>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8E8AF-2AAC-4DAC-A1A1-6A048953DBEC}">
      <dsp:nvSpPr>
        <dsp:cNvPr id="0" name=""/>
        <dsp:cNvSpPr/>
      </dsp:nvSpPr>
      <dsp:spPr>
        <a:xfrm>
          <a:off x="4292031" y="1760274"/>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Internships</a:t>
          </a:r>
        </a:p>
      </dsp:txBody>
      <dsp:txXfrm>
        <a:off x="4292031" y="1760274"/>
        <a:ext cx="1950847" cy="723764"/>
      </dsp:txXfrm>
    </dsp:sp>
    <dsp:sp modelId="{3DDE827E-C182-4FFF-B86A-02A0DDC6C40B}">
      <dsp:nvSpPr>
        <dsp:cNvPr id="0" name=""/>
        <dsp:cNvSpPr/>
      </dsp:nvSpPr>
      <dsp:spPr>
        <a:xfrm>
          <a:off x="6438045" y="250116"/>
          <a:ext cx="1950847" cy="1344133"/>
        </a:xfrm>
        <a:prstGeom prst="round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93C67-07D8-4725-A8B6-752F01DC1917}">
      <dsp:nvSpPr>
        <dsp:cNvPr id="0" name=""/>
        <dsp:cNvSpPr/>
      </dsp:nvSpPr>
      <dsp:spPr>
        <a:xfrm>
          <a:off x="6438045" y="1760274"/>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Job shadowing</a:t>
          </a:r>
        </a:p>
      </dsp:txBody>
      <dsp:txXfrm>
        <a:off x="6438045" y="1760274"/>
        <a:ext cx="1950847" cy="723764"/>
      </dsp:txXfrm>
    </dsp:sp>
    <dsp:sp modelId="{0C5DCD9F-B110-410C-9187-9D2CD3F7E78C}">
      <dsp:nvSpPr>
        <dsp:cNvPr id="0" name=""/>
        <dsp:cNvSpPr/>
      </dsp:nvSpPr>
      <dsp:spPr>
        <a:xfrm>
          <a:off x="1104262" y="2974823"/>
          <a:ext cx="1950847" cy="1344133"/>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21667-1CD8-4C0E-83B0-C27323FCBC47}">
      <dsp:nvSpPr>
        <dsp:cNvPr id="0" name=""/>
        <dsp:cNvSpPr/>
      </dsp:nvSpPr>
      <dsp:spPr>
        <a:xfrm>
          <a:off x="1077106" y="4364230"/>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Pre-apprenticeship programs</a:t>
          </a:r>
        </a:p>
      </dsp:txBody>
      <dsp:txXfrm>
        <a:off x="1077106" y="4364230"/>
        <a:ext cx="1950847" cy="723764"/>
      </dsp:txXfrm>
    </dsp:sp>
    <dsp:sp modelId="{931A47E9-471D-4EDF-ABE2-5C3DCDEE8D6F}">
      <dsp:nvSpPr>
        <dsp:cNvPr id="0" name=""/>
        <dsp:cNvSpPr/>
      </dsp:nvSpPr>
      <dsp:spPr>
        <a:xfrm>
          <a:off x="3223120" y="2992928"/>
          <a:ext cx="1950847" cy="1344133"/>
        </a:xfrm>
        <a:prstGeom prst="roundRect">
          <a:avLst/>
        </a:prstGeom>
        <a:blipFill>
          <a:blip xmlns:r="http://schemas.openxmlformats.org/officeDocument/2006/relationships"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2B391-9499-4F64-A673-791849D8F654}">
      <dsp:nvSpPr>
        <dsp:cNvPr id="0" name=""/>
        <dsp:cNvSpPr/>
      </dsp:nvSpPr>
      <dsp:spPr>
        <a:xfrm>
          <a:off x="3223120" y="4364230"/>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Transitional jobs</a:t>
          </a:r>
        </a:p>
      </dsp:txBody>
      <dsp:txXfrm>
        <a:off x="3223120" y="4364230"/>
        <a:ext cx="1950847" cy="723764"/>
      </dsp:txXfrm>
    </dsp:sp>
    <dsp:sp modelId="{2ED14300-953B-4294-805D-01DC9D4A9258}">
      <dsp:nvSpPr>
        <dsp:cNvPr id="0" name=""/>
        <dsp:cNvSpPr/>
      </dsp:nvSpPr>
      <dsp:spPr>
        <a:xfrm>
          <a:off x="5369134" y="2992928"/>
          <a:ext cx="1950847" cy="1344133"/>
        </a:xfrm>
        <a:prstGeom prst="roundRect">
          <a:avLst/>
        </a:prstGeom>
        <a:blipFill>
          <a:blip xmlns:r="http://schemas.openxmlformats.org/officeDocument/2006/relationships" r:embed="rId13">
            <a:extLst>
              <a:ext uri="{837473B0-CC2E-450A-ABE3-18F120FF3D39}">
                <a1611:picAttrSrcUrl xmlns:a1611="http://schemas.microsoft.com/office/drawing/2016/11/main" r:id="rId14"/>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7448E-C91D-4730-B3D0-9DC4ED7DACFA}">
      <dsp:nvSpPr>
        <dsp:cNvPr id="0" name=""/>
        <dsp:cNvSpPr/>
      </dsp:nvSpPr>
      <dsp:spPr>
        <a:xfrm>
          <a:off x="5369134" y="4364230"/>
          <a:ext cx="1950847" cy="72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Veterans Affairs Work Study program</a:t>
          </a:r>
        </a:p>
      </dsp:txBody>
      <dsp:txXfrm>
        <a:off x="5369134" y="4364230"/>
        <a:ext cx="1950847" cy="7237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CC5E-A2A7-48E4-A9F1-51B19D4859FD}">
      <dsp:nvSpPr>
        <dsp:cNvPr id="0" name=""/>
        <dsp:cNvSpPr/>
      </dsp:nvSpPr>
      <dsp:spPr>
        <a:xfrm>
          <a:off x="98467" y="566281"/>
          <a:ext cx="3775223" cy="1179757"/>
        </a:xfrm>
        <a:prstGeom prst="rect">
          <a:avLst/>
        </a:prstGeom>
        <a:solidFill>
          <a:schemeClr val="lt1">
            <a:alpha val="40000"/>
            <a:hueOff val="0"/>
            <a:satOff val="0"/>
            <a:lumOff val="0"/>
            <a:alphaOff val="0"/>
          </a:schemeClr>
        </a:solidFill>
        <a:ln w="6350" cap="flat" cmpd="sng" algn="ctr">
          <a:solidFill>
            <a:srgbClr val="20245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08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Adjusting to civilian work environment</a:t>
          </a:r>
        </a:p>
      </dsp:txBody>
      <dsp:txXfrm>
        <a:off x="98467" y="566281"/>
        <a:ext cx="3775223" cy="1179757"/>
      </dsp:txXfrm>
    </dsp:sp>
    <dsp:sp modelId="{C5BA30BA-8678-4E3B-A5BB-0D85F8E50D68}">
      <dsp:nvSpPr>
        <dsp:cNvPr id="0" name=""/>
        <dsp:cNvSpPr/>
      </dsp:nvSpPr>
      <dsp:spPr>
        <a:xfrm>
          <a:off x="181325" y="718943"/>
          <a:ext cx="645204" cy="92542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545" r="-1454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2DB94A-E5E3-417E-988E-1DD964992441}">
      <dsp:nvSpPr>
        <dsp:cNvPr id="0" name=""/>
        <dsp:cNvSpPr/>
      </dsp:nvSpPr>
      <dsp:spPr>
        <a:xfrm>
          <a:off x="4191122" y="566281"/>
          <a:ext cx="3775223" cy="1179757"/>
        </a:xfrm>
        <a:prstGeom prst="rect">
          <a:avLst/>
        </a:prstGeom>
        <a:solidFill>
          <a:schemeClr val="lt1">
            <a:alpha val="40000"/>
            <a:hueOff val="0"/>
            <a:satOff val="0"/>
            <a:lumOff val="0"/>
            <a:alphaOff val="0"/>
          </a:schemeClr>
        </a:solidFill>
        <a:ln w="6350" cap="flat" cmpd="sng" algn="ctr">
          <a:solidFill>
            <a:srgbClr val="202452">
              <a:alpha val="8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08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Critical thinking</a:t>
          </a:r>
        </a:p>
      </dsp:txBody>
      <dsp:txXfrm>
        <a:off x="4191122" y="566281"/>
        <a:ext cx="3775223" cy="1179757"/>
      </dsp:txXfrm>
    </dsp:sp>
    <dsp:sp modelId="{8990B104-2C01-4BAC-9AE4-37EFE61888A5}">
      <dsp:nvSpPr>
        <dsp:cNvPr id="0" name=""/>
        <dsp:cNvSpPr/>
      </dsp:nvSpPr>
      <dsp:spPr>
        <a:xfrm>
          <a:off x="4316148" y="709083"/>
          <a:ext cx="647946" cy="92542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4596" r="-145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64413-4488-4312-879C-2734F2D8EEC8}">
      <dsp:nvSpPr>
        <dsp:cNvPr id="0" name=""/>
        <dsp:cNvSpPr/>
      </dsp:nvSpPr>
      <dsp:spPr>
        <a:xfrm>
          <a:off x="122670" y="1964536"/>
          <a:ext cx="3775223" cy="1179757"/>
        </a:xfrm>
        <a:prstGeom prst="rect">
          <a:avLst/>
        </a:prstGeom>
        <a:solidFill>
          <a:schemeClr val="lt1">
            <a:alpha val="40000"/>
            <a:hueOff val="0"/>
            <a:satOff val="0"/>
            <a:lumOff val="0"/>
            <a:alphaOff val="0"/>
          </a:schemeClr>
        </a:solidFill>
        <a:ln w="6350" cap="flat" cmpd="sng" algn="ctr">
          <a:solidFill>
            <a:srgbClr val="202452">
              <a:alpha val="7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08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Digital skills</a:t>
          </a:r>
        </a:p>
      </dsp:txBody>
      <dsp:txXfrm>
        <a:off x="122670" y="1964536"/>
        <a:ext cx="3775223" cy="1179757"/>
      </dsp:txXfrm>
    </dsp:sp>
    <dsp:sp modelId="{DB55A4DF-976A-49F1-9BA1-35D97CB8D16F}">
      <dsp:nvSpPr>
        <dsp:cNvPr id="0" name=""/>
        <dsp:cNvSpPr/>
      </dsp:nvSpPr>
      <dsp:spPr>
        <a:xfrm>
          <a:off x="150012" y="2009922"/>
          <a:ext cx="732783" cy="1064887"/>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3464" t="10696" r="-13464" b="106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567BF-57E6-4C4F-AE37-4F7B37FCFBBF}">
      <dsp:nvSpPr>
        <dsp:cNvPr id="0" name=""/>
        <dsp:cNvSpPr/>
      </dsp:nvSpPr>
      <dsp:spPr>
        <a:xfrm>
          <a:off x="4210709" y="1926915"/>
          <a:ext cx="3775223" cy="1179757"/>
        </a:xfrm>
        <a:prstGeom prst="rect">
          <a:avLst/>
        </a:prstGeom>
        <a:solidFill>
          <a:schemeClr val="lt1">
            <a:alpha val="40000"/>
            <a:hueOff val="0"/>
            <a:satOff val="0"/>
            <a:lumOff val="0"/>
            <a:alphaOff val="0"/>
          </a:schemeClr>
        </a:solidFill>
        <a:ln w="6350" cap="flat" cmpd="sng" algn="ctr">
          <a:solidFill>
            <a:srgbClr val="202452">
              <a:alpha val="6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08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Utilizing resources</a:t>
          </a:r>
        </a:p>
      </dsp:txBody>
      <dsp:txXfrm>
        <a:off x="4210709" y="1926915"/>
        <a:ext cx="3775223" cy="1179757"/>
      </dsp:txXfrm>
    </dsp:sp>
    <dsp:sp modelId="{FAA2F634-C3E0-47C0-84FE-1F5D55D75DF5}">
      <dsp:nvSpPr>
        <dsp:cNvPr id="0" name=""/>
        <dsp:cNvSpPr/>
      </dsp:nvSpPr>
      <dsp:spPr>
        <a:xfrm>
          <a:off x="4264630" y="2000173"/>
          <a:ext cx="638713" cy="914404"/>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4424" t="5000" r="-14424"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AE6C63-BCEB-4B2F-8EC2-ED58DF0E77CC}">
      <dsp:nvSpPr>
        <dsp:cNvPr id="0" name=""/>
        <dsp:cNvSpPr/>
      </dsp:nvSpPr>
      <dsp:spPr>
        <a:xfrm>
          <a:off x="2161986" y="3333265"/>
          <a:ext cx="3775223" cy="1179757"/>
        </a:xfrm>
        <a:prstGeom prst="rect">
          <a:avLst/>
        </a:prstGeom>
        <a:solidFill>
          <a:schemeClr val="lt1">
            <a:alpha val="40000"/>
            <a:hueOff val="0"/>
            <a:satOff val="0"/>
            <a:lumOff val="0"/>
            <a:alphaOff val="0"/>
          </a:schemeClr>
        </a:solidFill>
        <a:ln w="6350" cap="flat" cmpd="sng" algn="ctr">
          <a:solidFill>
            <a:srgbClr val="202452">
              <a:alpha val="5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9089"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Working with others</a:t>
          </a:r>
        </a:p>
      </dsp:txBody>
      <dsp:txXfrm>
        <a:off x="2161986" y="3333265"/>
        <a:ext cx="3775223" cy="1179757"/>
      </dsp:txXfrm>
    </dsp:sp>
    <dsp:sp modelId="{59B7C6E2-A80F-48A6-91C9-DC7254006338}">
      <dsp:nvSpPr>
        <dsp:cNvPr id="0" name=""/>
        <dsp:cNvSpPr/>
      </dsp:nvSpPr>
      <dsp:spPr>
        <a:xfrm>
          <a:off x="2223534" y="3406083"/>
          <a:ext cx="713971" cy="1005836"/>
        </a:xfrm>
        <a:prstGeom prst="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4" t="16783" r="174" b="1678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C182F-C072-4EC4-92E9-61E5C1F365BC}">
      <dsp:nvSpPr>
        <dsp:cNvPr id="0" name=""/>
        <dsp:cNvSpPr/>
      </dsp:nvSpPr>
      <dsp:spPr>
        <a:xfrm>
          <a:off x="357757" y="1273944"/>
          <a:ext cx="3821833" cy="3821833"/>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7E8A8-81AF-4C65-8901-97C63244FD25}">
      <dsp:nvSpPr>
        <dsp:cNvPr id="0" name=""/>
        <dsp:cNvSpPr/>
      </dsp:nvSpPr>
      <dsp:spPr>
        <a:xfrm>
          <a:off x="903961" y="1820148"/>
          <a:ext cx="2729426" cy="2729426"/>
        </a:xfrm>
        <a:prstGeom prst="ellipse">
          <a:avLst/>
        </a:prstGeom>
        <a:solidFill>
          <a:srgbClr val="202452">
            <a:alpha val="6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E635A-A694-4FAD-8B24-F68FFB8ABF7A}">
      <dsp:nvSpPr>
        <dsp:cNvPr id="0" name=""/>
        <dsp:cNvSpPr/>
      </dsp:nvSpPr>
      <dsp:spPr>
        <a:xfrm>
          <a:off x="1449846" y="2366033"/>
          <a:ext cx="1637655" cy="1637655"/>
        </a:xfrm>
        <a:prstGeom prst="ellipse">
          <a:avLst/>
        </a:prstGeom>
        <a:solidFill>
          <a:srgbClr val="202452">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50FC1-B45D-4FA0-B8B6-709C3F580055}">
      <dsp:nvSpPr>
        <dsp:cNvPr id="0" name=""/>
        <dsp:cNvSpPr/>
      </dsp:nvSpPr>
      <dsp:spPr>
        <a:xfrm>
          <a:off x="1995731" y="2911918"/>
          <a:ext cx="545885" cy="545885"/>
        </a:xfrm>
        <a:prstGeom prst="ellipse">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D6A21-DC8B-4AA1-824F-36FCFDAA5977}">
      <dsp:nvSpPr>
        <dsp:cNvPr id="0" name=""/>
        <dsp:cNvSpPr/>
      </dsp:nvSpPr>
      <dsp:spPr>
        <a:xfrm>
          <a:off x="4171313" y="199172"/>
          <a:ext cx="3736090" cy="9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Direct contact (successful) </a:t>
          </a:r>
        </a:p>
      </dsp:txBody>
      <dsp:txXfrm>
        <a:off x="4171313" y="199172"/>
        <a:ext cx="3736090" cy="914055"/>
      </dsp:txXfrm>
    </dsp:sp>
    <dsp:sp modelId="{6FCE4258-DEEB-44BE-91D9-D22A1B59516B}">
      <dsp:nvSpPr>
        <dsp:cNvPr id="0" name=""/>
        <dsp:cNvSpPr/>
      </dsp:nvSpPr>
      <dsp:spPr>
        <a:xfrm>
          <a:off x="4338834" y="457027"/>
          <a:ext cx="477729" cy="0"/>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5D799A1B-1E7E-4074-A61A-924913A96FAD}">
      <dsp:nvSpPr>
        <dsp:cNvPr id="0" name=""/>
        <dsp:cNvSpPr/>
      </dsp:nvSpPr>
      <dsp:spPr>
        <a:xfrm rot="5400000">
          <a:off x="1937448" y="757996"/>
          <a:ext cx="2700762" cy="2102008"/>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B3C2BDD5-C9DA-4C1D-9509-A14F7993C2B5}">
      <dsp:nvSpPr>
        <dsp:cNvPr id="0" name=""/>
        <dsp:cNvSpPr/>
      </dsp:nvSpPr>
      <dsp:spPr>
        <a:xfrm>
          <a:off x="4171313" y="1113227"/>
          <a:ext cx="3736090" cy="9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Unsuccessful attempts</a:t>
          </a:r>
        </a:p>
      </dsp:txBody>
      <dsp:txXfrm>
        <a:off x="4171313" y="1113227"/>
        <a:ext cx="3736090" cy="914055"/>
      </dsp:txXfrm>
    </dsp:sp>
    <dsp:sp modelId="{868C9CD5-F128-4F29-8A0C-282D79BCFBF1}">
      <dsp:nvSpPr>
        <dsp:cNvPr id="0" name=""/>
        <dsp:cNvSpPr/>
      </dsp:nvSpPr>
      <dsp:spPr>
        <a:xfrm>
          <a:off x="4338834" y="1371082"/>
          <a:ext cx="477729" cy="0"/>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95767530-740A-4C52-AB2D-190EF8CF716B}">
      <dsp:nvSpPr>
        <dsp:cNvPr id="0" name=""/>
        <dsp:cNvSpPr/>
      </dsp:nvSpPr>
      <dsp:spPr>
        <a:xfrm rot="5400000">
          <a:off x="2404986" y="1657083"/>
          <a:ext cx="2217937" cy="1646573"/>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2A9AB748-EC9B-4B3A-9BC7-8A261C51AEBD}">
      <dsp:nvSpPr>
        <dsp:cNvPr id="0" name=""/>
        <dsp:cNvSpPr/>
      </dsp:nvSpPr>
      <dsp:spPr>
        <a:xfrm>
          <a:off x="4171313" y="2027282"/>
          <a:ext cx="3736090" cy="9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90-days post-employment </a:t>
          </a:r>
        </a:p>
      </dsp:txBody>
      <dsp:txXfrm>
        <a:off x="4171313" y="2027282"/>
        <a:ext cx="3736090" cy="914055"/>
      </dsp:txXfrm>
    </dsp:sp>
    <dsp:sp modelId="{14F6CF5C-C4CC-4707-9E82-5AD5C68768E1}">
      <dsp:nvSpPr>
        <dsp:cNvPr id="0" name=""/>
        <dsp:cNvSpPr/>
      </dsp:nvSpPr>
      <dsp:spPr>
        <a:xfrm>
          <a:off x="4338834" y="2285137"/>
          <a:ext cx="477729" cy="0"/>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BC1B4226-F23A-4BC4-BF21-FF2B3C4252E1}">
      <dsp:nvSpPr>
        <dsp:cNvPr id="0" name=""/>
        <dsp:cNvSpPr/>
      </dsp:nvSpPr>
      <dsp:spPr>
        <a:xfrm rot="5400000">
          <a:off x="2857555" y="2495020"/>
          <a:ext cx="1691798" cy="1270759"/>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5321F8CF-8037-40B7-ADF7-D94107A33CC7}">
      <dsp:nvSpPr>
        <dsp:cNvPr id="0" name=""/>
        <dsp:cNvSpPr/>
      </dsp:nvSpPr>
      <dsp:spPr>
        <a:xfrm>
          <a:off x="4171313" y="2941338"/>
          <a:ext cx="3736090" cy="9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rPr>
            <a:t>First month (biweekly)</a:t>
          </a:r>
        </a:p>
      </dsp:txBody>
      <dsp:txXfrm>
        <a:off x="4171313" y="2941338"/>
        <a:ext cx="3736090" cy="914055"/>
      </dsp:txXfrm>
    </dsp:sp>
    <dsp:sp modelId="{00D40044-A791-4468-81C0-1BE72E328A87}">
      <dsp:nvSpPr>
        <dsp:cNvPr id="0" name=""/>
        <dsp:cNvSpPr/>
      </dsp:nvSpPr>
      <dsp:spPr>
        <a:xfrm>
          <a:off x="4338834" y="3199193"/>
          <a:ext cx="477729" cy="0"/>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 modelId="{CE3EB98C-AC7E-4B8A-A5A9-153571FE1F53}">
      <dsp:nvSpPr>
        <dsp:cNvPr id="0" name=""/>
        <dsp:cNvSpPr/>
      </dsp:nvSpPr>
      <dsp:spPr>
        <a:xfrm rot="5400000">
          <a:off x="3311207" y="3336269"/>
          <a:ext cx="1162856" cy="887939"/>
        </a:xfrm>
        <a:prstGeom prst="line">
          <a:avLst/>
        </a:prstGeom>
        <a:solidFill>
          <a:schemeClr val="accent5">
            <a:hueOff val="0"/>
            <a:satOff val="0"/>
            <a:lumOff val="0"/>
            <a:alphaOff val="0"/>
          </a:schemeClr>
        </a:solidFill>
        <a:ln w="12700" cap="flat" cmpd="sng" algn="ctr">
          <a:solidFill>
            <a:srgbClr val="04A65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77539-5BDF-4446-9063-C98D90FC1C6A}">
      <dsp:nvSpPr>
        <dsp:cNvPr id="0" name=""/>
        <dsp:cNvSpPr/>
      </dsp:nvSpPr>
      <dsp:spPr>
        <a:xfrm>
          <a:off x="712988" y="0"/>
          <a:ext cx="8080534" cy="4621715"/>
        </a:xfrm>
        <a:prstGeom prst="rightArrow">
          <a:avLst/>
        </a:prstGeom>
        <a:solidFill>
          <a:srgbClr val="04A651"/>
        </a:solidFill>
        <a:ln>
          <a:noFill/>
        </a:ln>
        <a:effectLst/>
      </dsp:spPr>
      <dsp:style>
        <a:lnRef idx="0">
          <a:scrgbClr r="0" g="0" b="0"/>
        </a:lnRef>
        <a:fillRef idx="1">
          <a:scrgbClr r="0" g="0" b="0"/>
        </a:fillRef>
        <a:effectRef idx="0">
          <a:scrgbClr r="0" g="0" b="0"/>
        </a:effectRef>
        <a:fontRef idx="minor"/>
      </dsp:style>
    </dsp:sp>
    <dsp:sp modelId="{B6D66411-64A2-426E-91E4-6CF18581C9FC}">
      <dsp:nvSpPr>
        <dsp:cNvPr id="0" name=""/>
        <dsp:cNvSpPr/>
      </dsp:nvSpPr>
      <dsp:spPr>
        <a:xfrm>
          <a:off x="2785" y="1386514"/>
          <a:ext cx="1676636" cy="1848686"/>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Biweekly or monthly</a:t>
          </a:r>
        </a:p>
      </dsp:txBody>
      <dsp:txXfrm>
        <a:off x="84632" y="1468361"/>
        <a:ext cx="1512942" cy="1684992"/>
      </dsp:txXfrm>
    </dsp:sp>
    <dsp:sp modelId="{9133A4C2-FF05-4BDA-8BC8-453E249A7888}">
      <dsp:nvSpPr>
        <dsp:cNvPr id="0" name=""/>
        <dsp:cNvSpPr/>
      </dsp:nvSpPr>
      <dsp:spPr>
        <a:xfrm>
          <a:off x="1958861" y="1386514"/>
          <a:ext cx="1676636" cy="1848686"/>
        </a:xfrm>
        <a:prstGeom prst="roundRect">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Set reminders through Employ Florida alerts</a:t>
          </a:r>
        </a:p>
      </dsp:txBody>
      <dsp:txXfrm>
        <a:off x="2040708" y="1468361"/>
        <a:ext cx="1512942" cy="1684992"/>
      </dsp:txXfrm>
    </dsp:sp>
    <dsp:sp modelId="{81C37E2A-24CC-4556-B520-BC8F15BB0436}">
      <dsp:nvSpPr>
        <dsp:cNvPr id="0" name=""/>
        <dsp:cNvSpPr/>
      </dsp:nvSpPr>
      <dsp:spPr>
        <a:xfrm>
          <a:off x="3914937" y="1386514"/>
          <a:ext cx="1676636" cy="1848686"/>
        </a:xfrm>
        <a:prstGeom prst="round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Connect with the participant</a:t>
          </a:r>
        </a:p>
      </dsp:txBody>
      <dsp:txXfrm>
        <a:off x="3996784" y="1468361"/>
        <a:ext cx="1512942" cy="1684992"/>
      </dsp:txXfrm>
    </dsp:sp>
    <dsp:sp modelId="{B21EC977-8B61-4F9C-A985-33839273B716}">
      <dsp:nvSpPr>
        <dsp:cNvPr id="0" name=""/>
        <dsp:cNvSpPr/>
      </dsp:nvSpPr>
      <dsp:spPr>
        <a:xfrm>
          <a:off x="5871013" y="1386514"/>
          <a:ext cx="1676636" cy="1848686"/>
        </a:xfrm>
        <a:prstGeom prst="roundRect">
          <a:avLst/>
        </a:prstGeom>
        <a:solidFill>
          <a:srgbClr val="20245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Based upon Individual </a:t>
          </a:r>
          <a:r>
            <a:rPr lang="en-US" sz="1800" kern="1200" dirty="0"/>
            <a:t>Employment</a:t>
          </a:r>
          <a:r>
            <a:rPr lang="en-US" sz="2000" kern="1200" dirty="0"/>
            <a:t> Plan</a:t>
          </a:r>
        </a:p>
      </dsp:txBody>
      <dsp:txXfrm>
        <a:off x="5952860" y="1468361"/>
        <a:ext cx="1512942" cy="1684992"/>
      </dsp:txXfrm>
    </dsp:sp>
    <dsp:sp modelId="{6D1754F6-E61C-4420-936C-AB45D8364CA8}">
      <dsp:nvSpPr>
        <dsp:cNvPr id="0" name=""/>
        <dsp:cNvSpPr/>
      </dsp:nvSpPr>
      <dsp:spPr>
        <a:xfrm>
          <a:off x="7827089" y="1386514"/>
          <a:ext cx="1676636" cy="1848686"/>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Update the plan as changes occur</a:t>
          </a:r>
        </a:p>
      </dsp:txBody>
      <dsp:txXfrm>
        <a:off x="7908936" y="1468361"/>
        <a:ext cx="1512942" cy="16849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FFDE2-338D-440E-965C-0B24038D533D}">
      <dsp:nvSpPr>
        <dsp:cNvPr id="0" name=""/>
        <dsp:cNvSpPr/>
      </dsp:nvSpPr>
      <dsp:spPr>
        <a:xfrm>
          <a:off x="1263945" y="1339025"/>
          <a:ext cx="2431645" cy="2431766"/>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In-person outreach</a:t>
          </a:r>
        </a:p>
      </dsp:txBody>
      <dsp:txXfrm>
        <a:off x="1620051" y="1695149"/>
        <a:ext cx="1719433" cy="1719518"/>
      </dsp:txXfrm>
    </dsp:sp>
    <dsp:sp modelId="{E4A2D160-42D2-45E5-A70C-D2CEF3F5C2B7}">
      <dsp:nvSpPr>
        <dsp:cNvPr id="0" name=""/>
        <dsp:cNvSpPr/>
      </dsp:nvSpPr>
      <dsp:spPr>
        <a:xfrm>
          <a:off x="515908" y="0"/>
          <a:ext cx="4901797" cy="5109826"/>
        </a:xfrm>
        <a:prstGeom prst="blockArc">
          <a:avLst>
            <a:gd name="adj1" fmla="val 17527788"/>
            <a:gd name="adj2" fmla="val 4119114"/>
            <a:gd name="adj3" fmla="val 575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352FF-4A6F-4560-B18C-36C8773F0C91}">
      <dsp:nvSpPr>
        <dsp:cNvPr id="0" name=""/>
        <dsp:cNvSpPr/>
      </dsp:nvSpPr>
      <dsp:spPr>
        <a:xfrm>
          <a:off x="4125235" y="430758"/>
          <a:ext cx="1302641" cy="130300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083F3-58B0-4AA6-A9DB-264CAA7CF955}">
      <dsp:nvSpPr>
        <dsp:cNvPr id="0" name=""/>
        <dsp:cNvSpPr/>
      </dsp:nvSpPr>
      <dsp:spPr>
        <a:xfrm>
          <a:off x="5526682" y="451708"/>
          <a:ext cx="1743636" cy="12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a:solidFill>
                <a:srgbClr val="202452"/>
              </a:solidFill>
            </a:rPr>
            <a:t>Enrollment</a:t>
          </a:r>
        </a:p>
      </dsp:txBody>
      <dsp:txXfrm>
        <a:off x="5526682" y="451708"/>
        <a:ext cx="1743636" cy="1261105"/>
      </dsp:txXfrm>
    </dsp:sp>
    <dsp:sp modelId="{654F5006-D22E-4152-9E28-E3FF040D770F}">
      <dsp:nvSpPr>
        <dsp:cNvPr id="0" name=""/>
        <dsp:cNvSpPr/>
      </dsp:nvSpPr>
      <dsp:spPr>
        <a:xfrm>
          <a:off x="4564320" y="1992393"/>
          <a:ext cx="1302641" cy="130300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EF8B1-5B64-49FE-85E7-3AD907D28AA9}">
      <dsp:nvSpPr>
        <dsp:cNvPr id="0" name=""/>
        <dsp:cNvSpPr/>
      </dsp:nvSpPr>
      <dsp:spPr>
        <a:xfrm>
          <a:off x="5894584" y="1961629"/>
          <a:ext cx="2758118" cy="12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a:solidFill>
                <a:srgbClr val="202452"/>
              </a:solidFill>
            </a:rPr>
            <a:t>Provision of services</a:t>
          </a:r>
        </a:p>
      </dsp:txBody>
      <dsp:txXfrm>
        <a:off x="5894584" y="1961629"/>
        <a:ext cx="2758118" cy="1261105"/>
      </dsp:txXfrm>
    </dsp:sp>
    <dsp:sp modelId="{134B1BA8-3235-4057-B286-0A1EDFEFA33A}">
      <dsp:nvSpPr>
        <dsp:cNvPr id="0" name=""/>
        <dsp:cNvSpPr/>
      </dsp:nvSpPr>
      <dsp:spPr>
        <a:xfrm>
          <a:off x="4125235" y="3416429"/>
          <a:ext cx="1302641" cy="1303005"/>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7208" t="7219" r="7208" b="721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6E0FB-1429-44EB-BDE2-ADDDB5C725BE}">
      <dsp:nvSpPr>
        <dsp:cNvPr id="0" name=""/>
        <dsp:cNvSpPr/>
      </dsp:nvSpPr>
      <dsp:spPr>
        <a:xfrm>
          <a:off x="5526682" y="3443000"/>
          <a:ext cx="1743636" cy="126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a:solidFill>
                <a:srgbClr val="202452"/>
              </a:solidFill>
            </a:rPr>
            <a:t>Center visit</a:t>
          </a:r>
        </a:p>
      </dsp:txBody>
      <dsp:txXfrm>
        <a:off x="5526682" y="3443000"/>
        <a:ext cx="1743636" cy="1261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7317-0B35-4D07-B05D-19185F23CA26}">
      <dsp:nvSpPr>
        <dsp:cNvPr id="0" name=""/>
        <dsp:cNvSpPr/>
      </dsp:nvSpPr>
      <dsp:spPr>
        <a:xfrm rot="10800000">
          <a:off x="1454531" y="741616"/>
          <a:ext cx="7197376" cy="3624827"/>
        </a:xfrm>
        <a:prstGeom prst="homePlat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733"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strike="noStrike" kern="1200" dirty="0">
              <a:latin typeface="+mn-lt"/>
              <a:cs typeface="Arial" panose="020B0604020202020204" pitchFamily="34" charset="0"/>
            </a:rPr>
            <a:t>Provide Local Workforce Development Boards (LWDBs) the </a:t>
          </a:r>
          <a:r>
            <a:rPr lang="en-US" sz="2400" b="1" i="1" u="none" strike="noStrike" kern="1200" dirty="0">
              <a:latin typeface="+mn-lt"/>
              <a:cs typeface="Arial" panose="020B0604020202020204" pitchFamily="34" charset="0"/>
            </a:rPr>
            <a:t>minimum requirements </a:t>
          </a:r>
          <a:r>
            <a:rPr lang="en-US" sz="2400" strike="noStrike" kern="1200" dirty="0">
              <a:latin typeface="+mn-lt"/>
              <a:cs typeface="Arial" panose="020B0604020202020204" pitchFamily="34" charset="0"/>
            </a:rPr>
            <a:t>for providing employment and advocacy services under the Jobs for Veterans’ State Grant (JVSG) program.</a:t>
          </a:r>
        </a:p>
      </dsp:txBody>
      <dsp:txXfrm rot="10800000">
        <a:off x="2360738" y="741616"/>
        <a:ext cx="6291169" cy="3624827"/>
      </dsp:txXfrm>
    </dsp:sp>
    <dsp:sp modelId="{9E180A13-44E7-4CF9-A53A-34E7D7F68253}">
      <dsp:nvSpPr>
        <dsp:cNvPr id="0" name=""/>
        <dsp:cNvSpPr/>
      </dsp:nvSpPr>
      <dsp:spPr>
        <a:xfrm>
          <a:off x="484843" y="1023624"/>
          <a:ext cx="3060811" cy="306081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62A5C-8AA5-46A2-AA17-B749260BA0A8}">
      <dsp:nvSpPr>
        <dsp:cNvPr id="0" name=""/>
        <dsp:cNvSpPr/>
      </dsp:nvSpPr>
      <dsp:spPr>
        <a:xfrm>
          <a:off x="2131942" y="419466"/>
          <a:ext cx="3762126" cy="1306537"/>
        </a:xfrm>
        <a:prstGeom prst="ellipse">
          <a:avLst/>
        </a:prstGeom>
        <a:solidFill>
          <a:srgbClr val="202452">
            <a:alpha val="40000"/>
          </a:srgbClr>
        </a:solidFill>
        <a:ln>
          <a:noFill/>
        </a:ln>
        <a:effectLst/>
      </dsp:spPr>
      <dsp:style>
        <a:lnRef idx="0">
          <a:scrgbClr r="0" g="0" b="0"/>
        </a:lnRef>
        <a:fillRef idx="1">
          <a:scrgbClr r="0" g="0" b="0"/>
        </a:fillRef>
        <a:effectRef idx="0">
          <a:scrgbClr r="0" g="0" b="0"/>
        </a:effectRef>
        <a:fontRef idx="minor"/>
      </dsp:style>
    </dsp:sp>
    <dsp:sp modelId="{E596A6BB-DECB-428D-AA76-6096014E6C6A}">
      <dsp:nvSpPr>
        <dsp:cNvPr id="0" name=""/>
        <dsp:cNvSpPr/>
      </dsp:nvSpPr>
      <dsp:spPr>
        <a:xfrm>
          <a:off x="3654291" y="3618732"/>
          <a:ext cx="729094" cy="466620"/>
        </a:xfrm>
        <a:prstGeom prst="downArrow">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02B94-25C0-422A-B55F-9D996CE9E056}">
      <dsp:nvSpPr>
        <dsp:cNvPr id="0" name=""/>
        <dsp:cNvSpPr/>
      </dsp:nvSpPr>
      <dsp:spPr>
        <a:xfrm>
          <a:off x="2269012" y="3992028"/>
          <a:ext cx="3499653" cy="87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202452"/>
              </a:solidFill>
            </a:rPr>
            <a:t>Work Ready Veteran</a:t>
          </a:r>
        </a:p>
      </dsp:txBody>
      <dsp:txXfrm>
        <a:off x="2269012" y="3992028"/>
        <a:ext cx="3499653" cy="874913"/>
      </dsp:txXfrm>
    </dsp:sp>
    <dsp:sp modelId="{F52561F4-8D77-404D-BB92-41562A401D62}">
      <dsp:nvSpPr>
        <dsp:cNvPr id="0" name=""/>
        <dsp:cNvSpPr/>
      </dsp:nvSpPr>
      <dsp:spPr>
        <a:xfrm>
          <a:off x="2819252" y="1307703"/>
          <a:ext cx="2273851" cy="2003424"/>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Reliable </a:t>
          </a:r>
          <a:r>
            <a:rPr lang="en-US" sz="2000" kern="1200" dirty="0"/>
            <a:t>transportation</a:t>
          </a:r>
          <a:endParaRPr lang="en-US" sz="2400" kern="1200" dirty="0"/>
        </a:p>
      </dsp:txBody>
      <dsp:txXfrm>
        <a:off x="3152250" y="1601098"/>
        <a:ext cx="1607855" cy="1416634"/>
      </dsp:txXfrm>
    </dsp:sp>
    <dsp:sp modelId="{46A8D1DA-9DE9-4EC1-88E8-45EA75F06105}">
      <dsp:nvSpPr>
        <dsp:cNvPr id="0" name=""/>
        <dsp:cNvSpPr/>
      </dsp:nvSpPr>
      <dsp:spPr>
        <a:xfrm>
          <a:off x="2347192" y="530685"/>
          <a:ext cx="1617705" cy="1601235"/>
        </a:xfrm>
        <a:prstGeom prst="ellipse">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Suitable interview attire</a:t>
          </a:r>
        </a:p>
      </dsp:txBody>
      <dsp:txXfrm>
        <a:off x="2584099" y="765180"/>
        <a:ext cx="1143891" cy="1132245"/>
      </dsp:txXfrm>
    </dsp:sp>
    <dsp:sp modelId="{FC34D8DE-1BEA-41A1-9D3A-90786E2EDDB7}">
      <dsp:nvSpPr>
        <dsp:cNvPr id="0" name=""/>
        <dsp:cNvSpPr/>
      </dsp:nvSpPr>
      <dsp:spPr>
        <a:xfrm>
          <a:off x="3628534" y="263431"/>
          <a:ext cx="1859667" cy="1835585"/>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Acceptable resumé</a:t>
          </a:r>
        </a:p>
      </dsp:txBody>
      <dsp:txXfrm>
        <a:off x="3900876" y="532246"/>
        <a:ext cx="1314983" cy="1297955"/>
      </dsp:txXfrm>
    </dsp:sp>
    <dsp:sp modelId="{FB35C700-FFA9-49E6-A5B4-F1FC66904CBB}">
      <dsp:nvSpPr>
        <dsp:cNvPr id="0" name=""/>
        <dsp:cNvSpPr/>
      </dsp:nvSpPr>
      <dsp:spPr>
        <a:xfrm>
          <a:off x="1614054" y="-16744"/>
          <a:ext cx="4809567" cy="4185948"/>
        </a:xfrm>
        <a:prstGeom prst="funnel">
          <a:avLst/>
        </a:prstGeom>
        <a:solidFill>
          <a:schemeClr val="lt1">
            <a:alpha val="40000"/>
            <a:hueOff val="0"/>
            <a:satOff val="0"/>
            <a:lumOff val="0"/>
            <a:alphaOff val="0"/>
          </a:schemeClr>
        </a:solidFill>
        <a:ln w="6350" cap="flat" cmpd="sng" algn="ctr">
          <a:solidFill>
            <a:srgbClr val="202452">
              <a:alpha val="90000"/>
            </a:srgb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C77B5-0535-4D88-B8B5-D9056DBD5D5B}">
      <dsp:nvSpPr>
        <dsp:cNvPr id="0" name=""/>
        <dsp:cNvSpPr/>
      </dsp:nvSpPr>
      <dsp:spPr>
        <a:xfrm>
          <a:off x="111351" y="2493911"/>
          <a:ext cx="1648833" cy="54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Post-case conference</a:t>
          </a:r>
        </a:p>
      </dsp:txBody>
      <dsp:txXfrm>
        <a:off x="111351" y="2493911"/>
        <a:ext cx="1648833" cy="543365"/>
      </dsp:txXfrm>
    </dsp:sp>
    <dsp:sp modelId="{F64193A4-4AEB-4E20-A494-0FE03C566653}">
      <dsp:nvSpPr>
        <dsp:cNvPr id="0" name=""/>
        <dsp:cNvSpPr/>
      </dsp:nvSpPr>
      <dsp:spPr>
        <a:xfrm>
          <a:off x="109477" y="2328653"/>
          <a:ext cx="131157" cy="131157"/>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2E8E7-E5A6-4FA0-BB3A-88926FD78729}">
      <dsp:nvSpPr>
        <dsp:cNvPr id="0" name=""/>
        <dsp:cNvSpPr/>
      </dsp:nvSpPr>
      <dsp:spPr>
        <a:xfrm>
          <a:off x="201287" y="2145033"/>
          <a:ext cx="131157" cy="131157"/>
        </a:xfrm>
        <a:prstGeom prst="ellipse">
          <a:avLst/>
        </a:prstGeom>
        <a:solidFill>
          <a:srgbClr val="202452">
            <a:alpha val="877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8E2F2-1A24-4E3C-8E89-34228920F8AE}">
      <dsp:nvSpPr>
        <dsp:cNvPr id="0" name=""/>
        <dsp:cNvSpPr/>
      </dsp:nvSpPr>
      <dsp:spPr>
        <a:xfrm>
          <a:off x="421631" y="2181757"/>
          <a:ext cx="206104" cy="206104"/>
        </a:xfrm>
        <a:prstGeom prst="ellipse">
          <a:avLst/>
        </a:prstGeom>
        <a:solidFill>
          <a:srgbClr val="202452">
            <a:alpha val="8555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C5A33-BB69-4B46-992C-B97EBF5655CC}">
      <dsp:nvSpPr>
        <dsp:cNvPr id="0" name=""/>
        <dsp:cNvSpPr/>
      </dsp:nvSpPr>
      <dsp:spPr>
        <a:xfrm>
          <a:off x="605251" y="1979775"/>
          <a:ext cx="131157" cy="131157"/>
        </a:xfrm>
        <a:prstGeom prst="ellipse">
          <a:avLst/>
        </a:prstGeom>
        <a:solidFill>
          <a:srgbClr val="202452">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26452-E284-453A-AD82-43CDA75A5738}">
      <dsp:nvSpPr>
        <dsp:cNvPr id="0" name=""/>
        <dsp:cNvSpPr/>
      </dsp:nvSpPr>
      <dsp:spPr>
        <a:xfrm>
          <a:off x="843957" y="1906327"/>
          <a:ext cx="131157" cy="131157"/>
        </a:xfrm>
        <a:prstGeom prst="ellipse">
          <a:avLst/>
        </a:prstGeom>
        <a:solidFill>
          <a:srgbClr val="202452">
            <a:alpha val="8111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D18C3-E63F-453D-94D2-7A78487A7632}">
      <dsp:nvSpPr>
        <dsp:cNvPr id="0" name=""/>
        <dsp:cNvSpPr/>
      </dsp:nvSpPr>
      <dsp:spPr>
        <a:xfrm>
          <a:off x="1137749" y="2034861"/>
          <a:ext cx="131157" cy="131157"/>
        </a:xfrm>
        <a:prstGeom prst="ellipse">
          <a:avLst/>
        </a:prstGeom>
        <a:solidFill>
          <a:srgbClr val="202452">
            <a:alpha val="7888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1106E-3E73-473C-B961-B734213C0583}">
      <dsp:nvSpPr>
        <dsp:cNvPr id="0" name=""/>
        <dsp:cNvSpPr/>
      </dsp:nvSpPr>
      <dsp:spPr>
        <a:xfrm>
          <a:off x="1321369" y="2126671"/>
          <a:ext cx="206104" cy="206104"/>
        </a:xfrm>
        <a:prstGeom prst="ellipse">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2C233-F350-451C-AF5C-1654D0B5D85B}">
      <dsp:nvSpPr>
        <dsp:cNvPr id="0" name=""/>
        <dsp:cNvSpPr/>
      </dsp:nvSpPr>
      <dsp:spPr>
        <a:xfrm>
          <a:off x="1578437" y="2328653"/>
          <a:ext cx="131157" cy="131157"/>
        </a:xfrm>
        <a:prstGeom prst="ellipse">
          <a:avLst/>
        </a:prstGeom>
        <a:solidFill>
          <a:srgbClr val="202452">
            <a:alpha val="7444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AB599-5967-451E-AD61-F224FC1F97CC}">
      <dsp:nvSpPr>
        <dsp:cNvPr id="0" name=""/>
        <dsp:cNvSpPr/>
      </dsp:nvSpPr>
      <dsp:spPr>
        <a:xfrm>
          <a:off x="1688609" y="2530635"/>
          <a:ext cx="131157" cy="131157"/>
        </a:xfrm>
        <a:prstGeom prst="ellipse">
          <a:avLst/>
        </a:prstGeom>
        <a:solidFill>
          <a:srgbClr val="202452">
            <a:alpha val="722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068C8-186C-4317-A696-BA7CF00893AE}">
      <dsp:nvSpPr>
        <dsp:cNvPr id="0" name=""/>
        <dsp:cNvSpPr/>
      </dsp:nvSpPr>
      <dsp:spPr>
        <a:xfrm>
          <a:off x="733785" y="2145033"/>
          <a:ext cx="337261" cy="337261"/>
        </a:xfrm>
        <a:prstGeom prst="ellipse">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C559E-13FD-46E5-A743-3F4C2B28A704}">
      <dsp:nvSpPr>
        <dsp:cNvPr id="0" name=""/>
        <dsp:cNvSpPr/>
      </dsp:nvSpPr>
      <dsp:spPr>
        <a:xfrm>
          <a:off x="17667" y="2842789"/>
          <a:ext cx="131157" cy="131157"/>
        </a:xfrm>
        <a:prstGeom prst="ellipse">
          <a:avLst/>
        </a:prstGeom>
        <a:solidFill>
          <a:srgbClr val="202452">
            <a:alpha val="677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2341C-0D76-429B-B981-D5E00463D3E5}">
      <dsp:nvSpPr>
        <dsp:cNvPr id="0" name=""/>
        <dsp:cNvSpPr/>
      </dsp:nvSpPr>
      <dsp:spPr>
        <a:xfrm>
          <a:off x="127839" y="3008047"/>
          <a:ext cx="206104" cy="206104"/>
        </a:xfrm>
        <a:prstGeom prst="ellipse">
          <a:avLst/>
        </a:prstGeom>
        <a:solidFill>
          <a:srgbClr val="202452">
            <a:alpha val="6555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74211-6B74-4B34-BC69-834F27058A25}">
      <dsp:nvSpPr>
        <dsp:cNvPr id="0" name=""/>
        <dsp:cNvSpPr/>
      </dsp:nvSpPr>
      <dsp:spPr>
        <a:xfrm>
          <a:off x="403269" y="3154943"/>
          <a:ext cx="299787" cy="299787"/>
        </a:xfrm>
        <a:prstGeom prst="ellipse">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F043A-C032-401B-8189-3232E33ACC3A}">
      <dsp:nvSpPr>
        <dsp:cNvPr id="0" name=""/>
        <dsp:cNvSpPr/>
      </dsp:nvSpPr>
      <dsp:spPr>
        <a:xfrm>
          <a:off x="788871" y="3393649"/>
          <a:ext cx="131157" cy="131157"/>
        </a:xfrm>
        <a:prstGeom prst="ellipse">
          <a:avLst/>
        </a:prstGeom>
        <a:solidFill>
          <a:srgbClr val="202452">
            <a:alpha val="6111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29A48-B213-4BD4-B61D-E83051EE03AD}">
      <dsp:nvSpPr>
        <dsp:cNvPr id="0" name=""/>
        <dsp:cNvSpPr/>
      </dsp:nvSpPr>
      <dsp:spPr>
        <a:xfrm>
          <a:off x="862319" y="3154943"/>
          <a:ext cx="206104" cy="206104"/>
        </a:xfrm>
        <a:prstGeom prst="ellipse">
          <a:avLst/>
        </a:prstGeom>
        <a:solidFill>
          <a:srgbClr val="202452">
            <a:alpha val="5888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AD417-206C-495D-ADCF-D43FA7133D5D}">
      <dsp:nvSpPr>
        <dsp:cNvPr id="0" name=""/>
        <dsp:cNvSpPr/>
      </dsp:nvSpPr>
      <dsp:spPr>
        <a:xfrm>
          <a:off x="1045939" y="3412011"/>
          <a:ext cx="131157" cy="131157"/>
        </a:xfrm>
        <a:prstGeom prst="ellipse">
          <a:avLst/>
        </a:prstGeom>
        <a:solidFill>
          <a:srgbClr val="202452">
            <a:alpha val="5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CDD95-5DDF-4A6F-AD36-4E725F11F0D5}">
      <dsp:nvSpPr>
        <dsp:cNvPr id="0" name=""/>
        <dsp:cNvSpPr/>
      </dsp:nvSpPr>
      <dsp:spPr>
        <a:xfrm>
          <a:off x="1211197" y="3118219"/>
          <a:ext cx="299787" cy="299787"/>
        </a:xfrm>
        <a:prstGeom prst="ellipse">
          <a:avLst/>
        </a:prstGeom>
        <a:solidFill>
          <a:srgbClr val="202452">
            <a:alpha val="5444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30DC9-0D66-4D81-88DC-E5F701348B38}">
      <dsp:nvSpPr>
        <dsp:cNvPr id="0" name=""/>
        <dsp:cNvSpPr/>
      </dsp:nvSpPr>
      <dsp:spPr>
        <a:xfrm>
          <a:off x="1615161" y="3044771"/>
          <a:ext cx="206104" cy="206104"/>
        </a:xfrm>
        <a:prstGeom prst="ellipse">
          <a:avLst/>
        </a:prstGeom>
        <a:solidFill>
          <a:srgbClr val="202452">
            <a:alpha val="5222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9D749-7B67-493D-9637-1934FB95F0FC}">
      <dsp:nvSpPr>
        <dsp:cNvPr id="0" name=""/>
        <dsp:cNvSpPr/>
      </dsp:nvSpPr>
      <dsp:spPr>
        <a:xfrm>
          <a:off x="1821266" y="2181451"/>
          <a:ext cx="605298" cy="1155580"/>
        </a:xfrm>
        <a:prstGeom prst="chevron">
          <a:avLst>
            <a:gd name="adj" fmla="val 6231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017585AC-964B-44A0-A63E-28DB3104897F}">
      <dsp:nvSpPr>
        <dsp:cNvPr id="0" name=""/>
        <dsp:cNvSpPr/>
      </dsp:nvSpPr>
      <dsp:spPr>
        <a:xfrm>
          <a:off x="2426564" y="2182013"/>
          <a:ext cx="1650814" cy="115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Deemed work ready</a:t>
          </a:r>
        </a:p>
      </dsp:txBody>
      <dsp:txXfrm>
        <a:off x="2426564" y="2182013"/>
        <a:ext cx="1650814" cy="1155569"/>
      </dsp:txXfrm>
    </dsp:sp>
    <dsp:sp modelId="{CE6EED9E-DC99-41B9-9941-08BEC5737C97}">
      <dsp:nvSpPr>
        <dsp:cNvPr id="0" name=""/>
        <dsp:cNvSpPr/>
      </dsp:nvSpPr>
      <dsp:spPr>
        <a:xfrm>
          <a:off x="4077378" y="2181451"/>
          <a:ext cx="605298" cy="1155580"/>
        </a:xfrm>
        <a:prstGeom prst="chevron">
          <a:avLst>
            <a:gd name="adj" fmla="val 6231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A5BBCD1D-2030-4B1E-B79F-D34F127BDA53}">
      <dsp:nvSpPr>
        <dsp:cNvPr id="0" name=""/>
        <dsp:cNvSpPr/>
      </dsp:nvSpPr>
      <dsp:spPr>
        <a:xfrm>
          <a:off x="4682677" y="2182013"/>
          <a:ext cx="1650814" cy="115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Advocacy contact</a:t>
          </a:r>
        </a:p>
      </dsp:txBody>
      <dsp:txXfrm>
        <a:off x="4682677" y="2182013"/>
        <a:ext cx="1650814" cy="1155569"/>
      </dsp:txXfrm>
    </dsp:sp>
    <dsp:sp modelId="{DEAF5F83-F2E6-4581-907E-C51A9DB74C4F}">
      <dsp:nvSpPr>
        <dsp:cNvPr id="0" name=""/>
        <dsp:cNvSpPr/>
      </dsp:nvSpPr>
      <dsp:spPr>
        <a:xfrm>
          <a:off x="6333491" y="2181451"/>
          <a:ext cx="605298" cy="1155580"/>
        </a:xfrm>
        <a:prstGeom prst="chevron">
          <a:avLst>
            <a:gd name="adj" fmla="val 6231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41BC2F33-6338-48D1-90AD-C6BBDE07964F}">
      <dsp:nvSpPr>
        <dsp:cNvPr id="0" name=""/>
        <dsp:cNvSpPr/>
      </dsp:nvSpPr>
      <dsp:spPr>
        <a:xfrm>
          <a:off x="6938789" y="2182013"/>
          <a:ext cx="1650814" cy="115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Job interview</a:t>
          </a:r>
        </a:p>
      </dsp:txBody>
      <dsp:txXfrm>
        <a:off x="6938789" y="2182013"/>
        <a:ext cx="1650814" cy="1155569"/>
      </dsp:txXfrm>
    </dsp:sp>
    <dsp:sp modelId="{A7ADD392-CBA7-4732-9B57-B1E79202B3C6}">
      <dsp:nvSpPr>
        <dsp:cNvPr id="0" name=""/>
        <dsp:cNvSpPr/>
      </dsp:nvSpPr>
      <dsp:spPr>
        <a:xfrm>
          <a:off x="8589603" y="2181451"/>
          <a:ext cx="605298" cy="1155580"/>
        </a:xfrm>
        <a:prstGeom prst="chevron">
          <a:avLst>
            <a:gd name="adj" fmla="val 6231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42F5F895-FCB4-4715-9281-7BDFA37C7CE6}">
      <dsp:nvSpPr>
        <dsp:cNvPr id="0" name=""/>
        <dsp:cNvSpPr/>
      </dsp:nvSpPr>
      <dsp:spPr>
        <a:xfrm>
          <a:off x="9260935" y="2085952"/>
          <a:ext cx="1403192" cy="1403192"/>
        </a:xfrm>
        <a:prstGeom prst="ellipse">
          <a:avLst/>
        </a:prstGeom>
        <a:solidFill>
          <a:srgbClr val="7B889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202452"/>
              </a:solidFill>
            </a:rPr>
            <a:t>V12/E53</a:t>
          </a:r>
        </a:p>
      </dsp:txBody>
      <dsp:txXfrm>
        <a:off x="9466428" y="2291445"/>
        <a:ext cx="992206" cy="9922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92C4A-F559-41FA-9246-96E0666425CB}">
      <dsp:nvSpPr>
        <dsp:cNvPr id="0" name=""/>
        <dsp:cNvSpPr/>
      </dsp:nvSpPr>
      <dsp:spPr>
        <a:xfrm>
          <a:off x="1561122" y="0"/>
          <a:ext cx="5523814" cy="5523814"/>
        </a:xfrm>
        <a:prstGeom prst="diamond">
          <a:avLst/>
        </a:prstGeom>
        <a:solidFill>
          <a:srgbClr val="04A651"/>
        </a:solidFill>
        <a:ln>
          <a:noFill/>
        </a:ln>
        <a:effectLst/>
      </dsp:spPr>
      <dsp:style>
        <a:lnRef idx="0">
          <a:scrgbClr r="0" g="0" b="0"/>
        </a:lnRef>
        <a:fillRef idx="1">
          <a:scrgbClr r="0" g="0" b="0"/>
        </a:fillRef>
        <a:effectRef idx="0">
          <a:scrgbClr r="0" g="0" b="0"/>
        </a:effectRef>
        <a:fontRef idx="minor"/>
      </dsp:style>
    </dsp:sp>
    <dsp:sp modelId="{2E436F6A-9576-41D9-80FB-AD4067E1B31C}">
      <dsp:nvSpPr>
        <dsp:cNvPr id="0" name=""/>
        <dsp:cNvSpPr/>
      </dsp:nvSpPr>
      <dsp:spPr>
        <a:xfrm>
          <a:off x="2052817" y="524762"/>
          <a:ext cx="2220424" cy="2154287"/>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Administrative Policy 96</a:t>
          </a:r>
        </a:p>
      </dsp:txBody>
      <dsp:txXfrm>
        <a:off x="2157981" y="629926"/>
        <a:ext cx="2010096" cy="1943959"/>
      </dsp:txXfrm>
    </dsp:sp>
    <dsp:sp modelId="{D0673447-715E-4DAF-8082-57333B77DDE4}">
      <dsp:nvSpPr>
        <dsp:cNvPr id="0" name=""/>
        <dsp:cNvSpPr/>
      </dsp:nvSpPr>
      <dsp:spPr>
        <a:xfrm>
          <a:off x="4372818" y="524762"/>
          <a:ext cx="2220424" cy="2154287"/>
        </a:xfrm>
        <a:prstGeom prst="round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Position match</a:t>
          </a:r>
        </a:p>
      </dsp:txBody>
      <dsp:txXfrm>
        <a:off x="4477982" y="629926"/>
        <a:ext cx="2010096" cy="1943959"/>
      </dsp:txXfrm>
    </dsp:sp>
    <dsp:sp modelId="{25E2EE0E-59D4-4DD6-9EFE-F3F250FAA99E}">
      <dsp:nvSpPr>
        <dsp:cNvPr id="0" name=""/>
        <dsp:cNvSpPr/>
      </dsp:nvSpPr>
      <dsp:spPr>
        <a:xfrm>
          <a:off x="2052817" y="2844764"/>
          <a:ext cx="2220424" cy="2154287"/>
        </a:xfrm>
        <a:prstGeom prst="round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Qualified participant</a:t>
          </a:r>
        </a:p>
      </dsp:txBody>
      <dsp:txXfrm>
        <a:off x="2157981" y="2949928"/>
        <a:ext cx="2010096" cy="1943959"/>
      </dsp:txXfrm>
    </dsp:sp>
    <dsp:sp modelId="{49116B4E-76A5-462B-837B-2EC860265066}">
      <dsp:nvSpPr>
        <dsp:cNvPr id="0" name=""/>
        <dsp:cNvSpPr/>
      </dsp:nvSpPr>
      <dsp:spPr>
        <a:xfrm>
          <a:off x="4372818" y="2844764"/>
          <a:ext cx="2220424" cy="2154287"/>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Advocacy efforts</a:t>
          </a:r>
        </a:p>
      </dsp:txBody>
      <dsp:txXfrm>
        <a:off x="4477982" y="2949928"/>
        <a:ext cx="2010096" cy="19439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6C60-659A-46C8-A690-22B7D41AD462}">
      <dsp:nvSpPr>
        <dsp:cNvPr id="0" name=""/>
        <dsp:cNvSpPr/>
      </dsp:nvSpPr>
      <dsp:spPr>
        <a:xfrm>
          <a:off x="2211259" y="3380894"/>
          <a:ext cx="1847734" cy="1847831"/>
        </a:xfrm>
        <a:prstGeom prst="ellipse">
          <a:avLst/>
        </a:prstGeom>
        <a:solidFill>
          <a:srgbClr val="04A651">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FCE45-126B-4775-8A7D-58D2F05C9EE3}">
      <dsp:nvSpPr>
        <dsp:cNvPr id="0" name=""/>
        <dsp:cNvSpPr/>
      </dsp:nvSpPr>
      <dsp:spPr>
        <a:xfrm>
          <a:off x="3389741" y="2020379"/>
          <a:ext cx="548644" cy="548493"/>
        </a:xfrm>
        <a:prstGeom prst="donut">
          <a:avLst>
            <a:gd name="adj" fmla="val 7460"/>
          </a:avLst>
        </a:prstGeom>
        <a:solidFill>
          <a:srgbClr val="202452">
            <a:alpha val="85000"/>
          </a:srgbClr>
        </a:solidFill>
        <a:ln w="12700" cap="flat" cmpd="sng" algn="ctr">
          <a:solidFill>
            <a:schemeClr val="accent5">
              <a:alpha val="90000"/>
              <a:hueOff val="0"/>
              <a:satOff val="0"/>
              <a:lumOff val="0"/>
              <a:alpha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E6924-F5E2-4EEA-B9DC-F1226CB8C1A1}">
      <dsp:nvSpPr>
        <dsp:cNvPr id="0" name=""/>
        <dsp:cNvSpPr/>
      </dsp:nvSpPr>
      <dsp:spPr>
        <a:xfrm>
          <a:off x="2282204" y="3452004"/>
          <a:ext cx="1705843" cy="170561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D99F0-3618-4A31-9469-819EEE87C254}">
      <dsp:nvSpPr>
        <dsp:cNvPr id="0" name=""/>
        <dsp:cNvSpPr/>
      </dsp:nvSpPr>
      <dsp:spPr>
        <a:xfrm>
          <a:off x="4193002" y="3730173"/>
          <a:ext cx="966434" cy="966791"/>
        </a:xfrm>
        <a:prstGeom prst="ellipse">
          <a:avLst/>
        </a:prstGeom>
        <a:solidFill>
          <a:srgbClr val="04A651">
            <a:alpha val="80000"/>
          </a:srgbClr>
        </a:solidFill>
        <a:ln w="12700" cap="flat" cmpd="sng" algn="ctr">
          <a:solidFill>
            <a:schemeClr val="accent5">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47A1E-A0EA-4DB9-96A8-0ED50A1241FB}">
      <dsp:nvSpPr>
        <dsp:cNvPr id="0" name=""/>
        <dsp:cNvSpPr/>
      </dsp:nvSpPr>
      <dsp:spPr>
        <a:xfrm>
          <a:off x="4249758" y="3787166"/>
          <a:ext cx="852921" cy="85280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6D6B77-5B17-405B-BFC3-0189FBB29799}">
      <dsp:nvSpPr>
        <dsp:cNvPr id="0" name=""/>
        <dsp:cNvSpPr/>
      </dsp:nvSpPr>
      <dsp:spPr>
        <a:xfrm>
          <a:off x="3814626" y="2365998"/>
          <a:ext cx="1239968" cy="1239730"/>
        </a:xfrm>
        <a:prstGeom prst="ellipse">
          <a:avLst/>
        </a:prstGeom>
        <a:solidFill>
          <a:srgbClr val="04A651">
            <a:alpha val="75000"/>
          </a:srgbClr>
        </a:solidFill>
        <a:ln w="12700" cap="flat" cmpd="sng" algn="ctr">
          <a:solidFill>
            <a:schemeClr val="accent5">
              <a:alpha val="90000"/>
              <a:hueOff val="0"/>
              <a:satOff val="0"/>
              <a:lumOff val="0"/>
              <a:alpha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23BAE-741B-411F-9B20-C2E8E293BEF4}">
      <dsp:nvSpPr>
        <dsp:cNvPr id="0" name=""/>
        <dsp:cNvSpPr/>
      </dsp:nvSpPr>
      <dsp:spPr>
        <a:xfrm>
          <a:off x="5322611" y="101437"/>
          <a:ext cx="405965" cy="406272"/>
        </a:xfrm>
        <a:prstGeom prst="donut">
          <a:avLst>
            <a:gd name="adj" fmla="val 7460"/>
          </a:avLst>
        </a:prstGeom>
        <a:solidFill>
          <a:srgbClr val="202452">
            <a:alpha val="70000"/>
          </a:srgbClr>
        </a:solidFill>
        <a:ln w="12700" cap="flat" cmpd="sng" algn="ctr">
          <a:solidFill>
            <a:schemeClr val="accent5">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F6E71-392A-4C9F-AF34-5FE30765E426}">
      <dsp:nvSpPr>
        <dsp:cNvPr id="0" name=""/>
        <dsp:cNvSpPr/>
      </dsp:nvSpPr>
      <dsp:spPr>
        <a:xfrm>
          <a:off x="5931953" y="0"/>
          <a:ext cx="203376" cy="202874"/>
        </a:xfrm>
        <a:prstGeom prst="donut">
          <a:avLst>
            <a:gd name="adj" fmla="val 7460"/>
          </a:avLst>
        </a:prstGeom>
        <a:solidFill>
          <a:srgbClr val="202452">
            <a:alpha val="65000"/>
          </a:srgbClr>
        </a:solidFill>
        <a:ln w="12700" cap="flat" cmpd="sng" algn="ctr">
          <a:solidFill>
            <a:schemeClr val="accent5">
              <a:alpha val="90000"/>
              <a:hueOff val="0"/>
              <a:satOff val="0"/>
              <a:lumOff val="0"/>
              <a:alpha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DDDB7-20E1-40B0-B652-75A4F35866CA}">
      <dsp:nvSpPr>
        <dsp:cNvPr id="0" name=""/>
        <dsp:cNvSpPr/>
      </dsp:nvSpPr>
      <dsp:spPr>
        <a:xfrm>
          <a:off x="3880053" y="2431357"/>
          <a:ext cx="1109113" cy="110848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8C696-267A-4ECD-BE31-2258077C230E}">
      <dsp:nvSpPr>
        <dsp:cNvPr id="0" name=""/>
        <dsp:cNvSpPr/>
      </dsp:nvSpPr>
      <dsp:spPr>
        <a:xfrm>
          <a:off x="3953364" y="1263260"/>
          <a:ext cx="869475" cy="869014"/>
        </a:xfrm>
        <a:prstGeom prst="ellipse">
          <a:avLst/>
        </a:prstGeom>
        <a:solidFill>
          <a:srgbClr val="04A651">
            <a:alpha val="60000"/>
          </a:srgbClr>
        </a:solidFill>
        <a:ln w="12700" cap="flat" cmpd="sng" algn="ctr">
          <a:solidFill>
            <a:schemeClr val="accent5">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6C6BF-D5F8-4A5E-9908-DFC1FF93E25D}">
      <dsp:nvSpPr>
        <dsp:cNvPr id="0" name=""/>
        <dsp:cNvSpPr/>
      </dsp:nvSpPr>
      <dsp:spPr>
        <a:xfrm>
          <a:off x="5220922" y="4670298"/>
          <a:ext cx="304277" cy="304834"/>
        </a:xfrm>
        <a:prstGeom prst="donut">
          <a:avLst>
            <a:gd name="adj" fmla="val 7460"/>
          </a:avLst>
        </a:prstGeom>
        <a:solidFill>
          <a:srgbClr val="202452">
            <a:alpha val="55000"/>
          </a:srgbClr>
        </a:solidFill>
        <a:ln w="12700" cap="flat" cmpd="sng" algn="ctr">
          <a:solidFill>
            <a:schemeClr val="accent5">
              <a:alpha val="90000"/>
              <a:hueOff val="0"/>
              <a:satOff val="0"/>
              <a:lumOff val="0"/>
              <a:alpha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D803E-BA3C-4895-8AD3-EE79AEFA6DF4}">
      <dsp:nvSpPr>
        <dsp:cNvPr id="0" name=""/>
        <dsp:cNvSpPr/>
      </dsp:nvSpPr>
      <dsp:spPr>
        <a:xfrm>
          <a:off x="4004602" y="1313978"/>
          <a:ext cx="766999" cy="76705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C5926-5738-400E-8B70-A2E88251F223}">
      <dsp:nvSpPr>
        <dsp:cNvPr id="0" name=""/>
        <dsp:cNvSpPr/>
      </dsp:nvSpPr>
      <dsp:spPr>
        <a:xfrm>
          <a:off x="4562706" y="450716"/>
          <a:ext cx="805624" cy="805746"/>
        </a:xfrm>
        <a:prstGeom prst="ellipse">
          <a:avLst/>
        </a:prstGeom>
        <a:solidFill>
          <a:srgbClr val="04A651">
            <a:alpha val="50000"/>
          </a:srgb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7F9DE-5AE0-470F-8A69-E1CCF79737E6}">
      <dsp:nvSpPr>
        <dsp:cNvPr id="0" name=""/>
        <dsp:cNvSpPr/>
      </dsp:nvSpPr>
      <dsp:spPr>
        <a:xfrm>
          <a:off x="4610003" y="498297"/>
          <a:ext cx="711031" cy="71058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47A3C3-D5CF-481F-9658-A8A80B06FF1D}">
      <dsp:nvSpPr>
        <dsp:cNvPr id="0" name=""/>
        <dsp:cNvSpPr/>
      </dsp:nvSpPr>
      <dsp:spPr>
        <a:xfrm>
          <a:off x="384019" y="2431357"/>
          <a:ext cx="2741647" cy="86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 numCol="1" spcCol="1270" anchor="b" anchorCtr="0">
          <a:noAutofit/>
        </a:bodyPr>
        <a:lstStyle/>
        <a:p>
          <a:pPr marL="0" lvl="0" indent="0" algn="r" defTabSz="1289050">
            <a:lnSpc>
              <a:spcPct val="90000"/>
            </a:lnSpc>
            <a:spcBef>
              <a:spcPct val="0"/>
            </a:spcBef>
            <a:spcAft>
              <a:spcPct val="35000"/>
            </a:spcAft>
            <a:buNone/>
          </a:pPr>
          <a:r>
            <a:rPr lang="en-US" sz="2900" kern="1200" dirty="0">
              <a:solidFill>
                <a:srgbClr val="202452"/>
              </a:solidFill>
            </a:rPr>
            <a:t>Significant staff involvement</a:t>
          </a:r>
        </a:p>
      </dsp:txBody>
      <dsp:txXfrm>
        <a:off x="384019" y="2431357"/>
        <a:ext cx="2741647" cy="862739"/>
      </dsp:txXfrm>
    </dsp:sp>
    <dsp:sp modelId="{559A5654-A1FF-4896-9D75-BB767EA54BA1}">
      <dsp:nvSpPr>
        <dsp:cNvPr id="0" name=""/>
        <dsp:cNvSpPr/>
      </dsp:nvSpPr>
      <dsp:spPr>
        <a:xfrm>
          <a:off x="5233565" y="3805271"/>
          <a:ext cx="3734644" cy="852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202452"/>
              </a:solidFill>
            </a:rPr>
            <a:t>Participant knowledge</a:t>
          </a:r>
        </a:p>
      </dsp:txBody>
      <dsp:txXfrm>
        <a:off x="5233565" y="3805271"/>
        <a:ext cx="3734644" cy="852805"/>
      </dsp:txXfrm>
    </dsp:sp>
    <dsp:sp modelId="{AF87A19F-FC00-4A08-B4C2-6295F9F4B3FB}">
      <dsp:nvSpPr>
        <dsp:cNvPr id="0" name=""/>
        <dsp:cNvSpPr/>
      </dsp:nvSpPr>
      <dsp:spPr>
        <a:xfrm>
          <a:off x="5072506" y="2431357"/>
          <a:ext cx="3111002" cy="110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202452"/>
              </a:solidFill>
            </a:rPr>
            <a:t>Job-search strategy </a:t>
          </a:r>
        </a:p>
      </dsp:txBody>
      <dsp:txXfrm>
        <a:off x="5072506" y="2431357"/>
        <a:ext cx="3111002" cy="1108489"/>
      </dsp:txXfrm>
    </dsp:sp>
    <dsp:sp modelId="{908B1716-0DD5-4EAB-AE63-54922DD03850}">
      <dsp:nvSpPr>
        <dsp:cNvPr id="0" name=""/>
        <dsp:cNvSpPr/>
      </dsp:nvSpPr>
      <dsp:spPr>
        <a:xfrm>
          <a:off x="5017545" y="1313978"/>
          <a:ext cx="2741647" cy="7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202452"/>
              </a:solidFill>
            </a:rPr>
            <a:t>Workshops </a:t>
          </a:r>
        </a:p>
      </dsp:txBody>
      <dsp:txXfrm>
        <a:off x="5017545" y="1313978"/>
        <a:ext cx="2741647" cy="767054"/>
      </dsp:txXfrm>
    </dsp:sp>
    <dsp:sp modelId="{57B5C02C-A492-4E77-BF00-F7BD0406ACD6}">
      <dsp:nvSpPr>
        <dsp:cNvPr id="0" name=""/>
        <dsp:cNvSpPr/>
      </dsp:nvSpPr>
      <dsp:spPr>
        <a:xfrm>
          <a:off x="5525199" y="498297"/>
          <a:ext cx="2741647" cy="71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202452"/>
              </a:solidFill>
            </a:rPr>
            <a:t>Resume revision</a:t>
          </a:r>
        </a:p>
      </dsp:txBody>
      <dsp:txXfrm>
        <a:off x="5525199" y="498297"/>
        <a:ext cx="2741647" cy="71058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A3C2-715D-46E6-9D5B-C306404B5CDF}">
      <dsp:nvSpPr>
        <dsp:cNvPr id="0" name=""/>
        <dsp:cNvSpPr/>
      </dsp:nvSpPr>
      <dsp:spPr>
        <a:xfrm>
          <a:off x="1040732" y="3537"/>
          <a:ext cx="2366543" cy="2366543"/>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 readiness conference</a:t>
          </a:r>
        </a:p>
      </dsp:txBody>
      <dsp:txXfrm>
        <a:off x="1387304" y="350109"/>
        <a:ext cx="1673399" cy="1673399"/>
      </dsp:txXfrm>
    </dsp:sp>
    <dsp:sp modelId="{115C0243-CE40-4A33-A2B5-92AD5559B7F7}">
      <dsp:nvSpPr>
        <dsp:cNvPr id="0" name=""/>
        <dsp:cNvSpPr/>
      </dsp:nvSpPr>
      <dsp:spPr>
        <a:xfrm rot="10800000">
          <a:off x="1809859" y="2675661"/>
          <a:ext cx="828290" cy="647829"/>
        </a:xfrm>
        <a:prstGeom prst="triangle">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59BCA89A-52A5-406C-AB68-AA9CF7839E3F}">
      <dsp:nvSpPr>
        <dsp:cNvPr id="0" name=""/>
        <dsp:cNvSpPr/>
      </dsp:nvSpPr>
      <dsp:spPr>
        <a:xfrm>
          <a:off x="1434762" y="3592401"/>
          <a:ext cx="1578484" cy="1578484"/>
        </a:xfrm>
        <a:prstGeom prst="ellipse">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No suitable opening</a:t>
          </a:r>
        </a:p>
      </dsp:txBody>
      <dsp:txXfrm>
        <a:off x="1665926" y="3823565"/>
        <a:ext cx="1116156" cy="1116156"/>
      </dsp:txXfrm>
    </dsp:sp>
    <dsp:sp modelId="{5CCE6EE0-A392-4E44-8C97-CA9A636809E2}">
      <dsp:nvSpPr>
        <dsp:cNvPr id="0" name=""/>
        <dsp:cNvSpPr/>
      </dsp:nvSpPr>
      <dsp:spPr>
        <a:xfrm rot="5400000">
          <a:off x="3603102" y="4057729"/>
          <a:ext cx="828290" cy="647829"/>
        </a:xfrm>
        <a:prstGeom prst="triangle">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93C07341-31D6-42BB-9420-5138C9265ABB}">
      <dsp:nvSpPr>
        <dsp:cNvPr id="0" name=""/>
        <dsp:cNvSpPr/>
      </dsp:nvSpPr>
      <dsp:spPr>
        <a:xfrm>
          <a:off x="4984578" y="3592401"/>
          <a:ext cx="1578484" cy="1578484"/>
        </a:xfrm>
        <a:prstGeom prst="ellipse">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Direct employer contact</a:t>
          </a:r>
        </a:p>
      </dsp:txBody>
      <dsp:txXfrm>
        <a:off x="5215742" y="3823565"/>
        <a:ext cx="1116156" cy="1116156"/>
      </dsp:txXfrm>
    </dsp:sp>
    <dsp:sp modelId="{ED11AD47-4DCC-4E05-B1C7-42BDB9EC7EBA}">
      <dsp:nvSpPr>
        <dsp:cNvPr id="0" name=""/>
        <dsp:cNvSpPr/>
      </dsp:nvSpPr>
      <dsp:spPr>
        <a:xfrm>
          <a:off x="5359675" y="2638992"/>
          <a:ext cx="828290" cy="647829"/>
        </a:xfrm>
        <a:prstGeom prst="triangle">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BD2346C4-1833-4AC0-9253-4E50BF75DD56}">
      <dsp:nvSpPr>
        <dsp:cNvPr id="0" name=""/>
        <dsp:cNvSpPr/>
      </dsp:nvSpPr>
      <dsp:spPr>
        <a:xfrm>
          <a:off x="4590548" y="3537"/>
          <a:ext cx="2366543" cy="2366543"/>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Job interview process</a:t>
          </a:r>
        </a:p>
      </dsp:txBody>
      <dsp:txXfrm>
        <a:off x="4937120" y="350109"/>
        <a:ext cx="1673399" cy="1673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C5753-AB85-446C-B3C0-BF92CC2CD265}">
      <dsp:nvSpPr>
        <dsp:cNvPr id="0" name=""/>
        <dsp:cNvSpPr/>
      </dsp:nvSpPr>
      <dsp:spPr>
        <a:xfrm rot="10800000">
          <a:off x="2228576" y="1009142"/>
          <a:ext cx="5898520" cy="2971434"/>
        </a:xfrm>
        <a:prstGeom prst="homePlat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0320"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strike="noStrike" kern="1200" dirty="0">
              <a:latin typeface="+mn-lt"/>
              <a:cs typeface="Arial" panose="020B0604020202020204" pitchFamily="34" charset="0"/>
            </a:rPr>
            <a:t>Upon determination of eligibility, DVOP specialists and LVER staff must facilitate individualized employment services to eligible persons. </a:t>
          </a:r>
        </a:p>
      </dsp:txBody>
      <dsp:txXfrm rot="10800000">
        <a:off x="2971434" y="1009142"/>
        <a:ext cx="5155662" cy="2971434"/>
      </dsp:txXfrm>
    </dsp:sp>
    <dsp:sp modelId="{C51E5D52-4572-4EED-8666-D3E84137D27F}">
      <dsp:nvSpPr>
        <dsp:cNvPr id="0" name=""/>
        <dsp:cNvSpPr/>
      </dsp:nvSpPr>
      <dsp:spPr>
        <a:xfrm>
          <a:off x="742858" y="1009142"/>
          <a:ext cx="2971434" cy="297143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91" t="1137" r="-76309" b="-113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B507A-CEA7-44E6-A353-5CB3E2461EE8}">
      <dsp:nvSpPr>
        <dsp:cNvPr id="0" name=""/>
        <dsp:cNvSpPr/>
      </dsp:nvSpPr>
      <dsp:spPr>
        <a:xfrm>
          <a:off x="2910543" y="0"/>
          <a:ext cx="2458852" cy="2459226"/>
        </a:xfrm>
        <a:prstGeom prst="circularArrow">
          <a:avLst>
            <a:gd name="adj1" fmla="val 10980"/>
            <a:gd name="adj2" fmla="val 1142322"/>
            <a:gd name="adj3" fmla="val 4500000"/>
            <a:gd name="adj4" fmla="val 10800000"/>
            <a:gd name="adj5" fmla="val 12500"/>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38CBE-E383-492A-ADBC-9D073BE85B15}">
      <dsp:nvSpPr>
        <dsp:cNvPr id="0" name=""/>
        <dsp:cNvSpPr/>
      </dsp:nvSpPr>
      <dsp:spPr>
        <a:xfrm>
          <a:off x="3454030" y="887855"/>
          <a:ext cx="1366336" cy="68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rgbClr val="202452"/>
              </a:solidFill>
              <a:latin typeface="+mn-lt"/>
              <a:cs typeface="Arial" panose="020B0604020202020204" pitchFamily="34" charset="0"/>
            </a:rPr>
            <a:t>Objective Assessment</a:t>
          </a:r>
          <a:endParaRPr lang="en-US" sz="1800" kern="1200" dirty="0">
            <a:solidFill>
              <a:srgbClr val="202452"/>
            </a:solidFill>
            <a:latin typeface="+mn-lt"/>
            <a:cs typeface="Arial" panose="020B0604020202020204" pitchFamily="34" charset="0"/>
          </a:endParaRPr>
        </a:p>
      </dsp:txBody>
      <dsp:txXfrm>
        <a:off x="3454030" y="887855"/>
        <a:ext cx="1366336" cy="683004"/>
      </dsp:txXfrm>
    </dsp:sp>
    <dsp:sp modelId="{1678F759-5E7D-4909-BAE0-6A73E844B41C}">
      <dsp:nvSpPr>
        <dsp:cNvPr id="0" name=""/>
        <dsp:cNvSpPr/>
      </dsp:nvSpPr>
      <dsp:spPr>
        <a:xfrm>
          <a:off x="2227605" y="1413008"/>
          <a:ext cx="2458852" cy="2459226"/>
        </a:xfrm>
        <a:prstGeom prst="leftCircularArrow">
          <a:avLst>
            <a:gd name="adj1" fmla="val 10980"/>
            <a:gd name="adj2" fmla="val 1142322"/>
            <a:gd name="adj3" fmla="val 6300000"/>
            <a:gd name="adj4" fmla="val 18900000"/>
            <a:gd name="adj5" fmla="val 125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042B0-A13E-4CD2-84ED-4110F4FCC809}">
      <dsp:nvSpPr>
        <dsp:cNvPr id="0" name=""/>
        <dsp:cNvSpPr/>
      </dsp:nvSpPr>
      <dsp:spPr>
        <a:xfrm>
          <a:off x="2773863" y="2309037"/>
          <a:ext cx="1366336" cy="68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rgbClr val="202452"/>
              </a:solidFill>
              <a:latin typeface="+mn-lt"/>
              <a:cs typeface="Arial" panose="020B0604020202020204" pitchFamily="34" charset="0"/>
            </a:rPr>
            <a:t> Individual Employment Plan (IEP)</a:t>
          </a:r>
          <a:endParaRPr lang="en-US" sz="1800" kern="1200" dirty="0">
            <a:solidFill>
              <a:srgbClr val="202452"/>
            </a:solidFill>
            <a:latin typeface="+mn-lt"/>
            <a:cs typeface="Arial" panose="020B0604020202020204" pitchFamily="34" charset="0"/>
          </a:endParaRPr>
        </a:p>
      </dsp:txBody>
      <dsp:txXfrm>
        <a:off x="2773863" y="2309037"/>
        <a:ext cx="1366336" cy="683004"/>
      </dsp:txXfrm>
    </dsp:sp>
    <dsp:sp modelId="{646416BE-6C0C-4744-A431-2ADF87D4FCE3}">
      <dsp:nvSpPr>
        <dsp:cNvPr id="0" name=""/>
        <dsp:cNvSpPr/>
      </dsp:nvSpPr>
      <dsp:spPr>
        <a:xfrm>
          <a:off x="3085549" y="2995107"/>
          <a:ext cx="2112535" cy="2113381"/>
        </a:xfrm>
        <a:prstGeom prst="blockArc">
          <a:avLst>
            <a:gd name="adj1" fmla="val 13500000"/>
            <a:gd name="adj2" fmla="val 10800000"/>
            <a:gd name="adj3" fmla="val 1274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A49A5-2726-4D54-BD94-648D3E92871D}">
      <dsp:nvSpPr>
        <dsp:cNvPr id="0" name=""/>
        <dsp:cNvSpPr/>
      </dsp:nvSpPr>
      <dsp:spPr>
        <a:xfrm>
          <a:off x="3457263" y="3732262"/>
          <a:ext cx="1366336" cy="683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rgbClr val="202452"/>
              </a:solidFill>
              <a:latin typeface="+mn-lt"/>
              <a:cs typeface="Arial" panose="020B0604020202020204" pitchFamily="34" charset="0"/>
            </a:rPr>
            <a:t>Consistent Contact</a:t>
          </a:r>
          <a:endParaRPr lang="en-US" sz="1800" kern="1200" dirty="0">
            <a:solidFill>
              <a:srgbClr val="202452"/>
            </a:solidFill>
            <a:latin typeface="+mn-lt"/>
            <a:cs typeface="Arial" panose="020B0604020202020204" pitchFamily="34" charset="0"/>
          </a:endParaRPr>
        </a:p>
      </dsp:txBody>
      <dsp:txXfrm>
        <a:off x="3457263" y="3732262"/>
        <a:ext cx="1366336" cy="683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2A409-BCEC-4BBB-93DA-7289E668C2FC}">
      <dsp:nvSpPr>
        <dsp:cNvPr id="0" name=""/>
        <dsp:cNvSpPr/>
      </dsp:nvSpPr>
      <dsp:spPr>
        <a:xfrm>
          <a:off x="3216952" y="2373968"/>
          <a:ext cx="386742" cy="2078738"/>
        </a:xfrm>
        <a:custGeom>
          <a:avLst/>
          <a:gdLst/>
          <a:ahLst/>
          <a:cxnLst/>
          <a:rect l="0" t="0" r="0" b="0"/>
          <a:pathLst>
            <a:path>
              <a:moveTo>
                <a:pt x="0" y="0"/>
              </a:moveTo>
              <a:lnTo>
                <a:pt x="193371" y="0"/>
              </a:lnTo>
              <a:lnTo>
                <a:pt x="193371" y="2078738"/>
              </a:lnTo>
              <a:lnTo>
                <a:pt x="386742" y="2078738"/>
              </a:lnTo>
            </a:path>
          </a:pathLst>
        </a:custGeom>
        <a:noFill/>
        <a:ln w="12700" cap="flat" cmpd="sng" algn="ctr">
          <a:solidFill>
            <a:schemeClr val="accent6"/>
          </a:solidFill>
          <a:prstDash val="solid"/>
          <a:miter lim="800000"/>
        </a:ln>
        <a:effectLst/>
      </dsp:spPr>
      <dsp:style>
        <a:lnRef idx="2">
          <a:schemeClr val="accent6"/>
        </a:lnRef>
        <a:fillRef idx="0">
          <a:schemeClr val="accent6"/>
        </a:fillRef>
        <a:effectRef idx="1">
          <a:schemeClr val="accent6"/>
        </a:effectRef>
        <a:fontRef idx="minor">
          <a:schemeClr val="tx1"/>
        </a:fontRef>
      </dsp:style>
    </dsp:sp>
    <dsp:sp modelId="{69E22424-03B4-4F7A-B13A-604FD5C4CA22}">
      <dsp:nvSpPr>
        <dsp:cNvPr id="0" name=""/>
        <dsp:cNvSpPr/>
      </dsp:nvSpPr>
      <dsp:spPr>
        <a:xfrm>
          <a:off x="3216952" y="2373968"/>
          <a:ext cx="386742" cy="1247243"/>
        </a:xfrm>
        <a:custGeom>
          <a:avLst/>
          <a:gdLst/>
          <a:ahLst/>
          <a:cxnLst/>
          <a:rect l="0" t="0" r="0" b="0"/>
          <a:pathLst>
            <a:path>
              <a:moveTo>
                <a:pt x="0" y="0"/>
              </a:moveTo>
              <a:lnTo>
                <a:pt x="193371" y="0"/>
              </a:lnTo>
              <a:lnTo>
                <a:pt x="193371" y="1247243"/>
              </a:lnTo>
              <a:lnTo>
                <a:pt x="386742" y="1247243"/>
              </a:lnTo>
            </a:path>
          </a:pathLst>
        </a:custGeom>
        <a:noFill/>
        <a:ln w="12700" cap="flat" cmpd="sng" algn="ctr">
          <a:solidFill>
            <a:schemeClr val="accent6"/>
          </a:solidFill>
          <a:prstDash val="solid"/>
          <a:miter lim="800000"/>
        </a:ln>
        <a:effectLst/>
      </dsp:spPr>
      <dsp:style>
        <a:lnRef idx="2">
          <a:schemeClr val="accent6"/>
        </a:lnRef>
        <a:fillRef idx="0">
          <a:schemeClr val="accent6"/>
        </a:fillRef>
        <a:effectRef idx="1">
          <a:schemeClr val="accent6"/>
        </a:effectRef>
        <a:fontRef idx="minor">
          <a:schemeClr val="tx1"/>
        </a:fontRef>
      </dsp:style>
    </dsp:sp>
    <dsp:sp modelId="{B6DF3FEA-7DF7-45D4-97EB-724809073EE3}">
      <dsp:nvSpPr>
        <dsp:cNvPr id="0" name=""/>
        <dsp:cNvSpPr/>
      </dsp:nvSpPr>
      <dsp:spPr>
        <a:xfrm>
          <a:off x="3216952" y="2373968"/>
          <a:ext cx="386742" cy="415747"/>
        </a:xfrm>
        <a:custGeom>
          <a:avLst/>
          <a:gdLst/>
          <a:ahLst/>
          <a:cxnLst/>
          <a:rect l="0" t="0" r="0" b="0"/>
          <a:pathLst>
            <a:path>
              <a:moveTo>
                <a:pt x="0" y="0"/>
              </a:moveTo>
              <a:lnTo>
                <a:pt x="193371" y="0"/>
              </a:lnTo>
              <a:lnTo>
                <a:pt x="193371" y="415747"/>
              </a:lnTo>
              <a:lnTo>
                <a:pt x="386742" y="415747"/>
              </a:lnTo>
            </a:path>
          </a:pathLst>
        </a:custGeom>
        <a:noFill/>
        <a:ln w="12700" cap="flat" cmpd="sng" algn="ctr">
          <a:solidFill>
            <a:schemeClr val="accent6"/>
          </a:solidFill>
          <a:prstDash val="solid"/>
          <a:miter lim="800000"/>
        </a:ln>
        <a:effectLst/>
      </dsp:spPr>
      <dsp:style>
        <a:lnRef idx="2">
          <a:schemeClr val="accent6"/>
        </a:lnRef>
        <a:fillRef idx="0">
          <a:schemeClr val="accent6"/>
        </a:fillRef>
        <a:effectRef idx="1">
          <a:schemeClr val="accent6"/>
        </a:effectRef>
        <a:fontRef idx="minor">
          <a:schemeClr val="tx1"/>
        </a:fontRef>
      </dsp:style>
    </dsp:sp>
    <dsp:sp modelId="{9BDC7C29-FEB5-4149-9863-4A0273C3A817}">
      <dsp:nvSpPr>
        <dsp:cNvPr id="0" name=""/>
        <dsp:cNvSpPr/>
      </dsp:nvSpPr>
      <dsp:spPr>
        <a:xfrm>
          <a:off x="3216952" y="1958220"/>
          <a:ext cx="386742" cy="415747"/>
        </a:xfrm>
        <a:custGeom>
          <a:avLst/>
          <a:gdLst/>
          <a:ahLst/>
          <a:cxnLst/>
          <a:rect l="0" t="0" r="0" b="0"/>
          <a:pathLst>
            <a:path>
              <a:moveTo>
                <a:pt x="0" y="415747"/>
              </a:moveTo>
              <a:lnTo>
                <a:pt x="193371" y="415747"/>
              </a:lnTo>
              <a:lnTo>
                <a:pt x="193371" y="0"/>
              </a:lnTo>
              <a:lnTo>
                <a:pt x="386742"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205425-F51D-484A-B659-81F0A11F7671}">
      <dsp:nvSpPr>
        <dsp:cNvPr id="0" name=""/>
        <dsp:cNvSpPr/>
      </dsp:nvSpPr>
      <dsp:spPr>
        <a:xfrm>
          <a:off x="3216952" y="1126724"/>
          <a:ext cx="386742" cy="1247243"/>
        </a:xfrm>
        <a:custGeom>
          <a:avLst/>
          <a:gdLst/>
          <a:ahLst/>
          <a:cxnLst/>
          <a:rect l="0" t="0" r="0" b="0"/>
          <a:pathLst>
            <a:path>
              <a:moveTo>
                <a:pt x="0" y="1247243"/>
              </a:moveTo>
              <a:lnTo>
                <a:pt x="193371" y="1247243"/>
              </a:lnTo>
              <a:lnTo>
                <a:pt x="193371" y="0"/>
              </a:lnTo>
              <a:lnTo>
                <a:pt x="386742" y="0"/>
              </a:lnTo>
            </a:path>
          </a:pathLst>
        </a:custGeom>
        <a:noFill/>
        <a:ln w="12700" cap="flat" cmpd="sng" algn="ctr">
          <a:solidFill>
            <a:schemeClr val="accent6"/>
          </a:solidFill>
          <a:prstDash val="solid"/>
          <a:miter lim="800000"/>
        </a:ln>
        <a:effectLst/>
      </dsp:spPr>
      <dsp:style>
        <a:lnRef idx="2">
          <a:schemeClr val="accent6"/>
        </a:lnRef>
        <a:fillRef idx="0">
          <a:schemeClr val="accent6"/>
        </a:fillRef>
        <a:effectRef idx="1">
          <a:schemeClr val="accent6"/>
        </a:effectRef>
        <a:fontRef idx="minor">
          <a:schemeClr val="tx1"/>
        </a:fontRef>
      </dsp:style>
    </dsp:sp>
    <dsp:sp modelId="{D6EB3612-C224-4167-8E1C-1A3E185ABB37}">
      <dsp:nvSpPr>
        <dsp:cNvPr id="0" name=""/>
        <dsp:cNvSpPr/>
      </dsp:nvSpPr>
      <dsp:spPr>
        <a:xfrm>
          <a:off x="3216952" y="295229"/>
          <a:ext cx="386742" cy="2078738"/>
        </a:xfrm>
        <a:custGeom>
          <a:avLst/>
          <a:gdLst/>
          <a:ahLst/>
          <a:cxnLst/>
          <a:rect l="0" t="0" r="0" b="0"/>
          <a:pathLst>
            <a:path>
              <a:moveTo>
                <a:pt x="0" y="2078738"/>
              </a:moveTo>
              <a:lnTo>
                <a:pt x="193371" y="2078738"/>
              </a:lnTo>
              <a:lnTo>
                <a:pt x="193371" y="0"/>
              </a:lnTo>
              <a:lnTo>
                <a:pt x="386742" y="0"/>
              </a:lnTo>
            </a:path>
          </a:pathLst>
        </a:custGeom>
        <a:noFill/>
        <a:ln w="12700" cap="flat" cmpd="sng" algn="ctr">
          <a:solidFill>
            <a:schemeClr val="accent6"/>
          </a:solidFill>
          <a:prstDash val="solid"/>
          <a:miter lim="800000"/>
        </a:ln>
        <a:effectLst/>
      </dsp:spPr>
      <dsp:style>
        <a:lnRef idx="2">
          <a:schemeClr val="accent6"/>
        </a:lnRef>
        <a:fillRef idx="0">
          <a:schemeClr val="accent6"/>
        </a:fillRef>
        <a:effectRef idx="1">
          <a:schemeClr val="accent6"/>
        </a:effectRef>
        <a:fontRef idx="minor">
          <a:schemeClr val="tx1"/>
        </a:fontRef>
      </dsp:style>
    </dsp:sp>
    <dsp:sp modelId="{53C14898-3522-409D-8AD4-C70B40780402}">
      <dsp:nvSpPr>
        <dsp:cNvPr id="0" name=""/>
        <dsp:cNvSpPr/>
      </dsp:nvSpPr>
      <dsp:spPr>
        <a:xfrm>
          <a:off x="1283242" y="2079077"/>
          <a:ext cx="1933710" cy="589781"/>
        </a:xfrm>
        <a:prstGeom prst="rect">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u="sng" kern="1200" dirty="0">
              <a:latin typeface="+mn-lt"/>
              <a:cs typeface="Arial" panose="020B0604020202020204" pitchFamily="34" charset="0"/>
            </a:rPr>
            <a:t>Evaluation of</a:t>
          </a:r>
          <a:r>
            <a:rPr lang="en-US" sz="2600" u="none" kern="1200" dirty="0">
              <a:latin typeface="+mn-lt"/>
              <a:cs typeface="Arial" panose="020B0604020202020204" pitchFamily="34" charset="0"/>
            </a:rPr>
            <a:t>:</a:t>
          </a:r>
          <a:r>
            <a:rPr lang="en-US" sz="2600" u="sng" kern="1200" dirty="0">
              <a:latin typeface="+mn-lt"/>
              <a:cs typeface="Arial" panose="020B0604020202020204" pitchFamily="34" charset="0"/>
            </a:rPr>
            <a:t> </a:t>
          </a:r>
          <a:endParaRPr lang="en-US" sz="2600" kern="1200" dirty="0">
            <a:latin typeface="+mn-lt"/>
            <a:cs typeface="Arial" panose="020B0604020202020204" pitchFamily="34" charset="0"/>
          </a:endParaRPr>
        </a:p>
      </dsp:txBody>
      <dsp:txXfrm>
        <a:off x="1283242" y="2079077"/>
        <a:ext cx="1933710" cy="589781"/>
      </dsp:txXfrm>
    </dsp:sp>
    <dsp:sp modelId="{A1DB8CA8-37EC-4C5E-BD9B-0CE5142597C3}">
      <dsp:nvSpPr>
        <dsp:cNvPr id="0" name=""/>
        <dsp:cNvSpPr/>
      </dsp:nvSpPr>
      <dsp:spPr>
        <a:xfrm>
          <a:off x="3603695" y="338"/>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Expectations</a:t>
          </a:r>
        </a:p>
      </dsp:txBody>
      <dsp:txXfrm>
        <a:off x="3603695" y="338"/>
        <a:ext cx="1933710" cy="589781"/>
      </dsp:txXfrm>
    </dsp:sp>
    <dsp:sp modelId="{4F15EFEF-2FB8-48AE-921A-FA8B3314BDF2}">
      <dsp:nvSpPr>
        <dsp:cNvPr id="0" name=""/>
        <dsp:cNvSpPr/>
      </dsp:nvSpPr>
      <dsp:spPr>
        <a:xfrm>
          <a:off x="3603695" y="831834"/>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Education</a:t>
          </a:r>
        </a:p>
      </dsp:txBody>
      <dsp:txXfrm>
        <a:off x="3603695" y="831834"/>
        <a:ext cx="1933710" cy="589781"/>
      </dsp:txXfrm>
    </dsp:sp>
    <dsp:sp modelId="{89B8E9F2-45AC-4963-A640-5A09C967F813}">
      <dsp:nvSpPr>
        <dsp:cNvPr id="0" name=""/>
        <dsp:cNvSpPr/>
      </dsp:nvSpPr>
      <dsp:spPr>
        <a:xfrm>
          <a:off x="3603695" y="1663329"/>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Certificates</a:t>
          </a:r>
        </a:p>
      </dsp:txBody>
      <dsp:txXfrm>
        <a:off x="3603695" y="1663329"/>
        <a:ext cx="1933710" cy="589781"/>
      </dsp:txXfrm>
    </dsp:sp>
    <dsp:sp modelId="{01AA96CA-2786-4AD3-87D8-BAFC3C6764D1}">
      <dsp:nvSpPr>
        <dsp:cNvPr id="0" name=""/>
        <dsp:cNvSpPr/>
      </dsp:nvSpPr>
      <dsp:spPr>
        <a:xfrm>
          <a:off x="3603695" y="2494824"/>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Work history</a:t>
          </a:r>
        </a:p>
      </dsp:txBody>
      <dsp:txXfrm>
        <a:off x="3603695" y="2494824"/>
        <a:ext cx="1933710" cy="589781"/>
      </dsp:txXfrm>
    </dsp:sp>
    <dsp:sp modelId="{B3BD5223-E414-4110-A340-09331BC25784}">
      <dsp:nvSpPr>
        <dsp:cNvPr id="0" name=""/>
        <dsp:cNvSpPr/>
      </dsp:nvSpPr>
      <dsp:spPr>
        <a:xfrm>
          <a:off x="3603695" y="3326320"/>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Work readiness</a:t>
          </a:r>
        </a:p>
      </dsp:txBody>
      <dsp:txXfrm>
        <a:off x="3603695" y="3326320"/>
        <a:ext cx="1933710" cy="589781"/>
      </dsp:txXfrm>
    </dsp:sp>
    <dsp:sp modelId="{B5DCB308-CBEF-4D38-A98B-52A6B06303E2}">
      <dsp:nvSpPr>
        <dsp:cNvPr id="0" name=""/>
        <dsp:cNvSpPr/>
      </dsp:nvSpPr>
      <dsp:spPr>
        <a:xfrm>
          <a:off x="3603695" y="4157815"/>
          <a:ext cx="1933710" cy="58978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Barriers</a:t>
          </a:r>
        </a:p>
      </dsp:txBody>
      <dsp:txXfrm>
        <a:off x="3603695" y="4157815"/>
        <a:ext cx="1933710" cy="589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5405D-89B0-4CA9-929E-C078E210B3D7}">
      <dsp:nvSpPr>
        <dsp:cNvPr id="0" name=""/>
        <dsp:cNvSpPr/>
      </dsp:nvSpPr>
      <dsp:spPr>
        <a:xfrm>
          <a:off x="0" y="3730043"/>
          <a:ext cx="7976869" cy="1224283"/>
        </a:xfrm>
        <a:prstGeom prst="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Note: If a WIOA referral is made, service code 211 (Referral to WIOA) must be recorded in Employ Florida. </a:t>
          </a:r>
        </a:p>
      </dsp:txBody>
      <dsp:txXfrm>
        <a:off x="0" y="3730043"/>
        <a:ext cx="7976869" cy="1224283"/>
      </dsp:txXfrm>
    </dsp:sp>
    <dsp:sp modelId="{2E4B6397-588B-4260-BBEF-1AC8DE369EB6}">
      <dsp:nvSpPr>
        <dsp:cNvPr id="0" name=""/>
        <dsp:cNvSpPr/>
      </dsp:nvSpPr>
      <dsp:spPr>
        <a:xfrm rot="10800000">
          <a:off x="0" y="1865459"/>
          <a:ext cx="7976869" cy="1882948"/>
        </a:xfrm>
        <a:prstGeom prst="upArrowCallou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Staff may refer eligible persons to WIOA for the assessment process and must receive detailed results.</a:t>
          </a:r>
        </a:p>
      </dsp:txBody>
      <dsp:txXfrm rot="10800000">
        <a:off x="0" y="1865459"/>
        <a:ext cx="7976869" cy="1223483"/>
      </dsp:txXfrm>
    </dsp:sp>
    <dsp:sp modelId="{5786BF1B-2635-4A17-A012-FE7794672799}">
      <dsp:nvSpPr>
        <dsp:cNvPr id="0" name=""/>
        <dsp:cNvSpPr/>
      </dsp:nvSpPr>
      <dsp:spPr>
        <a:xfrm rot="10800000">
          <a:off x="0" y="875"/>
          <a:ext cx="7976869" cy="1882948"/>
        </a:xfrm>
        <a:prstGeom prst="upArrowCallou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u="sng" kern="1200" dirty="0"/>
            <a:t>Specialized assessments examine one or more of the following</a:t>
          </a:r>
          <a:r>
            <a:rPr lang="en-US" sz="2300" u="none" kern="1200" dirty="0"/>
            <a:t>:</a:t>
          </a:r>
        </a:p>
      </dsp:txBody>
      <dsp:txXfrm rot="-10800000">
        <a:off x="0" y="875"/>
        <a:ext cx="7976869" cy="660914"/>
      </dsp:txXfrm>
    </dsp:sp>
    <dsp:sp modelId="{69DDACF2-06AE-4611-9AF9-EDB899FCC6C6}">
      <dsp:nvSpPr>
        <dsp:cNvPr id="0" name=""/>
        <dsp:cNvSpPr/>
      </dsp:nvSpPr>
      <dsp:spPr>
        <a:xfrm>
          <a:off x="973" y="661790"/>
          <a:ext cx="1594984" cy="56300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2452"/>
              </a:solidFill>
            </a:rPr>
            <a:t>Basic literacy in math, reading or writing</a:t>
          </a:r>
        </a:p>
      </dsp:txBody>
      <dsp:txXfrm>
        <a:off x="973" y="661790"/>
        <a:ext cx="1594984" cy="563001"/>
      </dsp:txXfrm>
    </dsp:sp>
    <dsp:sp modelId="{A4B76122-9B08-4A71-9E21-1C46002C416F}">
      <dsp:nvSpPr>
        <dsp:cNvPr id="0" name=""/>
        <dsp:cNvSpPr/>
      </dsp:nvSpPr>
      <dsp:spPr>
        <a:xfrm>
          <a:off x="1595958" y="661790"/>
          <a:ext cx="1594984" cy="563001"/>
        </a:xfrm>
        <a:prstGeom prst="rect">
          <a:avLst/>
        </a:prstGeom>
        <a:solidFill>
          <a:schemeClr val="accent5">
            <a:alpha val="90000"/>
            <a:tint val="40000"/>
            <a:hueOff val="0"/>
            <a:satOff val="0"/>
            <a:lumOff val="0"/>
            <a:alphaOff val="-1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2452"/>
              </a:solidFill>
            </a:rPr>
            <a:t>English language proficiency </a:t>
          </a:r>
        </a:p>
      </dsp:txBody>
      <dsp:txXfrm>
        <a:off x="1595958" y="661790"/>
        <a:ext cx="1594984" cy="563001"/>
      </dsp:txXfrm>
    </dsp:sp>
    <dsp:sp modelId="{1CB2E843-DFDA-44C2-B778-E5F14E61B1B4}">
      <dsp:nvSpPr>
        <dsp:cNvPr id="0" name=""/>
        <dsp:cNvSpPr/>
      </dsp:nvSpPr>
      <dsp:spPr>
        <a:xfrm>
          <a:off x="3190942" y="661790"/>
          <a:ext cx="1594984" cy="563001"/>
        </a:xfrm>
        <a:prstGeom prst="rect">
          <a:avLst/>
        </a:prstGeom>
        <a:solidFill>
          <a:schemeClr val="accent5">
            <a:alpha val="90000"/>
            <a:tint val="40000"/>
            <a:hueOff val="0"/>
            <a:satOff val="0"/>
            <a:lumOff val="0"/>
            <a:alphaOff val="-2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202452"/>
              </a:solidFill>
            </a:rPr>
            <a:t>Interests and aptitude</a:t>
          </a:r>
        </a:p>
      </dsp:txBody>
      <dsp:txXfrm>
        <a:off x="3190942" y="661790"/>
        <a:ext cx="1594984" cy="563001"/>
      </dsp:txXfrm>
    </dsp:sp>
    <dsp:sp modelId="{C222635D-0473-4E37-BC3A-0E55D83C60BB}">
      <dsp:nvSpPr>
        <dsp:cNvPr id="0" name=""/>
        <dsp:cNvSpPr/>
      </dsp:nvSpPr>
      <dsp:spPr>
        <a:xfrm>
          <a:off x="4785926" y="661790"/>
          <a:ext cx="1594984" cy="563001"/>
        </a:xfrm>
        <a:prstGeom prst="rect">
          <a:avLst/>
        </a:prstGeom>
        <a:solidFill>
          <a:schemeClr val="accent5">
            <a:alpha val="90000"/>
            <a:tint val="40000"/>
            <a:hueOff val="0"/>
            <a:satOff val="0"/>
            <a:lumOff val="0"/>
            <a:alphaOff val="-3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2452"/>
              </a:solidFill>
            </a:rPr>
            <a:t>Occupational skill levels </a:t>
          </a:r>
        </a:p>
      </dsp:txBody>
      <dsp:txXfrm>
        <a:off x="4785926" y="661790"/>
        <a:ext cx="1594984" cy="563001"/>
      </dsp:txXfrm>
    </dsp:sp>
    <dsp:sp modelId="{53DD71F0-AB95-4A85-99D6-785C5EED6DDF}">
      <dsp:nvSpPr>
        <dsp:cNvPr id="0" name=""/>
        <dsp:cNvSpPr/>
      </dsp:nvSpPr>
      <dsp:spPr>
        <a:xfrm>
          <a:off x="6380910" y="661790"/>
          <a:ext cx="1594984" cy="563001"/>
        </a:xfrm>
        <a:prstGeom prst="rect">
          <a:avLst/>
        </a:prstGeom>
        <a:solidFill>
          <a:schemeClr val="accent5">
            <a:alpha val="90000"/>
            <a:tint val="40000"/>
            <a:hueOff val="0"/>
            <a:satOff val="0"/>
            <a:lumOff val="0"/>
            <a:alphaOff val="-4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202452"/>
              </a:solidFill>
            </a:rPr>
            <a:t>Transferable skills</a:t>
          </a:r>
        </a:p>
      </dsp:txBody>
      <dsp:txXfrm>
        <a:off x="6380910" y="661790"/>
        <a:ext cx="1594984" cy="5630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56720-9E7B-4828-94E1-21424F7B5F30}">
      <dsp:nvSpPr>
        <dsp:cNvPr id="0" name=""/>
        <dsp:cNvSpPr/>
      </dsp:nvSpPr>
      <dsp:spPr>
        <a:xfrm>
          <a:off x="3102800" y="1512152"/>
          <a:ext cx="1792224" cy="1792224"/>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3C374A-BC84-4CA1-B775-B27A2A44DDB3}">
      <dsp:nvSpPr>
        <dsp:cNvPr id="0" name=""/>
        <dsp:cNvSpPr/>
      </dsp:nvSpPr>
      <dsp:spPr>
        <a:xfrm>
          <a:off x="2481194" y="-52769"/>
          <a:ext cx="3035435" cy="14144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202452"/>
              </a:solidFill>
            </a:rPr>
            <a:t>Educational/occupational opportunities</a:t>
          </a:r>
        </a:p>
      </dsp:txBody>
      <dsp:txXfrm>
        <a:off x="2481194" y="-52769"/>
        <a:ext cx="3035435" cy="1414430"/>
      </dsp:txXfrm>
    </dsp:sp>
    <dsp:sp modelId="{84855611-29F5-4D04-9AA7-D068183FFFBC}">
      <dsp:nvSpPr>
        <dsp:cNvPr id="0" name=""/>
        <dsp:cNvSpPr/>
      </dsp:nvSpPr>
      <dsp:spPr>
        <a:xfrm>
          <a:off x="3784562" y="2007318"/>
          <a:ext cx="1792224" cy="1792224"/>
        </a:xfrm>
        <a:prstGeom prst="ellipse">
          <a:avLst/>
        </a:prstGeom>
        <a:solidFill>
          <a:srgbClr val="202452">
            <a:alpha val="425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1B59030-DFFC-4D32-B0C8-C8FD7211FA87}">
      <dsp:nvSpPr>
        <dsp:cNvPr id="0" name=""/>
        <dsp:cNvSpPr/>
      </dsp:nvSpPr>
      <dsp:spPr>
        <a:xfrm>
          <a:off x="5719447" y="1640168"/>
          <a:ext cx="1863912" cy="1305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202452"/>
              </a:solidFill>
            </a:rPr>
            <a:t>Assessments</a:t>
          </a:r>
        </a:p>
      </dsp:txBody>
      <dsp:txXfrm>
        <a:off x="5719447" y="1640168"/>
        <a:ext cx="1863912" cy="1305763"/>
      </dsp:txXfrm>
    </dsp:sp>
    <dsp:sp modelId="{94D76F57-7897-4B36-BD8F-F0A8AD90EA5A}">
      <dsp:nvSpPr>
        <dsp:cNvPr id="0" name=""/>
        <dsp:cNvSpPr/>
      </dsp:nvSpPr>
      <dsp:spPr>
        <a:xfrm>
          <a:off x="3524331" y="2809210"/>
          <a:ext cx="1792224" cy="1792224"/>
        </a:xfrm>
        <a:prstGeom prst="ellipse">
          <a:avLst/>
        </a:prstGeom>
        <a:solidFill>
          <a:srgbClr val="202452">
            <a:alpha val="3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FE875BD-82A5-47F0-A0DA-9388C90B92CE}">
      <dsp:nvSpPr>
        <dsp:cNvPr id="0" name=""/>
        <dsp:cNvSpPr/>
      </dsp:nvSpPr>
      <dsp:spPr>
        <a:xfrm>
          <a:off x="5432691" y="3867646"/>
          <a:ext cx="1863912" cy="1305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202452"/>
              </a:solidFill>
            </a:rPr>
            <a:t>Labor market information</a:t>
          </a:r>
        </a:p>
      </dsp:txBody>
      <dsp:txXfrm>
        <a:off x="5432691" y="3867646"/>
        <a:ext cx="1863912" cy="1305763"/>
      </dsp:txXfrm>
    </dsp:sp>
    <dsp:sp modelId="{A7CB0956-EDA8-422B-8B26-172D4060A645}">
      <dsp:nvSpPr>
        <dsp:cNvPr id="0" name=""/>
        <dsp:cNvSpPr/>
      </dsp:nvSpPr>
      <dsp:spPr>
        <a:xfrm>
          <a:off x="2681268" y="2809210"/>
          <a:ext cx="1792224" cy="1792224"/>
        </a:xfrm>
        <a:prstGeom prst="ellipse">
          <a:avLst/>
        </a:prstGeom>
        <a:solidFill>
          <a:srgbClr val="202452">
            <a:alpha val="275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58B6F7-AA7E-4E7A-B4C8-A525A87DC926}">
      <dsp:nvSpPr>
        <dsp:cNvPr id="0" name=""/>
        <dsp:cNvSpPr/>
      </dsp:nvSpPr>
      <dsp:spPr>
        <a:xfrm>
          <a:off x="701219" y="3867646"/>
          <a:ext cx="1863912" cy="1305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202452"/>
              </a:solidFill>
            </a:rPr>
            <a:t>Specifics on occupational requirements</a:t>
          </a:r>
        </a:p>
      </dsp:txBody>
      <dsp:txXfrm>
        <a:off x="701219" y="3867646"/>
        <a:ext cx="1863912" cy="1305763"/>
      </dsp:txXfrm>
    </dsp:sp>
    <dsp:sp modelId="{105963AA-24E8-49F5-A414-F98C6DC835AC}">
      <dsp:nvSpPr>
        <dsp:cNvPr id="0" name=""/>
        <dsp:cNvSpPr/>
      </dsp:nvSpPr>
      <dsp:spPr>
        <a:xfrm>
          <a:off x="2421037" y="2007318"/>
          <a:ext cx="1792224" cy="1792224"/>
        </a:xfrm>
        <a:prstGeom prst="ellipse">
          <a:avLst/>
        </a:prstGeom>
        <a:solidFill>
          <a:srgbClr val="202452">
            <a:alpha val="2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437C6E2-83D5-48BE-82F9-5A5548DA863F}">
      <dsp:nvSpPr>
        <dsp:cNvPr id="0" name=""/>
        <dsp:cNvSpPr/>
      </dsp:nvSpPr>
      <dsp:spPr>
        <a:xfrm>
          <a:off x="414464" y="1640168"/>
          <a:ext cx="1863912" cy="1305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202452"/>
              </a:solidFill>
            </a:rPr>
            <a:t>Training opportunities</a:t>
          </a:r>
        </a:p>
      </dsp:txBody>
      <dsp:txXfrm>
        <a:off x="414464" y="1640168"/>
        <a:ext cx="1863912" cy="13057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F50-0C14-4163-A6EE-48F0BFF0F2BE}">
      <dsp:nvSpPr>
        <dsp:cNvPr id="0" name=""/>
        <dsp:cNvSpPr/>
      </dsp:nvSpPr>
      <dsp:spPr>
        <a:xfrm>
          <a:off x="2969817" y="2823903"/>
          <a:ext cx="2058190" cy="2058190"/>
        </a:xfrm>
        <a:prstGeom prst="ellipse">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sng" kern="1200" dirty="0"/>
            <a:t>S.M.A.R.T.</a:t>
          </a:r>
          <a:r>
            <a:rPr lang="en-US" sz="2000" kern="1200" dirty="0"/>
            <a:t> guidelines</a:t>
          </a:r>
        </a:p>
      </dsp:txBody>
      <dsp:txXfrm>
        <a:off x="3271232" y="3125318"/>
        <a:ext cx="1455360" cy="1455360"/>
      </dsp:txXfrm>
    </dsp:sp>
    <dsp:sp modelId="{D1804F67-C1AF-4460-B622-BC6A48EEDFE5}">
      <dsp:nvSpPr>
        <dsp:cNvPr id="0" name=""/>
        <dsp:cNvSpPr/>
      </dsp:nvSpPr>
      <dsp:spPr>
        <a:xfrm rot="10800000">
          <a:off x="978252" y="3559706"/>
          <a:ext cx="1882028" cy="586584"/>
        </a:xfrm>
        <a:prstGeom prst="leftArrow">
          <a:avLst>
            <a:gd name="adj1" fmla="val 60000"/>
            <a:gd name="adj2" fmla="val 5000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A90022F1-9821-464F-8B5A-922888DED918}">
      <dsp:nvSpPr>
        <dsp:cNvPr id="0" name=""/>
        <dsp:cNvSpPr/>
      </dsp:nvSpPr>
      <dsp:spPr>
        <a:xfrm>
          <a:off x="612" y="3070886"/>
          <a:ext cx="1955280" cy="1564224"/>
        </a:xfrm>
        <a:prstGeom prst="roundRect">
          <a:avLst>
            <a:gd name="adj" fmla="val 10000"/>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Specific</a:t>
          </a:r>
        </a:p>
      </dsp:txBody>
      <dsp:txXfrm>
        <a:off x="46427" y="3116701"/>
        <a:ext cx="1863650" cy="1472594"/>
      </dsp:txXfrm>
    </dsp:sp>
    <dsp:sp modelId="{8CB1D411-733A-4DE5-81FA-2806B1555C57}">
      <dsp:nvSpPr>
        <dsp:cNvPr id="0" name=""/>
        <dsp:cNvSpPr/>
      </dsp:nvSpPr>
      <dsp:spPr>
        <a:xfrm rot="13500000">
          <a:off x="1587366" y="2089175"/>
          <a:ext cx="1882028" cy="586584"/>
        </a:xfrm>
        <a:prstGeom prst="leftArrow">
          <a:avLst>
            <a:gd name="adj1" fmla="val 60000"/>
            <a:gd name="adj2" fmla="val 5000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0EB8D461-573F-4D2D-A8E0-96D980119BFA}">
      <dsp:nvSpPr>
        <dsp:cNvPr id="0" name=""/>
        <dsp:cNvSpPr/>
      </dsp:nvSpPr>
      <dsp:spPr>
        <a:xfrm>
          <a:off x="885343" y="934957"/>
          <a:ext cx="1955280" cy="1564224"/>
        </a:xfrm>
        <a:prstGeom prst="roundRect">
          <a:avLst>
            <a:gd name="adj" fmla="val 10000"/>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Measurable</a:t>
          </a:r>
        </a:p>
      </dsp:txBody>
      <dsp:txXfrm>
        <a:off x="931158" y="980772"/>
        <a:ext cx="1863650" cy="1472594"/>
      </dsp:txXfrm>
    </dsp:sp>
    <dsp:sp modelId="{CF749285-49FC-44F4-AB33-734FBD408D6C}">
      <dsp:nvSpPr>
        <dsp:cNvPr id="0" name=""/>
        <dsp:cNvSpPr/>
      </dsp:nvSpPr>
      <dsp:spPr>
        <a:xfrm rot="16200000">
          <a:off x="3057898" y="1480061"/>
          <a:ext cx="1882028" cy="586584"/>
        </a:xfrm>
        <a:prstGeom prst="leftArrow">
          <a:avLst>
            <a:gd name="adj1" fmla="val 60000"/>
            <a:gd name="adj2" fmla="val 5000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ECC92742-20E0-48BF-91AB-D8A1BEA3F294}">
      <dsp:nvSpPr>
        <dsp:cNvPr id="0" name=""/>
        <dsp:cNvSpPr/>
      </dsp:nvSpPr>
      <dsp:spPr>
        <a:xfrm>
          <a:off x="3021272" y="50226"/>
          <a:ext cx="1955280" cy="1564224"/>
        </a:xfrm>
        <a:prstGeom prst="roundRect">
          <a:avLst>
            <a:gd name="adj" fmla="val 100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Attainable</a:t>
          </a:r>
        </a:p>
      </dsp:txBody>
      <dsp:txXfrm>
        <a:off x="3067087" y="96041"/>
        <a:ext cx="1863650" cy="1472594"/>
      </dsp:txXfrm>
    </dsp:sp>
    <dsp:sp modelId="{7821DA0A-DFF2-4DE2-802E-4D06014085C5}">
      <dsp:nvSpPr>
        <dsp:cNvPr id="0" name=""/>
        <dsp:cNvSpPr/>
      </dsp:nvSpPr>
      <dsp:spPr>
        <a:xfrm rot="18900000">
          <a:off x="4528429" y="2089175"/>
          <a:ext cx="1882028" cy="586584"/>
        </a:xfrm>
        <a:prstGeom prst="leftArrow">
          <a:avLst>
            <a:gd name="adj1" fmla="val 60000"/>
            <a:gd name="adj2" fmla="val 5000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F5A7F413-B1FC-4FAE-B83D-57B6A92A2CE8}">
      <dsp:nvSpPr>
        <dsp:cNvPr id="0" name=""/>
        <dsp:cNvSpPr/>
      </dsp:nvSpPr>
      <dsp:spPr>
        <a:xfrm>
          <a:off x="5157201" y="934957"/>
          <a:ext cx="1955280" cy="1564224"/>
        </a:xfrm>
        <a:prstGeom prst="roundRect">
          <a:avLst>
            <a:gd name="adj" fmla="val 10000"/>
          </a:avLst>
        </a:prstGeom>
        <a:solidFill>
          <a:srgbClr val="20245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a:t>Relevant</a:t>
          </a:r>
        </a:p>
      </dsp:txBody>
      <dsp:txXfrm>
        <a:off x="5203016" y="980772"/>
        <a:ext cx="1863650" cy="1472594"/>
      </dsp:txXfrm>
    </dsp:sp>
    <dsp:sp modelId="{B74DD9F8-1BF6-4EBE-9497-58DB76FAB8A6}">
      <dsp:nvSpPr>
        <dsp:cNvPr id="0" name=""/>
        <dsp:cNvSpPr/>
      </dsp:nvSpPr>
      <dsp:spPr>
        <a:xfrm>
          <a:off x="5137543" y="3559706"/>
          <a:ext cx="1882028" cy="586584"/>
        </a:xfrm>
        <a:prstGeom prst="leftArrow">
          <a:avLst>
            <a:gd name="adj1" fmla="val 60000"/>
            <a:gd name="adj2" fmla="val 50000"/>
          </a:avLst>
        </a:prstGeom>
        <a:solidFill>
          <a:srgbClr val="202452"/>
        </a:solidFill>
        <a:ln>
          <a:noFill/>
        </a:ln>
        <a:effectLst/>
      </dsp:spPr>
      <dsp:style>
        <a:lnRef idx="0">
          <a:scrgbClr r="0" g="0" b="0"/>
        </a:lnRef>
        <a:fillRef idx="1">
          <a:scrgbClr r="0" g="0" b="0"/>
        </a:fillRef>
        <a:effectRef idx="0">
          <a:scrgbClr r="0" g="0" b="0"/>
        </a:effectRef>
        <a:fontRef idx="minor">
          <a:schemeClr val="lt1"/>
        </a:fontRef>
      </dsp:style>
    </dsp:sp>
    <dsp:sp modelId="{85876B3B-AEB9-47A9-A3FC-7EE7BE62CA9B}">
      <dsp:nvSpPr>
        <dsp:cNvPr id="0" name=""/>
        <dsp:cNvSpPr/>
      </dsp:nvSpPr>
      <dsp:spPr>
        <a:xfrm>
          <a:off x="6041931" y="3070886"/>
          <a:ext cx="1955280" cy="1564224"/>
        </a:xfrm>
        <a:prstGeom prst="roundRect">
          <a:avLst>
            <a:gd name="adj" fmla="val 1000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Time-bound</a:t>
          </a:r>
        </a:p>
      </dsp:txBody>
      <dsp:txXfrm>
        <a:off x="6087746" y="3116701"/>
        <a:ext cx="1863650" cy="1472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9291-44BC-493C-8C3B-48375D7A6C78}">
      <dsp:nvSpPr>
        <dsp:cNvPr id="0" name=""/>
        <dsp:cNvSpPr/>
      </dsp:nvSpPr>
      <dsp:spPr>
        <a:xfrm>
          <a:off x="1868561" y="0"/>
          <a:ext cx="5064237" cy="5064237"/>
        </a:xfrm>
        <a:prstGeom prst="diamond">
          <a:avLst/>
        </a:prstGeom>
        <a:solidFill>
          <a:srgbClr val="04A651"/>
        </a:solidFill>
        <a:ln>
          <a:noFill/>
        </a:ln>
        <a:effectLst/>
      </dsp:spPr>
      <dsp:style>
        <a:lnRef idx="0">
          <a:scrgbClr r="0" g="0" b="0"/>
        </a:lnRef>
        <a:fillRef idx="1">
          <a:scrgbClr r="0" g="0" b="0"/>
        </a:fillRef>
        <a:effectRef idx="0">
          <a:scrgbClr r="0" g="0" b="0"/>
        </a:effectRef>
        <a:fontRef idx="minor"/>
      </dsp:style>
    </dsp:sp>
    <dsp:sp modelId="{B05D84EC-220C-4A8B-B4C9-DCDB0C19EA31}">
      <dsp:nvSpPr>
        <dsp:cNvPr id="0" name=""/>
        <dsp:cNvSpPr/>
      </dsp:nvSpPr>
      <dsp:spPr>
        <a:xfrm>
          <a:off x="2349663" y="481102"/>
          <a:ext cx="1975052" cy="19750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Improves accountability</a:t>
          </a:r>
        </a:p>
      </dsp:txBody>
      <dsp:txXfrm>
        <a:off x="2446077" y="577516"/>
        <a:ext cx="1782224" cy="1782224"/>
      </dsp:txXfrm>
    </dsp:sp>
    <dsp:sp modelId="{C82506C2-E2D0-40DF-85A2-85FAAE9AB75A}">
      <dsp:nvSpPr>
        <dsp:cNvPr id="0" name=""/>
        <dsp:cNvSpPr/>
      </dsp:nvSpPr>
      <dsp:spPr>
        <a:xfrm>
          <a:off x="4476643" y="481102"/>
          <a:ext cx="1975052" cy="1975052"/>
        </a:xfrm>
        <a:prstGeom prst="round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Organizes goals into a concrete framework</a:t>
          </a:r>
        </a:p>
      </dsp:txBody>
      <dsp:txXfrm>
        <a:off x="4573057" y="577516"/>
        <a:ext cx="1782224" cy="1782224"/>
      </dsp:txXfrm>
    </dsp:sp>
    <dsp:sp modelId="{AFC282CD-7E45-47CD-9BDC-02830730B6F6}">
      <dsp:nvSpPr>
        <dsp:cNvPr id="0" name=""/>
        <dsp:cNvSpPr/>
      </dsp:nvSpPr>
      <dsp:spPr>
        <a:xfrm>
          <a:off x="2349663" y="2608082"/>
          <a:ext cx="1975052" cy="1975052"/>
        </a:xfrm>
        <a:prstGeom prst="round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Allows for guidance and feedback</a:t>
          </a:r>
        </a:p>
      </dsp:txBody>
      <dsp:txXfrm>
        <a:off x="2446077" y="2704496"/>
        <a:ext cx="1782224" cy="1782224"/>
      </dsp:txXfrm>
    </dsp:sp>
    <dsp:sp modelId="{826927A2-FC81-4254-A323-6BD2BB85BDB0}">
      <dsp:nvSpPr>
        <dsp:cNvPr id="0" name=""/>
        <dsp:cNvSpPr/>
      </dsp:nvSpPr>
      <dsp:spPr>
        <a:xfrm>
          <a:off x="4476643" y="2608082"/>
          <a:ext cx="1975052" cy="1975052"/>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Provides recognition of progression towards goal</a:t>
          </a:r>
        </a:p>
      </dsp:txBody>
      <dsp:txXfrm>
        <a:off x="4573057" y="2704496"/>
        <a:ext cx="1782224" cy="17822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benefits to developing a quality IEP with the TAA participant, including, but not limited 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Improves accountability between the TAA participants and Local TAA Coordinators;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concrete goals with a plan of achieving them;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a visual road map for the TAA participant to achieve his/her employment goal;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Local TAA Coordinators to provide specific guidance and feedback pertaining to the TAA participants’ progress;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achievement and recognition of short-term goals which may improve the TAA participant’s confidence in his/her abilities; and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Increases engagement in achieving long-term goals.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20042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52965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33034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IEP is not meant to be a document this is completed and filed away. It is a living, working plan for how each individual participant will get the most out of the TAA program.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Local TAA Coordinator must keep track of all important dates in the IEP, and check prior to deadlines to make sure the participant is doing what he/she has committed to doing. An effective IEP requires extensive follow-up to make sure things are happening as they need to be happening. The IEP is not about playing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gotch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after the participant has failed to accomplish or attempt an agreed upon goal or objective; it is about making sure they do it to begin with. IEP follow-up should be part of every visit and discussion the Local TAA Coordinator has with the participant. At a minimum, the IEP should be reviewed every 60 days.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Local TAA Coordinator must not only stay on top of the participant to make sure they are doing what they need to do, but also so that they can intervene to help TAA participants be successful when it becomes necessary to do so. If it becomes apparent that the goals and action steps are not attainable by the participant, it is important to reevaluate those goals and objectives, and rewrite the IEP with goals and objectives which are attainable.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83342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5150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268202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352402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281404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115066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415265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35948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46677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86851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74240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68137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00029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85937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21096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freephotos.com/holidays/4th-of-july-independence-day/sunset-beyond-the-american-flag-celebrating-4th-of-july-independence-day.jpg.ph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9.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grass, clouds&#10;&#10;Description automatically generated">
            <a:extLst>
              <a:ext uri="{FF2B5EF4-FFF2-40B4-BE49-F238E27FC236}">
                <a16:creationId xmlns:a16="http://schemas.microsoft.com/office/drawing/2014/main" id="{6298F9D0-5745-E6A1-9644-CFA7F9B6BC8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10011" y="3131"/>
            <a:ext cx="10109407" cy="6155073"/>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7478156"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Jobs for Veterans State Grant</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Employment and Advocacy Services</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rgbClr val="202452"/>
                </a:solidFill>
                <a:latin typeface="Arial" panose="020B0604020202020204" pitchFamily="34" charset="0"/>
                <a:cs typeface="Arial" panose="020B0604020202020204" pitchFamily="34" charset="0"/>
              </a:rPr>
              <a:t>State Veterans’ Program Office</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V03 – Individual Career Counseling</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159C5D78-C39B-AE5A-8EE6-FA27DBA1CA9E}"/>
              </a:ext>
            </a:extLst>
          </p:cNvPr>
          <p:cNvGraphicFramePr/>
          <p:nvPr>
            <p:extLst>
              <p:ext uri="{D42A27DB-BD31-4B8C-83A1-F6EECF244321}">
                <p14:modId xmlns:p14="http://schemas.microsoft.com/office/powerpoint/2010/main" val="4058224581"/>
              </p:ext>
            </p:extLst>
          </p:nvPr>
        </p:nvGraphicFramePr>
        <p:xfrm>
          <a:off x="2097088" y="1214975"/>
          <a:ext cx="7997824"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98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205 – Individual Employment Plan</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C8AAFA9F-026F-ED4D-5052-E308BE5914C1}"/>
              </a:ext>
            </a:extLst>
          </p:cNvPr>
          <p:cNvGraphicFramePr/>
          <p:nvPr>
            <p:extLst>
              <p:ext uri="{D42A27DB-BD31-4B8C-83A1-F6EECF244321}">
                <p14:modId xmlns:p14="http://schemas.microsoft.com/office/powerpoint/2010/main" val="3638087302"/>
              </p:ext>
            </p:extLst>
          </p:nvPr>
        </p:nvGraphicFramePr>
        <p:xfrm>
          <a:off x="2097087" y="1560554"/>
          <a:ext cx="7997825" cy="4932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04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Individual Employment Plan Benefits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EE1B9FE8-BBDA-DE32-1A0F-8C03F49026E2}"/>
              </a:ext>
            </a:extLst>
          </p:cNvPr>
          <p:cNvGraphicFramePr/>
          <p:nvPr>
            <p:extLst>
              <p:ext uri="{D42A27DB-BD31-4B8C-83A1-F6EECF244321}">
                <p14:modId xmlns:p14="http://schemas.microsoft.com/office/powerpoint/2010/main" val="3015811302"/>
              </p:ext>
            </p:extLst>
          </p:nvPr>
        </p:nvGraphicFramePr>
        <p:xfrm>
          <a:off x="1695320" y="1428638"/>
          <a:ext cx="8801359" cy="5064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216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Developing the Plan</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92A702C3-3C65-8E79-6AD1-952A49FD44F5}"/>
              </a:ext>
            </a:extLst>
          </p:cNvPr>
          <p:cNvGraphicFramePr/>
          <p:nvPr>
            <p:extLst>
              <p:ext uri="{D42A27DB-BD31-4B8C-83A1-F6EECF244321}">
                <p14:modId xmlns:p14="http://schemas.microsoft.com/office/powerpoint/2010/main" val="2152243198"/>
              </p:ext>
            </p:extLst>
          </p:nvPr>
        </p:nvGraphicFramePr>
        <p:xfrm>
          <a:off x="1529613" y="1126902"/>
          <a:ext cx="9132773" cy="5097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934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Sample Goal</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2697C919-22B3-F0D0-4713-BB3F2A944BA5}"/>
              </a:ext>
            </a:extLst>
          </p:cNvPr>
          <p:cNvPicPr>
            <a:picLocks noChangeAspect="1"/>
          </p:cNvPicPr>
          <p:nvPr/>
        </p:nvPicPr>
        <p:blipFill>
          <a:blip r:embed="rId4"/>
          <a:stretch>
            <a:fillRect/>
          </a:stretch>
        </p:blipFill>
        <p:spPr>
          <a:xfrm>
            <a:off x="724317" y="1757272"/>
            <a:ext cx="10743365" cy="3343455"/>
          </a:xfrm>
          <a:prstGeom prst="rect">
            <a:avLst/>
          </a:prstGeom>
        </p:spPr>
      </p:pic>
    </p:spTree>
    <p:extLst>
      <p:ext uri="{BB962C8B-B14F-4D97-AF65-F5344CB8AC3E}">
        <p14:creationId xmlns:p14="http://schemas.microsoft.com/office/powerpoint/2010/main" val="186708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Sample Objectives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83BED8B9-61C5-59B1-D134-2E2674A7D3DB}"/>
              </a:ext>
            </a:extLst>
          </p:cNvPr>
          <p:cNvPicPr>
            <a:picLocks noChangeAspect="1"/>
          </p:cNvPicPr>
          <p:nvPr/>
        </p:nvPicPr>
        <p:blipFill>
          <a:blip r:embed="rId4"/>
          <a:stretch>
            <a:fillRect/>
          </a:stretch>
        </p:blipFill>
        <p:spPr>
          <a:xfrm>
            <a:off x="1839514" y="1409845"/>
            <a:ext cx="8512972" cy="5206097"/>
          </a:xfrm>
          <a:prstGeom prst="rect">
            <a:avLst/>
          </a:prstGeom>
        </p:spPr>
      </p:pic>
    </p:spTree>
    <p:extLst>
      <p:ext uri="{BB962C8B-B14F-4D97-AF65-F5344CB8AC3E}">
        <p14:creationId xmlns:p14="http://schemas.microsoft.com/office/powerpoint/2010/main" val="9721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Reviewing and Updating the Plan</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0EB69FA-AF33-4340-81D9-899A0BE9A4E2}"/>
              </a:ext>
            </a:extLst>
          </p:cNvPr>
          <p:cNvGraphicFramePr/>
          <p:nvPr>
            <p:extLst>
              <p:ext uri="{D42A27DB-BD31-4B8C-83A1-F6EECF244321}">
                <p14:modId xmlns:p14="http://schemas.microsoft.com/office/powerpoint/2010/main" val="3697602743"/>
              </p:ext>
            </p:extLst>
          </p:nvPr>
        </p:nvGraphicFramePr>
        <p:xfrm>
          <a:off x="2004543" y="1543534"/>
          <a:ext cx="8182913" cy="5053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91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V04 – IEP Update</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8AC5FC5C-1FA9-128C-3522-170351E4D09A}"/>
              </a:ext>
            </a:extLst>
          </p:cNvPr>
          <p:cNvGraphicFramePr/>
          <p:nvPr>
            <p:extLst>
              <p:ext uri="{D42A27DB-BD31-4B8C-83A1-F6EECF244321}">
                <p14:modId xmlns:p14="http://schemas.microsoft.com/office/powerpoint/2010/main" val="1226575688"/>
              </p:ext>
            </p:extLst>
          </p:nvPr>
        </p:nvGraphicFramePr>
        <p:xfrm>
          <a:off x="969966" y="1027906"/>
          <a:ext cx="10252067" cy="5187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952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V05 – Short-Term Prevocational Services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CE6176A5-83BC-C422-6100-035C359B3230}"/>
              </a:ext>
            </a:extLst>
          </p:cNvPr>
          <p:cNvGraphicFramePr/>
          <p:nvPr>
            <p:extLst>
              <p:ext uri="{D42A27DB-BD31-4B8C-83A1-F6EECF244321}">
                <p14:modId xmlns:p14="http://schemas.microsoft.com/office/powerpoint/2010/main" val="528391506"/>
              </p:ext>
            </p:extLst>
          </p:nvPr>
        </p:nvGraphicFramePr>
        <p:xfrm>
          <a:off x="1414954" y="1038922"/>
          <a:ext cx="9362092" cy="5372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502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V06 – Coordination of Wraparound Services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51350EA2-003F-3417-546D-D7D4AB3555DF}"/>
              </a:ext>
            </a:extLst>
          </p:cNvPr>
          <p:cNvGraphicFramePr/>
          <p:nvPr>
            <p:extLst>
              <p:ext uri="{D42A27DB-BD31-4B8C-83A1-F6EECF244321}">
                <p14:modId xmlns:p14="http://schemas.microsoft.com/office/powerpoint/2010/main" val="1578681021"/>
              </p:ext>
            </p:extLst>
          </p:nvPr>
        </p:nvGraphicFramePr>
        <p:xfrm>
          <a:off x="2097088" y="1476598"/>
          <a:ext cx="7997824" cy="5116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50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Content Placeholder 2">
            <a:extLst>
              <a:ext uri="{FF2B5EF4-FFF2-40B4-BE49-F238E27FC236}">
                <a16:creationId xmlns:a16="http://schemas.microsoft.com/office/drawing/2014/main" id="{64B88818-1D17-2A81-35D3-3F331432AAA4}"/>
              </a:ext>
            </a:extLst>
          </p:cNvPr>
          <p:cNvGraphicFramePr>
            <a:graphicFrameLocks noGrp="1"/>
          </p:cNvGraphicFramePr>
          <p:nvPr>
            <p:ph idx="1"/>
            <p:extLst>
              <p:ext uri="{D42A27DB-BD31-4B8C-83A1-F6EECF244321}">
                <p14:modId xmlns:p14="http://schemas.microsoft.com/office/powerpoint/2010/main" val="3164974976"/>
              </p:ext>
            </p:extLst>
          </p:nvPr>
        </p:nvGraphicFramePr>
        <p:xfrm>
          <a:off x="838200" y="1587514"/>
          <a:ext cx="10013302" cy="487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V07 – Work Experience</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2A3E50B-9EA0-9D18-02C3-2FD51B9E098D}"/>
              </a:ext>
            </a:extLst>
          </p:cNvPr>
          <p:cNvGraphicFramePr/>
          <p:nvPr>
            <p:extLst>
              <p:ext uri="{D42A27DB-BD31-4B8C-83A1-F6EECF244321}">
                <p14:modId xmlns:p14="http://schemas.microsoft.com/office/powerpoint/2010/main" val="1168564141"/>
              </p:ext>
            </p:extLst>
          </p:nvPr>
        </p:nvGraphicFramePr>
        <p:xfrm>
          <a:off x="1897455" y="1172872"/>
          <a:ext cx="8397089" cy="5320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052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V08 – Workforce Preparation Activity</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Diagram 5">
            <a:extLst>
              <a:ext uri="{FF2B5EF4-FFF2-40B4-BE49-F238E27FC236}">
                <a16:creationId xmlns:a16="http://schemas.microsoft.com/office/drawing/2014/main" id="{C21EF416-D9B0-E874-60A5-EFFACEDF9B69}"/>
              </a:ext>
            </a:extLst>
          </p:cNvPr>
          <p:cNvGraphicFramePr/>
          <p:nvPr>
            <p:extLst>
              <p:ext uri="{D42A27DB-BD31-4B8C-83A1-F6EECF244321}">
                <p14:modId xmlns:p14="http://schemas.microsoft.com/office/powerpoint/2010/main" val="3202789988"/>
              </p:ext>
            </p:extLst>
          </p:nvPr>
        </p:nvGraphicFramePr>
        <p:xfrm>
          <a:off x="2097087" y="1116561"/>
          <a:ext cx="7997825" cy="5065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519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V09 – Consistent Contact</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D2198FB-EF2B-FD75-759F-58405469BC98}"/>
              </a:ext>
            </a:extLst>
          </p:cNvPr>
          <p:cNvGraphicFramePr/>
          <p:nvPr>
            <p:extLst>
              <p:ext uri="{D42A27DB-BD31-4B8C-83A1-F6EECF244321}">
                <p14:modId xmlns:p14="http://schemas.microsoft.com/office/powerpoint/2010/main" val="1995588946"/>
              </p:ext>
            </p:extLst>
          </p:nvPr>
        </p:nvGraphicFramePr>
        <p:xfrm>
          <a:off x="2097087" y="1227406"/>
          <a:ext cx="7997825" cy="5095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29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V09 – Consistent Contact (cont’d)</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9413F83-D055-3064-8078-F27F21832A3E}"/>
              </a:ext>
            </a:extLst>
          </p:cNvPr>
          <p:cNvGraphicFramePr/>
          <p:nvPr>
            <p:extLst>
              <p:ext uri="{D42A27DB-BD31-4B8C-83A1-F6EECF244321}">
                <p14:modId xmlns:p14="http://schemas.microsoft.com/office/powerpoint/2010/main" val="410646191"/>
              </p:ext>
            </p:extLst>
          </p:nvPr>
        </p:nvGraphicFramePr>
        <p:xfrm>
          <a:off x="1342744" y="1558748"/>
          <a:ext cx="9506511" cy="4621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124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V10 – DVOP Outreach Engagement</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904EAF11-19CF-48F5-C665-D8B1F33B34D0}"/>
              </a:ext>
            </a:extLst>
          </p:cNvPr>
          <p:cNvGraphicFramePr/>
          <p:nvPr>
            <p:extLst>
              <p:ext uri="{D42A27DB-BD31-4B8C-83A1-F6EECF244321}">
                <p14:modId xmlns:p14="http://schemas.microsoft.com/office/powerpoint/2010/main" val="2313933974"/>
              </p:ext>
            </p:extLst>
          </p:nvPr>
        </p:nvGraphicFramePr>
        <p:xfrm>
          <a:off x="1693895" y="1383049"/>
          <a:ext cx="8804209" cy="5109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310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V11 – Work Readiness Conference</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2B1907AC-D820-D0BD-DD5F-1112F0B0E616}"/>
              </a:ext>
            </a:extLst>
          </p:cNvPr>
          <p:cNvGraphicFramePr/>
          <p:nvPr>
            <p:extLst>
              <p:ext uri="{D42A27DB-BD31-4B8C-83A1-F6EECF244321}">
                <p14:modId xmlns:p14="http://schemas.microsoft.com/office/powerpoint/2010/main" val="249492634"/>
              </p:ext>
            </p:extLst>
          </p:nvPr>
        </p:nvGraphicFramePr>
        <p:xfrm>
          <a:off x="2077161" y="1690688"/>
          <a:ext cx="8037677" cy="466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749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V12 – Veteran Advocacy Contact</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003D215E-607C-FE98-5454-D4F51C2462DB}"/>
              </a:ext>
            </a:extLst>
          </p:cNvPr>
          <p:cNvGraphicFramePr/>
          <p:nvPr>
            <p:extLst>
              <p:ext uri="{D42A27DB-BD31-4B8C-83A1-F6EECF244321}">
                <p14:modId xmlns:p14="http://schemas.microsoft.com/office/powerpoint/2010/main" val="2632407841"/>
              </p:ext>
            </p:extLst>
          </p:nvPr>
        </p:nvGraphicFramePr>
        <p:xfrm>
          <a:off x="722086" y="860094"/>
          <a:ext cx="10747827" cy="5449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340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Job Referrals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73519B21-78E7-AB59-C378-52A8A9A4F16B}"/>
              </a:ext>
            </a:extLst>
          </p:cNvPr>
          <p:cNvGraphicFramePr/>
          <p:nvPr>
            <p:extLst>
              <p:ext uri="{D42A27DB-BD31-4B8C-83A1-F6EECF244321}">
                <p14:modId xmlns:p14="http://schemas.microsoft.com/office/powerpoint/2010/main" val="1527823204"/>
              </p:ext>
            </p:extLst>
          </p:nvPr>
        </p:nvGraphicFramePr>
        <p:xfrm>
          <a:off x="1772970" y="969061"/>
          <a:ext cx="8646060" cy="5523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8636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Staff-Assisted Job Search</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99FEFC0F-DE40-F675-6D3D-532BBC78F698}"/>
              </a:ext>
            </a:extLst>
          </p:cNvPr>
          <p:cNvGraphicFramePr/>
          <p:nvPr>
            <p:extLst>
              <p:ext uri="{D42A27DB-BD31-4B8C-83A1-F6EECF244321}">
                <p14:modId xmlns:p14="http://schemas.microsoft.com/office/powerpoint/2010/main" val="3954171215"/>
              </p:ext>
            </p:extLst>
          </p:nvPr>
        </p:nvGraphicFramePr>
        <p:xfrm>
          <a:off x="1605481" y="1160932"/>
          <a:ext cx="8981038" cy="5228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741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Job Development</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8235A025-ADB1-60C6-8267-F88999F39501}"/>
              </a:ext>
            </a:extLst>
          </p:cNvPr>
          <p:cNvGraphicFramePr/>
          <p:nvPr>
            <p:extLst>
              <p:ext uri="{D42A27DB-BD31-4B8C-83A1-F6EECF244321}">
                <p14:modId xmlns:p14="http://schemas.microsoft.com/office/powerpoint/2010/main" val="3627751171"/>
              </p:ext>
            </p:extLst>
          </p:nvPr>
        </p:nvGraphicFramePr>
        <p:xfrm>
          <a:off x="2097087" y="1289546"/>
          <a:ext cx="7997825" cy="5568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38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Purpose and Scope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7" name="Content Placeholder 2">
            <a:extLst>
              <a:ext uri="{FF2B5EF4-FFF2-40B4-BE49-F238E27FC236}">
                <a16:creationId xmlns:a16="http://schemas.microsoft.com/office/drawing/2014/main" id="{FE4108C8-2967-87AE-82BE-03E2DFE4F158}"/>
              </a:ext>
            </a:extLst>
          </p:cNvPr>
          <p:cNvGraphicFramePr>
            <a:graphicFrameLocks noGrp="1"/>
          </p:cNvGraphicFramePr>
          <p:nvPr>
            <p:ph idx="1"/>
            <p:extLst>
              <p:ext uri="{D42A27DB-BD31-4B8C-83A1-F6EECF244321}">
                <p14:modId xmlns:p14="http://schemas.microsoft.com/office/powerpoint/2010/main" val="4088152559"/>
              </p:ext>
            </p:extLst>
          </p:nvPr>
        </p:nvGraphicFramePr>
        <p:xfrm>
          <a:off x="1527624" y="1221264"/>
          <a:ext cx="9136752" cy="5108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Career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6" name="Content Placeholder 2">
            <a:extLst>
              <a:ext uri="{FF2B5EF4-FFF2-40B4-BE49-F238E27FC236}">
                <a16:creationId xmlns:a16="http://schemas.microsoft.com/office/drawing/2014/main" id="{3A61D643-92DA-954C-D417-1F08497E76B5}"/>
              </a:ext>
            </a:extLst>
          </p:cNvPr>
          <p:cNvGraphicFramePr>
            <a:graphicFrameLocks noGrp="1"/>
          </p:cNvGraphicFramePr>
          <p:nvPr>
            <p:ph idx="1"/>
            <p:extLst>
              <p:ext uri="{D42A27DB-BD31-4B8C-83A1-F6EECF244321}">
                <p14:modId xmlns:p14="http://schemas.microsoft.com/office/powerpoint/2010/main" val="2007440043"/>
              </p:ext>
            </p:extLst>
          </p:nvPr>
        </p:nvGraphicFramePr>
        <p:xfrm>
          <a:off x="1661022" y="1319871"/>
          <a:ext cx="8869955" cy="4989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257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Management Framework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6395B10C-A5A5-8893-2F6B-CFF66E451DA6}"/>
              </a:ext>
            </a:extLst>
          </p:cNvPr>
          <p:cNvGraphicFramePr/>
          <p:nvPr>
            <p:extLst>
              <p:ext uri="{D42A27DB-BD31-4B8C-83A1-F6EECF244321}">
                <p14:modId xmlns:p14="http://schemas.microsoft.com/office/powerpoint/2010/main" val="1371125184"/>
              </p:ext>
            </p:extLst>
          </p:nvPr>
        </p:nvGraphicFramePr>
        <p:xfrm>
          <a:off x="2297499" y="1270277"/>
          <a:ext cx="7597002" cy="5108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7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Management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4C840B6B-6E65-DCCF-44FF-49B7649B0182}"/>
              </a:ext>
            </a:extLst>
          </p:cNvPr>
          <p:cNvPicPr>
            <a:picLocks noChangeAspect="1"/>
          </p:cNvPicPr>
          <p:nvPr/>
        </p:nvPicPr>
        <p:blipFill>
          <a:blip r:embed="rId3"/>
          <a:stretch>
            <a:fillRect/>
          </a:stretch>
        </p:blipFill>
        <p:spPr>
          <a:xfrm>
            <a:off x="1766372" y="1495504"/>
            <a:ext cx="8659256" cy="5263776"/>
          </a:xfrm>
          <a:prstGeom prst="rect">
            <a:avLst/>
          </a:prstGeom>
        </p:spPr>
      </p:pic>
    </p:spTree>
    <p:extLst>
      <p:ext uri="{BB962C8B-B14F-4D97-AF65-F5344CB8AC3E}">
        <p14:creationId xmlns:p14="http://schemas.microsoft.com/office/powerpoint/2010/main" val="73375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Jobs for Veterans State Grant Service Codes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274BD00E-0E19-13BC-3375-15E97DECDC97}"/>
              </a:ext>
            </a:extLst>
          </p:cNvPr>
          <p:cNvPicPr>
            <a:picLocks noChangeAspect="1"/>
          </p:cNvPicPr>
          <p:nvPr/>
        </p:nvPicPr>
        <p:blipFill>
          <a:blip r:embed="rId3"/>
          <a:stretch>
            <a:fillRect/>
          </a:stretch>
        </p:blipFill>
        <p:spPr>
          <a:xfrm>
            <a:off x="1885629" y="1558486"/>
            <a:ext cx="8420742" cy="4650261"/>
          </a:xfrm>
          <a:prstGeom prst="rect">
            <a:avLst/>
          </a:prstGeom>
        </p:spPr>
      </p:pic>
    </p:spTree>
    <p:extLst>
      <p:ext uri="{BB962C8B-B14F-4D97-AF65-F5344CB8AC3E}">
        <p14:creationId xmlns:p14="http://schemas.microsoft.com/office/powerpoint/2010/main" val="413384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V01 – Objective Assessment</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3D47C92C-960C-36A3-DBA9-072277B978F4}"/>
              </a:ext>
            </a:extLst>
          </p:cNvPr>
          <p:cNvGraphicFramePr/>
          <p:nvPr>
            <p:extLst>
              <p:ext uri="{D42A27DB-BD31-4B8C-83A1-F6EECF244321}">
                <p14:modId xmlns:p14="http://schemas.microsoft.com/office/powerpoint/2010/main" val="470424752"/>
              </p:ext>
            </p:extLst>
          </p:nvPr>
        </p:nvGraphicFramePr>
        <p:xfrm>
          <a:off x="2367420" y="1553714"/>
          <a:ext cx="6820648" cy="4747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63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000" b="1" dirty="0">
                <a:solidFill>
                  <a:srgbClr val="04A651"/>
                </a:solidFill>
                <a:latin typeface="Franklin Gothic Book" panose="020B0503020102020204" pitchFamily="34" charset="0"/>
              </a:rPr>
              <a:t>V02 – Specialized Assessments</a:t>
            </a:r>
            <a:endParaRPr lang="en-US" sz="40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78723368-F0B4-CEF0-35BD-C769058AA495}"/>
              </a:ext>
            </a:extLst>
          </p:cNvPr>
          <p:cNvGraphicFramePr/>
          <p:nvPr>
            <p:extLst>
              <p:ext uri="{D42A27DB-BD31-4B8C-83A1-F6EECF244321}">
                <p14:modId xmlns:p14="http://schemas.microsoft.com/office/powerpoint/2010/main" val="1870983448"/>
              </p:ext>
            </p:extLst>
          </p:nvPr>
        </p:nvGraphicFramePr>
        <p:xfrm>
          <a:off x="2107565" y="1354387"/>
          <a:ext cx="7976869" cy="495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84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883</Words>
  <Application>Microsoft Office PowerPoint</Application>
  <PresentationFormat>Widescreen</PresentationFormat>
  <Paragraphs>168</Paragraphs>
  <Slides>30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Franklin Gothic Book</vt:lpstr>
      <vt:lpstr>Office Theme</vt:lpstr>
      <vt:lpstr>PowerPoint Presentation</vt:lpstr>
      <vt:lpstr>Objectives</vt:lpstr>
      <vt:lpstr>Purpose and Scope</vt:lpstr>
      <vt:lpstr>Individualized Career Services</vt:lpstr>
      <vt:lpstr>Case Management Framework</vt:lpstr>
      <vt:lpstr>Case Management Process</vt:lpstr>
      <vt:lpstr>Jobs for Veterans State Grant Service Codes</vt:lpstr>
      <vt:lpstr>V01 – Objective Assessment</vt:lpstr>
      <vt:lpstr>V02 – Specialized Assessments</vt:lpstr>
      <vt:lpstr>V03 – Individual Career Counseling</vt:lpstr>
      <vt:lpstr>205 – Individual Employment Plan</vt:lpstr>
      <vt:lpstr>Individual Employment Plan Benefits</vt:lpstr>
      <vt:lpstr>Developing the Plan</vt:lpstr>
      <vt:lpstr>Sample Goal</vt:lpstr>
      <vt:lpstr>Sample Objectives</vt:lpstr>
      <vt:lpstr>Reviewing and Updating the Plan</vt:lpstr>
      <vt:lpstr>V04 – IEP Update</vt:lpstr>
      <vt:lpstr>V05 – Short-Term Prevocational Services</vt:lpstr>
      <vt:lpstr>V06 – Coordination of Wraparound Services</vt:lpstr>
      <vt:lpstr>V07 – Work Experience</vt:lpstr>
      <vt:lpstr>V08 – Workforce Preparation Activity</vt:lpstr>
      <vt:lpstr>V09 – Consistent Contact</vt:lpstr>
      <vt:lpstr>V09 – Consistent Contact (cont’d)</vt:lpstr>
      <vt:lpstr>V10 – DVOP Outreach Engagement</vt:lpstr>
      <vt:lpstr>V11 – Work Readiness Conference</vt:lpstr>
      <vt:lpstr>V12 – Veteran Advocacy Contact</vt:lpstr>
      <vt:lpstr>Job Referrals</vt:lpstr>
      <vt:lpstr>Staff-Assisted Job Search</vt:lpstr>
      <vt:lpstr>Job Development</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2024-04-03T19:32:54Z</dcterms:modified>
</cp:coreProperties>
</file>