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9" r:id="rId2"/>
    <p:sldId id="286" r:id="rId3"/>
    <p:sldId id="257" r:id="rId4"/>
    <p:sldId id="290" r:id="rId5"/>
    <p:sldId id="291" r:id="rId6"/>
    <p:sldId id="307" r:id="rId7"/>
    <p:sldId id="308" r:id="rId8"/>
    <p:sldId id="295" r:id="rId9"/>
    <p:sldId id="292" r:id="rId10"/>
    <p:sldId id="304" r:id="rId11"/>
    <p:sldId id="296" r:id="rId12"/>
    <p:sldId id="297" r:id="rId13"/>
    <p:sldId id="301" r:id="rId14"/>
    <p:sldId id="298" r:id="rId15"/>
    <p:sldId id="303" r:id="rId16"/>
    <p:sldId id="299" r:id="rId17"/>
    <p:sldId id="305" r:id="rId18"/>
    <p:sldId id="300" r:id="rId19"/>
    <p:sldId id="306" r:id="rId20"/>
    <p:sldId id="309" r:id="rId21"/>
    <p:sldId id="310" r:id="rId22"/>
    <p:sldId id="311" r:id="rId23"/>
    <p:sldId id="294" r:id="rId24"/>
    <p:sldId id="281" r:id="rId25"/>
  </p:sldIdLst>
  <p:sldSz cx="9144000" cy="6858000" type="screen4x3"/>
  <p:notesSz cx="6934200" cy="92202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4" userDrawn="1">
          <p15:clr>
            <a:srgbClr val="A4A3A4"/>
          </p15:clr>
        </p15:guide>
        <p15:guide id="2" pos="218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ckeyt" initials="d" lastIdx="16" clrIdx="0"/>
  <p:cmAuthor id="1" name="jonesmi" initials="j"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17375E"/>
    <a:srgbClr val="373B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52" autoAdjust="0"/>
    <p:restoredTop sz="72050" autoAdjust="0"/>
  </p:normalViewPr>
  <p:slideViewPr>
    <p:cSldViewPr>
      <p:cViewPr varScale="1">
        <p:scale>
          <a:sx n="64" d="100"/>
          <a:sy n="64" d="100"/>
        </p:scale>
        <p:origin x="1574" y="72"/>
      </p:cViewPr>
      <p:guideLst>
        <p:guide orient="horz" pos="2160"/>
        <p:guide pos="2880"/>
      </p:guideLst>
    </p:cSldViewPr>
  </p:slideViewPr>
  <p:notesTextViewPr>
    <p:cViewPr>
      <p:scale>
        <a:sx n="100" d="100"/>
        <a:sy n="100" d="100"/>
      </p:scale>
      <p:origin x="0" y="0"/>
    </p:cViewPr>
  </p:notesTextViewPr>
  <p:notesViewPr>
    <p:cSldViewPr>
      <p:cViewPr varScale="1">
        <p:scale>
          <a:sx n="85" d="100"/>
          <a:sy n="85" d="100"/>
        </p:scale>
        <p:origin x="-3918" y="-96"/>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E8177F-DC7A-4A8E-9BFB-2ECFE091C8E5}" type="doc">
      <dgm:prSet loTypeId="urn:microsoft.com/office/officeart/2005/8/layout/process4" loCatId="list" qsTypeId="urn:microsoft.com/office/officeart/2005/8/quickstyle/3d2" qsCatId="3D" csTypeId="urn:microsoft.com/office/officeart/2005/8/colors/colorful3" csCatId="colorful" phldr="1"/>
      <dgm:spPr/>
      <dgm:t>
        <a:bodyPr/>
        <a:lstStyle/>
        <a:p>
          <a:endParaRPr lang="en-US"/>
        </a:p>
      </dgm:t>
    </dgm:pt>
    <dgm:pt modelId="{C689DECB-E713-4C8F-A46A-B9AE94C4F408}">
      <dgm:prSet custT="1"/>
      <dgm:spPr/>
      <dgm:t>
        <a:bodyPr/>
        <a:lstStyle/>
        <a:p>
          <a:pPr rtl="0"/>
          <a:r>
            <a:rPr lang="en-US" sz="2400" dirty="0" smtClean="0"/>
            <a:t>Local Workforce Development Areas (LWDAs) responsibility to assist victims of domestic violence.</a:t>
          </a:r>
          <a:endParaRPr lang="en-US" sz="2400" dirty="0"/>
        </a:p>
      </dgm:t>
    </dgm:pt>
    <dgm:pt modelId="{502CD0DF-1BAA-41E9-955C-917A5379C862}" type="parTrans" cxnId="{EA12C731-B5D0-4B20-A734-E9AF0E9A52BC}">
      <dgm:prSet/>
      <dgm:spPr/>
      <dgm:t>
        <a:bodyPr/>
        <a:lstStyle/>
        <a:p>
          <a:endParaRPr lang="en-US"/>
        </a:p>
      </dgm:t>
    </dgm:pt>
    <dgm:pt modelId="{25777706-39E9-461B-BCDA-96835E2B1DBE}" type="sibTrans" cxnId="{EA12C731-B5D0-4B20-A734-E9AF0E9A52BC}">
      <dgm:prSet/>
      <dgm:spPr/>
      <dgm:t>
        <a:bodyPr/>
        <a:lstStyle/>
        <a:p>
          <a:endParaRPr lang="en-US"/>
        </a:p>
      </dgm:t>
    </dgm:pt>
    <dgm:pt modelId="{266C932D-459D-4EDB-81C2-B69500FB21C9}">
      <dgm:prSet custT="1"/>
      <dgm:spPr/>
      <dgm:t>
        <a:bodyPr/>
        <a:lstStyle/>
        <a:p>
          <a:pPr rtl="0"/>
          <a:r>
            <a:rPr lang="en-US" sz="2400" dirty="0" smtClean="0"/>
            <a:t>What is a Safety Plan?</a:t>
          </a:r>
          <a:endParaRPr lang="en-US" sz="2400" dirty="0"/>
        </a:p>
      </dgm:t>
    </dgm:pt>
    <dgm:pt modelId="{676675A2-328A-48E9-B9DC-FFD47B569ED5}" type="parTrans" cxnId="{2BEFBACF-699B-457A-87CD-9BC967937E33}">
      <dgm:prSet/>
      <dgm:spPr/>
      <dgm:t>
        <a:bodyPr/>
        <a:lstStyle/>
        <a:p>
          <a:endParaRPr lang="en-US"/>
        </a:p>
      </dgm:t>
    </dgm:pt>
    <dgm:pt modelId="{13CDFB40-BEC5-4C08-9E38-5CEEDCE9B8BE}" type="sibTrans" cxnId="{2BEFBACF-699B-457A-87CD-9BC967937E33}">
      <dgm:prSet/>
      <dgm:spPr/>
      <dgm:t>
        <a:bodyPr/>
        <a:lstStyle/>
        <a:p>
          <a:endParaRPr lang="en-US"/>
        </a:p>
      </dgm:t>
    </dgm:pt>
    <dgm:pt modelId="{3329EE08-612A-4A75-AA6A-85012B51583F}">
      <dgm:prSet custT="1"/>
      <dgm:spPr/>
      <dgm:t>
        <a:bodyPr/>
        <a:lstStyle/>
        <a:p>
          <a:pPr rtl="0"/>
          <a:r>
            <a:rPr lang="en-US" sz="2400" dirty="0" smtClean="0"/>
            <a:t>Incorporating safety plan elements into the Individual Responsibility Plan (IRP) or Alternative Requirement Plan (ARP).  </a:t>
          </a:r>
          <a:endParaRPr lang="en-US" sz="2400" dirty="0"/>
        </a:p>
      </dgm:t>
    </dgm:pt>
    <dgm:pt modelId="{032CA96B-674E-42AC-8B18-71B8BF622818}" type="parTrans" cxnId="{F9745877-693B-422D-B794-C5EC31F06FBD}">
      <dgm:prSet/>
      <dgm:spPr/>
      <dgm:t>
        <a:bodyPr/>
        <a:lstStyle/>
        <a:p>
          <a:endParaRPr lang="en-US"/>
        </a:p>
      </dgm:t>
    </dgm:pt>
    <dgm:pt modelId="{2BFE76FC-3AB8-491A-A374-43E1DF6A0F53}" type="sibTrans" cxnId="{F9745877-693B-422D-B794-C5EC31F06FBD}">
      <dgm:prSet/>
      <dgm:spPr/>
      <dgm:t>
        <a:bodyPr/>
        <a:lstStyle/>
        <a:p>
          <a:endParaRPr lang="en-US"/>
        </a:p>
      </dgm:t>
    </dgm:pt>
    <dgm:pt modelId="{2BA740B4-4F8A-4389-B5A1-BE83692A17EF}">
      <dgm:prSet custT="1"/>
      <dgm:spPr/>
      <dgm:t>
        <a:bodyPr/>
        <a:lstStyle/>
        <a:p>
          <a:pPr rtl="0"/>
          <a:r>
            <a:rPr lang="en-US" sz="2400" dirty="0" smtClean="0"/>
            <a:t>What is domestic violence?</a:t>
          </a:r>
          <a:endParaRPr lang="en-US" sz="2400" dirty="0"/>
        </a:p>
      </dgm:t>
    </dgm:pt>
    <dgm:pt modelId="{7044866C-2760-4F0C-A635-B3B2F30309E5}" type="parTrans" cxnId="{D366EF5E-4834-49C5-BFA2-ADA9CB8B4215}">
      <dgm:prSet/>
      <dgm:spPr/>
      <dgm:t>
        <a:bodyPr/>
        <a:lstStyle/>
        <a:p>
          <a:endParaRPr lang="en-US"/>
        </a:p>
      </dgm:t>
    </dgm:pt>
    <dgm:pt modelId="{C1C9C702-48A0-477A-A9C2-A301A80159F0}" type="sibTrans" cxnId="{D366EF5E-4834-49C5-BFA2-ADA9CB8B4215}">
      <dgm:prSet/>
      <dgm:spPr/>
      <dgm:t>
        <a:bodyPr/>
        <a:lstStyle/>
        <a:p>
          <a:endParaRPr lang="en-US"/>
        </a:p>
      </dgm:t>
    </dgm:pt>
    <dgm:pt modelId="{C4BCB9E9-3913-4CDF-99D1-705C9661CD01}">
      <dgm:prSet custT="1"/>
      <dgm:spPr/>
      <dgm:t>
        <a:bodyPr/>
        <a:lstStyle/>
        <a:p>
          <a:r>
            <a:rPr lang="en-US" sz="2400" dirty="0" smtClean="0"/>
            <a:t>Providing information during WT Orientation/Work Registration. </a:t>
          </a:r>
          <a:endParaRPr lang="en-US" sz="2400" dirty="0"/>
        </a:p>
      </dgm:t>
    </dgm:pt>
    <dgm:pt modelId="{0D3A8E19-E942-43CD-A9AB-6EA8852F23A3}" type="parTrans" cxnId="{C3054716-8F29-48C1-8528-DA2303684DAB}">
      <dgm:prSet/>
      <dgm:spPr/>
      <dgm:t>
        <a:bodyPr/>
        <a:lstStyle/>
        <a:p>
          <a:endParaRPr lang="en-US"/>
        </a:p>
      </dgm:t>
    </dgm:pt>
    <dgm:pt modelId="{80E0343A-EBA5-4E5E-A5D3-46D66D5C8F3B}" type="sibTrans" cxnId="{C3054716-8F29-48C1-8528-DA2303684DAB}">
      <dgm:prSet/>
      <dgm:spPr/>
      <dgm:t>
        <a:bodyPr/>
        <a:lstStyle/>
        <a:p>
          <a:endParaRPr lang="en-US"/>
        </a:p>
      </dgm:t>
    </dgm:pt>
    <dgm:pt modelId="{E15B8519-BF30-45D5-9AF1-620EE3370CCE}" type="pres">
      <dgm:prSet presAssocID="{ABE8177F-DC7A-4A8E-9BFB-2ECFE091C8E5}" presName="Name0" presStyleCnt="0">
        <dgm:presLayoutVars>
          <dgm:dir/>
          <dgm:animLvl val="lvl"/>
          <dgm:resizeHandles val="exact"/>
        </dgm:presLayoutVars>
      </dgm:prSet>
      <dgm:spPr/>
      <dgm:t>
        <a:bodyPr/>
        <a:lstStyle/>
        <a:p>
          <a:endParaRPr lang="en-US"/>
        </a:p>
      </dgm:t>
    </dgm:pt>
    <dgm:pt modelId="{A7FD544C-B9EA-4BFC-A8C0-99B6A79E261D}" type="pres">
      <dgm:prSet presAssocID="{3329EE08-612A-4A75-AA6A-85012B51583F}" presName="boxAndChildren" presStyleCnt="0"/>
      <dgm:spPr/>
      <dgm:t>
        <a:bodyPr/>
        <a:lstStyle/>
        <a:p>
          <a:endParaRPr lang="en-US"/>
        </a:p>
      </dgm:t>
    </dgm:pt>
    <dgm:pt modelId="{616CD8CC-89A8-40C8-B9EB-3AD421F5BB32}" type="pres">
      <dgm:prSet presAssocID="{3329EE08-612A-4A75-AA6A-85012B51583F}" presName="parentTextBox" presStyleLbl="node1" presStyleIdx="0" presStyleCnt="5" custScaleY="165279"/>
      <dgm:spPr/>
      <dgm:t>
        <a:bodyPr/>
        <a:lstStyle/>
        <a:p>
          <a:endParaRPr lang="en-US"/>
        </a:p>
      </dgm:t>
    </dgm:pt>
    <dgm:pt modelId="{D6DA3535-FFED-4EC3-9254-93693DBCCC2C}" type="pres">
      <dgm:prSet presAssocID="{13CDFB40-BEC5-4C08-9E38-5CEEDCE9B8BE}" presName="sp" presStyleCnt="0"/>
      <dgm:spPr/>
      <dgm:t>
        <a:bodyPr/>
        <a:lstStyle/>
        <a:p>
          <a:endParaRPr lang="en-US"/>
        </a:p>
      </dgm:t>
    </dgm:pt>
    <dgm:pt modelId="{D47A490D-524B-4D1A-BFD7-27DBD0425343}" type="pres">
      <dgm:prSet presAssocID="{266C932D-459D-4EDB-81C2-B69500FB21C9}" presName="arrowAndChildren" presStyleCnt="0"/>
      <dgm:spPr/>
      <dgm:t>
        <a:bodyPr/>
        <a:lstStyle/>
        <a:p>
          <a:endParaRPr lang="en-US"/>
        </a:p>
      </dgm:t>
    </dgm:pt>
    <dgm:pt modelId="{F05F42CE-23C9-4F7D-8405-5F1DD70389BA}" type="pres">
      <dgm:prSet presAssocID="{266C932D-459D-4EDB-81C2-B69500FB21C9}" presName="parentTextArrow" presStyleLbl="node1" presStyleIdx="1" presStyleCnt="5" custScaleY="94613" custLinFactNeighborX="-1042" custLinFactNeighborY="-2248"/>
      <dgm:spPr/>
      <dgm:t>
        <a:bodyPr/>
        <a:lstStyle/>
        <a:p>
          <a:endParaRPr lang="en-US"/>
        </a:p>
      </dgm:t>
    </dgm:pt>
    <dgm:pt modelId="{DAF62CE7-1967-4A42-95D8-832D6F176A45}" type="pres">
      <dgm:prSet presAssocID="{25777706-39E9-461B-BCDA-96835E2B1DBE}" presName="sp" presStyleCnt="0"/>
      <dgm:spPr/>
      <dgm:t>
        <a:bodyPr/>
        <a:lstStyle/>
        <a:p>
          <a:endParaRPr lang="en-US"/>
        </a:p>
      </dgm:t>
    </dgm:pt>
    <dgm:pt modelId="{E176C7D3-BC3A-41D5-9A99-0B34FF22E6D5}" type="pres">
      <dgm:prSet presAssocID="{C689DECB-E713-4C8F-A46A-B9AE94C4F408}" presName="arrowAndChildren" presStyleCnt="0"/>
      <dgm:spPr/>
      <dgm:t>
        <a:bodyPr/>
        <a:lstStyle/>
        <a:p>
          <a:endParaRPr lang="en-US"/>
        </a:p>
      </dgm:t>
    </dgm:pt>
    <dgm:pt modelId="{6B2F195C-9F2A-4BFC-BA7A-B11EE905A3C0}" type="pres">
      <dgm:prSet presAssocID="{C689DECB-E713-4C8F-A46A-B9AE94C4F408}" presName="parentTextArrow" presStyleLbl="node1" presStyleIdx="2" presStyleCnt="5" custScaleY="244303"/>
      <dgm:spPr/>
      <dgm:t>
        <a:bodyPr/>
        <a:lstStyle/>
        <a:p>
          <a:endParaRPr lang="en-US"/>
        </a:p>
      </dgm:t>
    </dgm:pt>
    <dgm:pt modelId="{798EE733-E780-4990-8458-5EC595DDD1F1}" type="pres">
      <dgm:prSet presAssocID="{80E0343A-EBA5-4E5E-A5D3-46D66D5C8F3B}" presName="sp" presStyleCnt="0"/>
      <dgm:spPr/>
    </dgm:pt>
    <dgm:pt modelId="{8D505785-8451-45D8-822B-9C40E4160105}" type="pres">
      <dgm:prSet presAssocID="{C4BCB9E9-3913-4CDF-99D1-705C9661CD01}" presName="arrowAndChildren" presStyleCnt="0"/>
      <dgm:spPr/>
    </dgm:pt>
    <dgm:pt modelId="{60783144-1FD3-42EE-A1E6-9154570A0150}" type="pres">
      <dgm:prSet presAssocID="{C4BCB9E9-3913-4CDF-99D1-705C9661CD01}" presName="parentTextArrow" presStyleLbl="node1" presStyleIdx="3" presStyleCnt="5" custScaleY="102327"/>
      <dgm:spPr/>
      <dgm:t>
        <a:bodyPr/>
        <a:lstStyle/>
        <a:p>
          <a:endParaRPr lang="en-US"/>
        </a:p>
      </dgm:t>
    </dgm:pt>
    <dgm:pt modelId="{38D05478-E0C1-44F7-97C8-8D3C78F36CA5}" type="pres">
      <dgm:prSet presAssocID="{C1C9C702-48A0-477A-A9C2-A301A80159F0}" presName="sp" presStyleCnt="0"/>
      <dgm:spPr/>
      <dgm:t>
        <a:bodyPr/>
        <a:lstStyle/>
        <a:p>
          <a:endParaRPr lang="en-US"/>
        </a:p>
      </dgm:t>
    </dgm:pt>
    <dgm:pt modelId="{F600F59F-AC05-48B8-BABE-FC406B41CFA0}" type="pres">
      <dgm:prSet presAssocID="{2BA740B4-4F8A-4389-B5A1-BE83692A17EF}" presName="arrowAndChildren" presStyleCnt="0"/>
      <dgm:spPr/>
      <dgm:t>
        <a:bodyPr/>
        <a:lstStyle/>
        <a:p>
          <a:endParaRPr lang="en-US"/>
        </a:p>
      </dgm:t>
    </dgm:pt>
    <dgm:pt modelId="{547D50B9-73E6-43D7-B3F3-BAD27A8AD81C}" type="pres">
      <dgm:prSet presAssocID="{2BA740B4-4F8A-4389-B5A1-BE83692A17EF}" presName="parentTextArrow" presStyleLbl="node1" presStyleIdx="4" presStyleCnt="5" custLinFactNeighborX="-893" custLinFactNeighborY="-6480"/>
      <dgm:spPr/>
      <dgm:t>
        <a:bodyPr/>
        <a:lstStyle/>
        <a:p>
          <a:endParaRPr lang="en-US"/>
        </a:p>
      </dgm:t>
    </dgm:pt>
  </dgm:ptLst>
  <dgm:cxnLst>
    <dgm:cxn modelId="{EA12C731-B5D0-4B20-A734-E9AF0E9A52BC}" srcId="{ABE8177F-DC7A-4A8E-9BFB-2ECFE091C8E5}" destId="{C689DECB-E713-4C8F-A46A-B9AE94C4F408}" srcOrd="2" destOrd="0" parTransId="{502CD0DF-1BAA-41E9-955C-917A5379C862}" sibTransId="{25777706-39E9-461B-BCDA-96835E2B1DBE}"/>
    <dgm:cxn modelId="{B1230DE5-9544-425C-A60E-104C0639D96B}" type="presOf" srcId="{2BA740B4-4F8A-4389-B5A1-BE83692A17EF}" destId="{547D50B9-73E6-43D7-B3F3-BAD27A8AD81C}" srcOrd="0" destOrd="0" presId="urn:microsoft.com/office/officeart/2005/8/layout/process4"/>
    <dgm:cxn modelId="{F9745877-693B-422D-B794-C5EC31F06FBD}" srcId="{ABE8177F-DC7A-4A8E-9BFB-2ECFE091C8E5}" destId="{3329EE08-612A-4A75-AA6A-85012B51583F}" srcOrd="4" destOrd="0" parTransId="{032CA96B-674E-42AC-8B18-71B8BF622818}" sibTransId="{2BFE76FC-3AB8-491A-A374-43E1DF6A0F53}"/>
    <dgm:cxn modelId="{D366EF5E-4834-49C5-BFA2-ADA9CB8B4215}" srcId="{ABE8177F-DC7A-4A8E-9BFB-2ECFE091C8E5}" destId="{2BA740B4-4F8A-4389-B5A1-BE83692A17EF}" srcOrd="0" destOrd="0" parTransId="{7044866C-2760-4F0C-A635-B3B2F30309E5}" sibTransId="{C1C9C702-48A0-477A-A9C2-A301A80159F0}"/>
    <dgm:cxn modelId="{C3054716-8F29-48C1-8528-DA2303684DAB}" srcId="{ABE8177F-DC7A-4A8E-9BFB-2ECFE091C8E5}" destId="{C4BCB9E9-3913-4CDF-99D1-705C9661CD01}" srcOrd="1" destOrd="0" parTransId="{0D3A8E19-E942-43CD-A9AB-6EA8852F23A3}" sibTransId="{80E0343A-EBA5-4E5E-A5D3-46D66D5C8F3B}"/>
    <dgm:cxn modelId="{2BEFBACF-699B-457A-87CD-9BC967937E33}" srcId="{ABE8177F-DC7A-4A8E-9BFB-2ECFE091C8E5}" destId="{266C932D-459D-4EDB-81C2-B69500FB21C9}" srcOrd="3" destOrd="0" parTransId="{676675A2-328A-48E9-B9DC-FFD47B569ED5}" sibTransId="{13CDFB40-BEC5-4C08-9E38-5CEEDCE9B8BE}"/>
    <dgm:cxn modelId="{C7D8BB5B-EF81-46C2-92D3-01C328DB7BAE}" type="presOf" srcId="{266C932D-459D-4EDB-81C2-B69500FB21C9}" destId="{F05F42CE-23C9-4F7D-8405-5F1DD70389BA}" srcOrd="0" destOrd="0" presId="urn:microsoft.com/office/officeart/2005/8/layout/process4"/>
    <dgm:cxn modelId="{DD95F1D7-DBB4-4AE6-A69A-70B47EDD4EF8}" type="presOf" srcId="{C689DECB-E713-4C8F-A46A-B9AE94C4F408}" destId="{6B2F195C-9F2A-4BFC-BA7A-B11EE905A3C0}" srcOrd="0" destOrd="0" presId="urn:microsoft.com/office/officeart/2005/8/layout/process4"/>
    <dgm:cxn modelId="{517BB49A-EFB0-485D-AEF3-C9F70CAAA1C0}" type="presOf" srcId="{C4BCB9E9-3913-4CDF-99D1-705C9661CD01}" destId="{60783144-1FD3-42EE-A1E6-9154570A0150}" srcOrd="0" destOrd="0" presId="urn:microsoft.com/office/officeart/2005/8/layout/process4"/>
    <dgm:cxn modelId="{398E6A87-7DDB-4A10-BC60-F29119EB0791}" type="presOf" srcId="{ABE8177F-DC7A-4A8E-9BFB-2ECFE091C8E5}" destId="{E15B8519-BF30-45D5-9AF1-620EE3370CCE}" srcOrd="0" destOrd="0" presId="urn:microsoft.com/office/officeart/2005/8/layout/process4"/>
    <dgm:cxn modelId="{45A699E7-10F7-42E6-BA77-729668D90054}" type="presOf" srcId="{3329EE08-612A-4A75-AA6A-85012B51583F}" destId="{616CD8CC-89A8-40C8-B9EB-3AD421F5BB32}" srcOrd="0" destOrd="0" presId="urn:microsoft.com/office/officeart/2005/8/layout/process4"/>
    <dgm:cxn modelId="{40551C48-91E5-433A-B188-576FBBE7336B}" type="presParOf" srcId="{E15B8519-BF30-45D5-9AF1-620EE3370CCE}" destId="{A7FD544C-B9EA-4BFC-A8C0-99B6A79E261D}" srcOrd="0" destOrd="0" presId="urn:microsoft.com/office/officeart/2005/8/layout/process4"/>
    <dgm:cxn modelId="{563E1F0E-1619-4C06-B411-4143F138EBAC}" type="presParOf" srcId="{A7FD544C-B9EA-4BFC-A8C0-99B6A79E261D}" destId="{616CD8CC-89A8-40C8-B9EB-3AD421F5BB32}" srcOrd="0" destOrd="0" presId="urn:microsoft.com/office/officeart/2005/8/layout/process4"/>
    <dgm:cxn modelId="{021ABB53-2CB8-4ACF-8BF5-F1FDB6A5110A}" type="presParOf" srcId="{E15B8519-BF30-45D5-9AF1-620EE3370CCE}" destId="{D6DA3535-FFED-4EC3-9254-93693DBCCC2C}" srcOrd="1" destOrd="0" presId="urn:microsoft.com/office/officeart/2005/8/layout/process4"/>
    <dgm:cxn modelId="{9556FC26-76A5-418E-A17D-FAC79DEC51EA}" type="presParOf" srcId="{E15B8519-BF30-45D5-9AF1-620EE3370CCE}" destId="{D47A490D-524B-4D1A-BFD7-27DBD0425343}" srcOrd="2" destOrd="0" presId="urn:microsoft.com/office/officeart/2005/8/layout/process4"/>
    <dgm:cxn modelId="{119EDE0E-42FC-41A8-A2FE-F9BC37A668C8}" type="presParOf" srcId="{D47A490D-524B-4D1A-BFD7-27DBD0425343}" destId="{F05F42CE-23C9-4F7D-8405-5F1DD70389BA}" srcOrd="0" destOrd="0" presId="urn:microsoft.com/office/officeart/2005/8/layout/process4"/>
    <dgm:cxn modelId="{3E248B64-2449-41C9-A55E-7FF07F5FE485}" type="presParOf" srcId="{E15B8519-BF30-45D5-9AF1-620EE3370CCE}" destId="{DAF62CE7-1967-4A42-95D8-832D6F176A45}" srcOrd="3" destOrd="0" presId="urn:microsoft.com/office/officeart/2005/8/layout/process4"/>
    <dgm:cxn modelId="{65E4CE61-3A27-40C9-9F6B-BE640EB87F36}" type="presParOf" srcId="{E15B8519-BF30-45D5-9AF1-620EE3370CCE}" destId="{E176C7D3-BC3A-41D5-9A99-0B34FF22E6D5}" srcOrd="4" destOrd="0" presId="urn:microsoft.com/office/officeart/2005/8/layout/process4"/>
    <dgm:cxn modelId="{1F6D31DF-6DBA-4755-BF37-BD74C3DBA3D3}" type="presParOf" srcId="{E176C7D3-BC3A-41D5-9A99-0B34FF22E6D5}" destId="{6B2F195C-9F2A-4BFC-BA7A-B11EE905A3C0}" srcOrd="0" destOrd="0" presId="urn:microsoft.com/office/officeart/2005/8/layout/process4"/>
    <dgm:cxn modelId="{C097F0C2-9C0F-4C93-9656-733482821FDD}" type="presParOf" srcId="{E15B8519-BF30-45D5-9AF1-620EE3370CCE}" destId="{798EE733-E780-4990-8458-5EC595DDD1F1}" srcOrd="5" destOrd="0" presId="urn:microsoft.com/office/officeart/2005/8/layout/process4"/>
    <dgm:cxn modelId="{62D33D9E-B935-406A-9102-44118BDFB0B4}" type="presParOf" srcId="{E15B8519-BF30-45D5-9AF1-620EE3370CCE}" destId="{8D505785-8451-45D8-822B-9C40E4160105}" srcOrd="6" destOrd="0" presId="urn:microsoft.com/office/officeart/2005/8/layout/process4"/>
    <dgm:cxn modelId="{6CE0E066-BE32-452D-82F9-497275505C11}" type="presParOf" srcId="{8D505785-8451-45D8-822B-9C40E4160105}" destId="{60783144-1FD3-42EE-A1E6-9154570A0150}" srcOrd="0" destOrd="0" presId="urn:microsoft.com/office/officeart/2005/8/layout/process4"/>
    <dgm:cxn modelId="{A1829365-8A75-4533-B383-928F06E40CF8}" type="presParOf" srcId="{E15B8519-BF30-45D5-9AF1-620EE3370CCE}" destId="{38D05478-E0C1-44F7-97C8-8D3C78F36CA5}" srcOrd="7" destOrd="0" presId="urn:microsoft.com/office/officeart/2005/8/layout/process4"/>
    <dgm:cxn modelId="{E0131D83-97E0-45E1-84E9-98D566332004}" type="presParOf" srcId="{E15B8519-BF30-45D5-9AF1-620EE3370CCE}" destId="{F600F59F-AC05-48B8-BABE-FC406B41CFA0}" srcOrd="8" destOrd="0" presId="urn:microsoft.com/office/officeart/2005/8/layout/process4"/>
    <dgm:cxn modelId="{DD8AE7C9-1669-400F-9772-BC12765D817B}" type="presParOf" srcId="{F600F59F-AC05-48B8-BABE-FC406B41CFA0}" destId="{547D50B9-73E6-43D7-B3F3-BAD27A8AD81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dirty="0"/>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vl1pPr>
          </a:lstStyle>
          <a:p>
            <a:fld id="{94A163DF-0D3A-4599-80FF-AC10E34F93A0}" type="datetimeFigureOut">
              <a:rPr lang="en-US" smtClean="0"/>
              <a:pPr/>
              <a:t>10/7/2015</a:t>
            </a:fld>
            <a:endParaRPr lang="en-US" dirty="0"/>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endParaRPr lang="en-US" dirty="0"/>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a:defRPr sz="1200"/>
            </a:lvl1pPr>
          </a:lstStyle>
          <a:p>
            <a:fld id="{42A40E19-5E03-4C2F-8194-34950990A11E}" type="slidenum">
              <a:rPr lang="en-US" smtClean="0"/>
              <a:pPr/>
              <a:t>‹#›</a:t>
            </a:fld>
            <a:endParaRPr lang="en-US" dirty="0"/>
          </a:p>
        </p:txBody>
      </p:sp>
    </p:spTree>
    <p:extLst>
      <p:ext uri="{BB962C8B-B14F-4D97-AF65-F5344CB8AC3E}">
        <p14:creationId xmlns:p14="http://schemas.microsoft.com/office/powerpoint/2010/main" val="2419401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a:t>
            </a:fld>
            <a:endParaRPr lang="en-US" dirty="0"/>
          </a:p>
        </p:txBody>
      </p:sp>
    </p:spTree>
    <p:extLst>
      <p:ext uri="{BB962C8B-B14F-4D97-AF65-F5344CB8AC3E}">
        <p14:creationId xmlns:p14="http://schemas.microsoft.com/office/powerpoint/2010/main" val="1143730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latin typeface="Century Gothic" pitchFamily="34" charset="0"/>
            </a:endParaRPr>
          </a:p>
        </p:txBody>
      </p:sp>
      <p:sp>
        <p:nvSpPr>
          <p:cNvPr id="4" name="Slide Number Placeholder 3"/>
          <p:cNvSpPr>
            <a:spLocks noGrp="1"/>
          </p:cNvSpPr>
          <p:nvPr>
            <p:ph type="sldNum" sz="quarter" idx="10"/>
          </p:nvPr>
        </p:nvSpPr>
        <p:spPr/>
        <p:txBody>
          <a:bodyPr/>
          <a:lstStyle/>
          <a:p>
            <a:fld id="{42A40E19-5E03-4C2F-8194-34950990A11E}" type="slidenum">
              <a:rPr lang="en-US" smtClean="0"/>
              <a:pPr/>
              <a:t>10</a:t>
            </a:fld>
            <a:endParaRPr lang="en-US" dirty="0"/>
          </a:p>
        </p:txBody>
      </p:sp>
    </p:spTree>
    <p:extLst>
      <p:ext uri="{BB962C8B-B14F-4D97-AF65-F5344CB8AC3E}">
        <p14:creationId xmlns:p14="http://schemas.microsoft.com/office/powerpoint/2010/main" val="726514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latin typeface="Century Gothic" pitchFamily="34" charset="0"/>
            </a:endParaRPr>
          </a:p>
        </p:txBody>
      </p:sp>
      <p:sp>
        <p:nvSpPr>
          <p:cNvPr id="4" name="Slide Number Placeholder 3"/>
          <p:cNvSpPr>
            <a:spLocks noGrp="1"/>
          </p:cNvSpPr>
          <p:nvPr>
            <p:ph type="sldNum" sz="quarter" idx="10"/>
          </p:nvPr>
        </p:nvSpPr>
        <p:spPr/>
        <p:txBody>
          <a:bodyPr/>
          <a:lstStyle/>
          <a:p>
            <a:fld id="{42A40E19-5E03-4C2F-8194-34950990A11E}" type="slidenum">
              <a:rPr lang="en-US" smtClean="0"/>
              <a:pPr/>
              <a:t>11</a:t>
            </a:fld>
            <a:endParaRPr lang="en-US" dirty="0"/>
          </a:p>
        </p:txBody>
      </p:sp>
    </p:spTree>
    <p:extLst>
      <p:ext uri="{BB962C8B-B14F-4D97-AF65-F5344CB8AC3E}">
        <p14:creationId xmlns:p14="http://schemas.microsoft.com/office/powerpoint/2010/main" val="3040992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latin typeface="Century Gothic" pitchFamily="34" charset="0"/>
            </a:endParaRPr>
          </a:p>
        </p:txBody>
      </p:sp>
      <p:sp>
        <p:nvSpPr>
          <p:cNvPr id="4" name="Slide Number Placeholder 3"/>
          <p:cNvSpPr>
            <a:spLocks noGrp="1"/>
          </p:cNvSpPr>
          <p:nvPr>
            <p:ph type="sldNum" sz="quarter" idx="10"/>
          </p:nvPr>
        </p:nvSpPr>
        <p:spPr/>
        <p:txBody>
          <a:bodyPr/>
          <a:lstStyle/>
          <a:p>
            <a:fld id="{42A40E19-5E03-4C2F-8194-34950990A11E}" type="slidenum">
              <a:rPr lang="en-US" smtClean="0"/>
              <a:pPr/>
              <a:t>12</a:t>
            </a:fld>
            <a:endParaRPr lang="en-US" dirty="0"/>
          </a:p>
        </p:txBody>
      </p:sp>
    </p:spTree>
    <p:extLst>
      <p:ext uri="{BB962C8B-B14F-4D97-AF65-F5344CB8AC3E}">
        <p14:creationId xmlns:p14="http://schemas.microsoft.com/office/powerpoint/2010/main" val="282386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0772" indent="-230772">
              <a:buFont typeface="+mj-lt"/>
              <a:buAutoNum type="arabicPeriod"/>
            </a:pPr>
            <a:endParaRPr lang="en-US" dirty="0" smtClean="0">
              <a:latin typeface="Century Gothic" pitchFamily="34" charset="0"/>
            </a:endParaRPr>
          </a:p>
        </p:txBody>
      </p:sp>
      <p:sp>
        <p:nvSpPr>
          <p:cNvPr id="4" name="Slide Number Placeholder 3"/>
          <p:cNvSpPr>
            <a:spLocks noGrp="1"/>
          </p:cNvSpPr>
          <p:nvPr>
            <p:ph type="sldNum" sz="quarter" idx="10"/>
          </p:nvPr>
        </p:nvSpPr>
        <p:spPr/>
        <p:txBody>
          <a:bodyPr/>
          <a:lstStyle/>
          <a:p>
            <a:fld id="{42A40E19-5E03-4C2F-8194-34950990A11E}" type="slidenum">
              <a:rPr lang="en-US" smtClean="0"/>
              <a:pPr/>
              <a:t>13</a:t>
            </a:fld>
            <a:endParaRPr lang="en-US" dirty="0"/>
          </a:p>
        </p:txBody>
      </p:sp>
    </p:spTree>
    <p:extLst>
      <p:ext uri="{BB962C8B-B14F-4D97-AF65-F5344CB8AC3E}">
        <p14:creationId xmlns:p14="http://schemas.microsoft.com/office/powerpoint/2010/main" val="2397981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230772" indent="-230772">
              <a:buFont typeface="+mj-lt"/>
              <a:buAutoNum type="arabicPeriod"/>
            </a:pP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14</a:t>
            </a:fld>
            <a:endParaRPr lang="en-US" dirty="0"/>
          </a:p>
        </p:txBody>
      </p:sp>
    </p:spTree>
    <p:extLst>
      <p:ext uri="{BB962C8B-B14F-4D97-AF65-F5344CB8AC3E}">
        <p14:creationId xmlns:p14="http://schemas.microsoft.com/office/powerpoint/2010/main" val="325913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15</a:t>
            </a:fld>
            <a:endParaRPr lang="en-US" dirty="0"/>
          </a:p>
        </p:txBody>
      </p:sp>
    </p:spTree>
    <p:extLst>
      <p:ext uri="{BB962C8B-B14F-4D97-AF65-F5344CB8AC3E}">
        <p14:creationId xmlns:p14="http://schemas.microsoft.com/office/powerpoint/2010/main" val="3812372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altLang="en-US" dirty="0" smtClean="0"/>
          </a:p>
        </p:txBody>
      </p:sp>
      <p:sp>
        <p:nvSpPr>
          <p:cNvPr id="4" name="Slide Number Placeholder 3"/>
          <p:cNvSpPr>
            <a:spLocks noGrp="1"/>
          </p:cNvSpPr>
          <p:nvPr>
            <p:ph type="sldNum" sz="quarter" idx="10"/>
          </p:nvPr>
        </p:nvSpPr>
        <p:spPr/>
        <p:txBody>
          <a:bodyPr/>
          <a:lstStyle/>
          <a:p>
            <a:fld id="{42A40E19-5E03-4C2F-8194-34950990A11E}" type="slidenum">
              <a:rPr lang="en-US" smtClean="0"/>
              <a:pPr/>
              <a:t>16</a:t>
            </a:fld>
            <a:endParaRPr lang="en-US" dirty="0"/>
          </a:p>
        </p:txBody>
      </p:sp>
    </p:spTree>
    <p:extLst>
      <p:ext uri="{BB962C8B-B14F-4D97-AF65-F5344CB8AC3E}">
        <p14:creationId xmlns:p14="http://schemas.microsoft.com/office/powerpoint/2010/main" val="121639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altLang="en-US" dirty="0" smtClean="0"/>
          </a:p>
        </p:txBody>
      </p:sp>
      <p:sp>
        <p:nvSpPr>
          <p:cNvPr id="4" name="Slide Number Placeholder 3"/>
          <p:cNvSpPr>
            <a:spLocks noGrp="1"/>
          </p:cNvSpPr>
          <p:nvPr>
            <p:ph type="sldNum" sz="quarter" idx="10"/>
          </p:nvPr>
        </p:nvSpPr>
        <p:spPr/>
        <p:txBody>
          <a:bodyPr/>
          <a:lstStyle/>
          <a:p>
            <a:fld id="{42A40E19-5E03-4C2F-8194-34950990A11E}" type="slidenum">
              <a:rPr lang="en-US" smtClean="0"/>
              <a:pPr/>
              <a:t>17</a:t>
            </a:fld>
            <a:endParaRPr lang="en-US" dirty="0"/>
          </a:p>
        </p:txBody>
      </p:sp>
    </p:spTree>
    <p:extLst>
      <p:ext uri="{BB962C8B-B14F-4D97-AF65-F5344CB8AC3E}">
        <p14:creationId xmlns:p14="http://schemas.microsoft.com/office/powerpoint/2010/main" val="3364934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latin typeface="Century Gothic" pitchFamily="34" charset="0"/>
            </a:endParaRPr>
          </a:p>
        </p:txBody>
      </p:sp>
      <p:sp>
        <p:nvSpPr>
          <p:cNvPr id="4" name="Slide Number Placeholder 3"/>
          <p:cNvSpPr>
            <a:spLocks noGrp="1"/>
          </p:cNvSpPr>
          <p:nvPr>
            <p:ph type="sldNum" sz="quarter" idx="10"/>
          </p:nvPr>
        </p:nvSpPr>
        <p:spPr/>
        <p:txBody>
          <a:bodyPr/>
          <a:lstStyle/>
          <a:p>
            <a:fld id="{42A40E19-5E03-4C2F-8194-34950990A11E}" type="slidenum">
              <a:rPr lang="en-US" smtClean="0"/>
              <a:pPr/>
              <a:t>18</a:t>
            </a:fld>
            <a:endParaRPr lang="en-US" dirty="0"/>
          </a:p>
        </p:txBody>
      </p:sp>
    </p:spTree>
    <p:extLst>
      <p:ext uri="{BB962C8B-B14F-4D97-AF65-F5344CB8AC3E}">
        <p14:creationId xmlns:p14="http://schemas.microsoft.com/office/powerpoint/2010/main" val="1913024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dirty="0" smtClean="0">
              <a:latin typeface="Century Gothic" pitchFamily="34" charset="0"/>
            </a:endParaRPr>
          </a:p>
        </p:txBody>
      </p:sp>
      <p:sp>
        <p:nvSpPr>
          <p:cNvPr id="4" name="Slide Number Placeholder 3"/>
          <p:cNvSpPr>
            <a:spLocks noGrp="1"/>
          </p:cNvSpPr>
          <p:nvPr>
            <p:ph type="sldNum" sz="quarter" idx="10"/>
          </p:nvPr>
        </p:nvSpPr>
        <p:spPr/>
        <p:txBody>
          <a:bodyPr/>
          <a:lstStyle/>
          <a:p>
            <a:fld id="{42A40E19-5E03-4C2F-8194-34950990A11E}" type="slidenum">
              <a:rPr lang="en-US" smtClean="0"/>
              <a:pPr/>
              <a:t>19</a:t>
            </a:fld>
            <a:endParaRPr lang="en-US" dirty="0"/>
          </a:p>
        </p:txBody>
      </p:sp>
    </p:spTree>
    <p:extLst>
      <p:ext uri="{BB962C8B-B14F-4D97-AF65-F5344CB8AC3E}">
        <p14:creationId xmlns:p14="http://schemas.microsoft.com/office/powerpoint/2010/main" val="111271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2</a:t>
            </a:fld>
            <a:endParaRPr lang="en-US" dirty="0"/>
          </a:p>
        </p:txBody>
      </p:sp>
    </p:spTree>
    <p:extLst>
      <p:ext uri="{BB962C8B-B14F-4D97-AF65-F5344CB8AC3E}">
        <p14:creationId xmlns:p14="http://schemas.microsoft.com/office/powerpoint/2010/main" val="1132253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latin typeface="Century Gothic" pitchFamily="34" charset="0"/>
            </a:endParaRPr>
          </a:p>
        </p:txBody>
      </p:sp>
      <p:sp>
        <p:nvSpPr>
          <p:cNvPr id="4" name="Slide Number Placeholder 3"/>
          <p:cNvSpPr>
            <a:spLocks noGrp="1"/>
          </p:cNvSpPr>
          <p:nvPr>
            <p:ph type="sldNum" sz="quarter" idx="10"/>
          </p:nvPr>
        </p:nvSpPr>
        <p:spPr/>
        <p:txBody>
          <a:bodyPr/>
          <a:lstStyle/>
          <a:p>
            <a:fld id="{42A40E19-5E03-4C2F-8194-34950990A11E}" type="slidenum">
              <a:rPr lang="en-US" smtClean="0"/>
              <a:pPr/>
              <a:t>20</a:t>
            </a:fld>
            <a:endParaRPr lang="en-US" dirty="0"/>
          </a:p>
        </p:txBody>
      </p:sp>
    </p:spTree>
    <p:extLst>
      <p:ext uri="{BB962C8B-B14F-4D97-AF65-F5344CB8AC3E}">
        <p14:creationId xmlns:p14="http://schemas.microsoft.com/office/powerpoint/2010/main" val="2002370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latin typeface="Century Gothic" pitchFamily="34" charset="0"/>
            </a:endParaRPr>
          </a:p>
        </p:txBody>
      </p:sp>
      <p:sp>
        <p:nvSpPr>
          <p:cNvPr id="4" name="Slide Number Placeholder 3"/>
          <p:cNvSpPr>
            <a:spLocks noGrp="1"/>
          </p:cNvSpPr>
          <p:nvPr>
            <p:ph type="sldNum" sz="quarter" idx="10"/>
          </p:nvPr>
        </p:nvSpPr>
        <p:spPr/>
        <p:txBody>
          <a:bodyPr/>
          <a:lstStyle/>
          <a:p>
            <a:fld id="{42A40E19-5E03-4C2F-8194-34950990A11E}" type="slidenum">
              <a:rPr lang="en-US" smtClean="0"/>
              <a:pPr/>
              <a:t>21</a:t>
            </a:fld>
            <a:endParaRPr lang="en-US" dirty="0"/>
          </a:p>
        </p:txBody>
      </p:sp>
    </p:spTree>
    <p:extLst>
      <p:ext uri="{BB962C8B-B14F-4D97-AF65-F5344CB8AC3E}">
        <p14:creationId xmlns:p14="http://schemas.microsoft.com/office/powerpoint/2010/main" val="1639622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latin typeface="Century Gothic" pitchFamily="34" charset="0"/>
            </a:endParaRPr>
          </a:p>
        </p:txBody>
      </p:sp>
      <p:sp>
        <p:nvSpPr>
          <p:cNvPr id="4" name="Slide Number Placeholder 3"/>
          <p:cNvSpPr>
            <a:spLocks noGrp="1"/>
          </p:cNvSpPr>
          <p:nvPr>
            <p:ph type="sldNum" sz="quarter" idx="10"/>
          </p:nvPr>
        </p:nvSpPr>
        <p:spPr/>
        <p:txBody>
          <a:bodyPr/>
          <a:lstStyle/>
          <a:p>
            <a:fld id="{42A40E19-5E03-4C2F-8194-34950990A11E}" type="slidenum">
              <a:rPr lang="en-US" smtClean="0"/>
              <a:pPr/>
              <a:t>22</a:t>
            </a:fld>
            <a:endParaRPr lang="en-US" dirty="0"/>
          </a:p>
        </p:txBody>
      </p:sp>
    </p:spTree>
    <p:extLst>
      <p:ext uri="{BB962C8B-B14F-4D97-AF65-F5344CB8AC3E}">
        <p14:creationId xmlns:p14="http://schemas.microsoft.com/office/powerpoint/2010/main" val="1748380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latin typeface="Century Gothic" pitchFamily="34" charset="0"/>
            </a:endParaRPr>
          </a:p>
        </p:txBody>
      </p:sp>
      <p:sp>
        <p:nvSpPr>
          <p:cNvPr id="4" name="Slide Number Placeholder 3"/>
          <p:cNvSpPr>
            <a:spLocks noGrp="1"/>
          </p:cNvSpPr>
          <p:nvPr>
            <p:ph type="sldNum" sz="quarter" idx="10"/>
          </p:nvPr>
        </p:nvSpPr>
        <p:spPr/>
        <p:txBody>
          <a:bodyPr/>
          <a:lstStyle/>
          <a:p>
            <a:fld id="{42A40E19-5E03-4C2F-8194-34950990A11E}" type="slidenum">
              <a:rPr lang="en-US" smtClean="0"/>
              <a:pPr/>
              <a:t>23</a:t>
            </a:fld>
            <a:endParaRPr lang="en-US" dirty="0"/>
          </a:p>
        </p:txBody>
      </p:sp>
    </p:spTree>
    <p:extLst>
      <p:ext uri="{BB962C8B-B14F-4D97-AF65-F5344CB8AC3E}">
        <p14:creationId xmlns:p14="http://schemas.microsoft.com/office/powerpoint/2010/main" val="40717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24</a:t>
            </a:fld>
            <a:endParaRPr lang="en-US" dirty="0"/>
          </a:p>
        </p:txBody>
      </p:sp>
    </p:spTree>
    <p:extLst>
      <p:ext uri="{BB962C8B-B14F-4D97-AF65-F5344CB8AC3E}">
        <p14:creationId xmlns:p14="http://schemas.microsoft.com/office/powerpoint/2010/main" val="3829018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latin typeface="Century Gothic" pitchFamily="34" charset="0"/>
            </a:endParaRPr>
          </a:p>
        </p:txBody>
      </p:sp>
      <p:sp>
        <p:nvSpPr>
          <p:cNvPr id="4" name="Slide Number Placeholder 3"/>
          <p:cNvSpPr>
            <a:spLocks noGrp="1"/>
          </p:cNvSpPr>
          <p:nvPr>
            <p:ph type="sldNum" sz="quarter" idx="10"/>
          </p:nvPr>
        </p:nvSpPr>
        <p:spPr/>
        <p:txBody>
          <a:bodyPr/>
          <a:lstStyle/>
          <a:p>
            <a:fld id="{42A40E19-5E03-4C2F-8194-34950990A11E}" type="slidenum">
              <a:rPr lang="en-US" smtClean="0"/>
              <a:pPr/>
              <a:t>3</a:t>
            </a:fld>
            <a:endParaRPr lang="en-US" dirty="0"/>
          </a:p>
        </p:txBody>
      </p:sp>
    </p:spTree>
    <p:extLst>
      <p:ext uri="{BB962C8B-B14F-4D97-AF65-F5344CB8AC3E}">
        <p14:creationId xmlns:p14="http://schemas.microsoft.com/office/powerpoint/2010/main" val="503809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latin typeface="Century Gothic" pitchFamily="34" charset="0"/>
            </a:endParaRPr>
          </a:p>
          <a:p>
            <a:endParaRPr lang="en-US" dirty="0" smtClean="0">
              <a:latin typeface="Century Gothic" pitchFamily="34" charset="0"/>
            </a:endParaRPr>
          </a:p>
        </p:txBody>
      </p:sp>
      <p:sp>
        <p:nvSpPr>
          <p:cNvPr id="4" name="Slide Number Placeholder 3"/>
          <p:cNvSpPr>
            <a:spLocks noGrp="1"/>
          </p:cNvSpPr>
          <p:nvPr>
            <p:ph type="sldNum" sz="quarter" idx="10"/>
          </p:nvPr>
        </p:nvSpPr>
        <p:spPr/>
        <p:txBody>
          <a:bodyPr/>
          <a:lstStyle/>
          <a:p>
            <a:fld id="{42A40E19-5E03-4C2F-8194-34950990A11E}" type="slidenum">
              <a:rPr lang="en-US" smtClean="0"/>
              <a:pPr/>
              <a:t>4</a:t>
            </a:fld>
            <a:endParaRPr lang="en-US" dirty="0"/>
          </a:p>
        </p:txBody>
      </p:sp>
    </p:spTree>
    <p:extLst>
      <p:ext uri="{BB962C8B-B14F-4D97-AF65-F5344CB8AC3E}">
        <p14:creationId xmlns:p14="http://schemas.microsoft.com/office/powerpoint/2010/main" val="2826932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latin typeface="Century Gothic" pitchFamily="34" charset="0"/>
            </a:endParaRPr>
          </a:p>
        </p:txBody>
      </p:sp>
      <p:sp>
        <p:nvSpPr>
          <p:cNvPr id="4" name="Slide Number Placeholder 3"/>
          <p:cNvSpPr>
            <a:spLocks noGrp="1"/>
          </p:cNvSpPr>
          <p:nvPr>
            <p:ph type="sldNum" sz="quarter" idx="10"/>
          </p:nvPr>
        </p:nvSpPr>
        <p:spPr/>
        <p:txBody>
          <a:bodyPr/>
          <a:lstStyle/>
          <a:p>
            <a:fld id="{42A40E19-5E03-4C2F-8194-34950990A11E}" type="slidenum">
              <a:rPr lang="en-US" smtClean="0"/>
              <a:pPr/>
              <a:t>5</a:t>
            </a:fld>
            <a:endParaRPr lang="en-US" dirty="0"/>
          </a:p>
        </p:txBody>
      </p:sp>
    </p:spTree>
    <p:extLst>
      <p:ext uri="{BB962C8B-B14F-4D97-AF65-F5344CB8AC3E}">
        <p14:creationId xmlns:p14="http://schemas.microsoft.com/office/powerpoint/2010/main" val="457908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latin typeface="Century Gothic" pitchFamily="34" charset="0"/>
            </a:endParaRPr>
          </a:p>
          <a:p>
            <a:endParaRPr lang="en-US" dirty="0" smtClean="0">
              <a:latin typeface="Century Gothic" pitchFamily="34" charset="0"/>
            </a:endParaRPr>
          </a:p>
        </p:txBody>
      </p:sp>
      <p:sp>
        <p:nvSpPr>
          <p:cNvPr id="4" name="Slide Number Placeholder 3"/>
          <p:cNvSpPr>
            <a:spLocks noGrp="1"/>
          </p:cNvSpPr>
          <p:nvPr>
            <p:ph type="sldNum" sz="quarter" idx="10"/>
          </p:nvPr>
        </p:nvSpPr>
        <p:spPr/>
        <p:txBody>
          <a:bodyPr/>
          <a:lstStyle/>
          <a:p>
            <a:fld id="{42A40E19-5E03-4C2F-8194-34950990A11E}" type="slidenum">
              <a:rPr lang="en-US" smtClean="0"/>
              <a:pPr/>
              <a:t>6</a:t>
            </a:fld>
            <a:endParaRPr lang="en-US" dirty="0"/>
          </a:p>
        </p:txBody>
      </p:sp>
    </p:spTree>
    <p:extLst>
      <p:ext uri="{BB962C8B-B14F-4D97-AF65-F5344CB8AC3E}">
        <p14:creationId xmlns:p14="http://schemas.microsoft.com/office/powerpoint/2010/main" val="2280119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latin typeface="Century Gothic" pitchFamily="34" charset="0"/>
            </a:endParaRPr>
          </a:p>
        </p:txBody>
      </p:sp>
      <p:sp>
        <p:nvSpPr>
          <p:cNvPr id="4" name="Slide Number Placeholder 3"/>
          <p:cNvSpPr>
            <a:spLocks noGrp="1"/>
          </p:cNvSpPr>
          <p:nvPr>
            <p:ph type="sldNum" sz="quarter" idx="10"/>
          </p:nvPr>
        </p:nvSpPr>
        <p:spPr/>
        <p:txBody>
          <a:bodyPr/>
          <a:lstStyle/>
          <a:p>
            <a:fld id="{42A40E19-5E03-4C2F-8194-34950990A11E}" type="slidenum">
              <a:rPr lang="en-US" smtClean="0"/>
              <a:pPr/>
              <a:t>7</a:t>
            </a:fld>
            <a:endParaRPr lang="en-US" dirty="0"/>
          </a:p>
        </p:txBody>
      </p:sp>
    </p:spTree>
    <p:extLst>
      <p:ext uri="{BB962C8B-B14F-4D97-AF65-F5344CB8AC3E}">
        <p14:creationId xmlns:p14="http://schemas.microsoft.com/office/powerpoint/2010/main" val="3008677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latin typeface="Century Gothic" pitchFamily="34" charset="0"/>
            </a:endParaRPr>
          </a:p>
        </p:txBody>
      </p:sp>
      <p:sp>
        <p:nvSpPr>
          <p:cNvPr id="4" name="Slide Number Placeholder 3"/>
          <p:cNvSpPr>
            <a:spLocks noGrp="1"/>
          </p:cNvSpPr>
          <p:nvPr>
            <p:ph type="sldNum" sz="quarter" idx="10"/>
          </p:nvPr>
        </p:nvSpPr>
        <p:spPr/>
        <p:txBody>
          <a:bodyPr/>
          <a:lstStyle/>
          <a:p>
            <a:fld id="{42A40E19-5E03-4C2F-8194-34950990A11E}" type="slidenum">
              <a:rPr lang="en-US" smtClean="0"/>
              <a:pPr/>
              <a:t>8</a:t>
            </a:fld>
            <a:endParaRPr lang="en-US" dirty="0"/>
          </a:p>
        </p:txBody>
      </p:sp>
    </p:spTree>
    <p:extLst>
      <p:ext uri="{BB962C8B-B14F-4D97-AF65-F5344CB8AC3E}">
        <p14:creationId xmlns:p14="http://schemas.microsoft.com/office/powerpoint/2010/main" val="2538246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latin typeface="Century Gothic" pitchFamily="34" charset="0"/>
            </a:endParaRPr>
          </a:p>
        </p:txBody>
      </p:sp>
      <p:sp>
        <p:nvSpPr>
          <p:cNvPr id="4" name="Slide Number Placeholder 3"/>
          <p:cNvSpPr>
            <a:spLocks noGrp="1"/>
          </p:cNvSpPr>
          <p:nvPr>
            <p:ph type="sldNum" sz="quarter" idx="10"/>
          </p:nvPr>
        </p:nvSpPr>
        <p:spPr/>
        <p:txBody>
          <a:bodyPr/>
          <a:lstStyle/>
          <a:p>
            <a:fld id="{42A40E19-5E03-4C2F-8194-34950990A11E}" type="slidenum">
              <a:rPr lang="en-US" smtClean="0"/>
              <a:pPr/>
              <a:t>9</a:t>
            </a:fld>
            <a:endParaRPr lang="en-US" dirty="0"/>
          </a:p>
        </p:txBody>
      </p:sp>
    </p:spTree>
    <p:extLst>
      <p:ext uri="{BB962C8B-B14F-4D97-AF65-F5344CB8AC3E}">
        <p14:creationId xmlns:p14="http://schemas.microsoft.com/office/powerpoint/2010/main" val="343330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PPT_page6.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3048000"/>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4648200"/>
            <a:ext cx="6400800" cy="914400"/>
          </a:xfrm>
          <a:prstGeom prst="rect">
            <a:avLst/>
          </a:prstGeom>
        </p:spPr>
        <p:txBody>
          <a:bodyPr>
            <a:normAutofit/>
          </a:bodyPr>
          <a:lstStyle>
            <a:lvl1pPr marL="0" indent="0" algn="ctr">
              <a:buNone/>
              <a:defRPr sz="3000">
                <a:solidFill>
                  <a:srgbClr val="37609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PPT_page5.jpg"/>
          <p:cNvPicPr>
            <a:picLocks noChangeAspect="1"/>
          </p:cNvPicPr>
          <p:nvPr userDrawn="1"/>
        </p:nvPicPr>
        <p:blipFill>
          <a:blip r:embed="rId2" cstate="print"/>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a:xfrm>
            <a:off x="6400800" y="6324600"/>
            <a:ext cx="2133600" cy="365125"/>
          </a:xfrm>
        </p:spPr>
        <p:txBody>
          <a:bodyPr/>
          <a:lstStyle/>
          <a:p>
            <a:fld id="{7378E873-49BC-4DCA-84C1-C855ED2A69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T_page6.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762000" y="3962400"/>
            <a:ext cx="7772400" cy="1362075"/>
          </a:xfrm>
          <a:prstGeom prst="rect">
            <a:avLst/>
          </a:prstGeom>
        </p:spPr>
        <p:txBody>
          <a:bodyPr anchor="t">
            <a:normAutofit/>
          </a:bodyPr>
          <a:lstStyle>
            <a:lvl1pPr algn="l">
              <a:defRPr sz="38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3124200"/>
            <a:ext cx="7772400" cy="814387"/>
          </a:xfrm>
          <a:prstGeom prst="rect">
            <a:avLst/>
          </a:prstGeom>
        </p:spPr>
        <p:txBody>
          <a:bodyPr anchor="b"/>
          <a:lstStyle>
            <a:lvl1pPr marL="0" indent="0">
              <a:buNone/>
              <a:defRPr sz="2000" b="1">
                <a:solidFill>
                  <a:srgbClr val="37609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PPT_page5.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457200" y="381000"/>
            <a:ext cx="8229600" cy="838200"/>
          </a:xfrm>
          <a:prstGeom prst="rect">
            <a:avLst/>
          </a:prstGeom>
        </p:spPr>
        <p:txBody>
          <a:bodyPr/>
          <a:lstStyle>
            <a:lvl1pPr>
              <a:defRPr sz="38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4040188" cy="346075"/>
          </a:xfrm>
          <a:prstGeom prst="rect">
            <a:avLst/>
          </a:prstGeo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52601"/>
            <a:ext cx="4040188" cy="39624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371600"/>
            <a:ext cx="4041775" cy="346075"/>
          </a:xfrm>
          <a:prstGeom prst="rect">
            <a:avLst/>
          </a:prstGeo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52601"/>
            <a:ext cx="4041775" cy="39624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6309360" y="6309360"/>
            <a:ext cx="2133600" cy="365125"/>
          </a:xfrm>
        </p:spPr>
        <p:txBody>
          <a:bodyPr/>
          <a:lstStyle/>
          <a:p>
            <a:fld id="{7378E873-49BC-4DCA-84C1-C855ED2A69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PPT_page5.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a:xfrm>
            <a:off x="6309360" y="6309360"/>
            <a:ext cx="2133600" cy="365125"/>
          </a:xfrm>
        </p:spPr>
        <p:txBody>
          <a:bodyPr/>
          <a:lstStyle/>
          <a:p>
            <a:fld id="{7378E873-49BC-4DCA-84C1-C855ED2A6995}" type="slidenum">
              <a:rPr lang="en-US" smtClean="0"/>
              <a:pPr/>
              <a:t>‹#›</a:t>
            </a:fld>
            <a:endParaRPr lang="en-US" dirty="0"/>
          </a:p>
        </p:txBody>
      </p:sp>
      <p:sp>
        <p:nvSpPr>
          <p:cNvPr id="7" name="Title 1"/>
          <p:cNvSpPr>
            <a:spLocks noGrp="1"/>
          </p:cNvSpPr>
          <p:nvPr>
            <p:ph type="title"/>
          </p:nvPr>
        </p:nvSpPr>
        <p:spPr>
          <a:xfrm>
            <a:off x="457200" y="381000"/>
            <a:ext cx="8229600" cy="838200"/>
          </a:xfrm>
          <a:prstGeom prst="rect">
            <a:avLst/>
          </a:prstGeom>
        </p:spPr>
        <p:txBody>
          <a:bodyPr/>
          <a:lstStyle>
            <a:lvl1pPr>
              <a:defRPr sz="3800"/>
            </a:lvl1p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descr="PPT_page6.jpg"/>
          <p:cNvPicPr>
            <a:picLocks noChangeAspect="1"/>
          </p:cNvPicPr>
          <p:nvPr userDrawn="1"/>
        </p:nvPicPr>
        <p:blipFill>
          <a:blip r:embed="rId2" cstate="print"/>
          <a:stretch>
            <a:fillRect/>
          </a:stretch>
        </p:blipFill>
        <p:spPr>
          <a:xfrm>
            <a:off x="0" y="0"/>
            <a:ext cx="9144000" cy="6858000"/>
          </a:xfrm>
          <a:prstGeom prst="rect">
            <a:avLst/>
          </a:prstGeom>
        </p:spPr>
      </p:pic>
      <p:sp>
        <p:nvSpPr>
          <p:cNvPr id="6" name="Title 1"/>
          <p:cNvSpPr>
            <a:spLocks noGrp="1"/>
          </p:cNvSpPr>
          <p:nvPr>
            <p:ph type="title"/>
          </p:nvPr>
        </p:nvSpPr>
        <p:spPr>
          <a:xfrm>
            <a:off x="762000" y="3276600"/>
            <a:ext cx="7772400" cy="1362075"/>
          </a:xfrm>
          <a:prstGeom prst="rect">
            <a:avLst/>
          </a:prstGeom>
        </p:spPr>
        <p:txBody>
          <a:bodyPr anchor="t">
            <a:normAutofit/>
          </a:bodyPr>
          <a:lstStyle>
            <a:lvl1pPr algn="ctr">
              <a:defRPr sz="3400" b="1" cap="all"/>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0" name="Picture 9" descr="PPT_page5.jpg"/>
          <p:cNvPicPr>
            <a:picLocks noChangeAspect="1"/>
          </p:cNvPicPr>
          <p:nvPr userDrawn="1"/>
        </p:nvPicPr>
        <p:blipFill>
          <a:blip r:embed="rId2" cstate="print"/>
          <a:stretch>
            <a:fillRect/>
          </a:stretch>
        </p:blipFill>
        <p:spPr>
          <a:xfrm>
            <a:off x="0" y="1"/>
            <a:ext cx="9144000" cy="6858000"/>
          </a:xfrm>
          <a:prstGeom prst="rect">
            <a:avLst/>
          </a:prstGeom>
        </p:spPr>
      </p:pic>
      <p:sp>
        <p:nvSpPr>
          <p:cNvPr id="7" name="Slide Number Placeholder 6"/>
          <p:cNvSpPr>
            <a:spLocks noGrp="1"/>
          </p:cNvSpPr>
          <p:nvPr>
            <p:ph type="sldNum" sz="quarter" idx="12"/>
          </p:nvPr>
        </p:nvSpPr>
        <p:spPr>
          <a:xfrm>
            <a:off x="6309360" y="6309360"/>
            <a:ext cx="2133600" cy="365125"/>
          </a:xfrm>
        </p:spPr>
        <p:txBody>
          <a:bodyPr/>
          <a:lstStyle/>
          <a:p>
            <a:fld id="{7378E873-49BC-4DCA-84C1-C855ED2A6995}" type="slidenum">
              <a:rPr lang="en-US" smtClean="0"/>
              <a:pPr/>
              <a:t>‹#›</a:t>
            </a:fld>
            <a:endParaRPr lang="en-US" dirty="0"/>
          </a:p>
        </p:txBody>
      </p:sp>
      <p:sp>
        <p:nvSpPr>
          <p:cNvPr id="3" name="Content Placeholder 2"/>
          <p:cNvSpPr>
            <a:spLocks noGrp="1"/>
          </p:cNvSpPr>
          <p:nvPr>
            <p:ph idx="1"/>
          </p:nvPr>
        </p:nvSpPr>
        <p:spPr>
          <a:xfrm>
            <a:off x="457200" y="1295401"/>
            <a:ext cx="8229600" cy="4343400"/>
          </a:xfrm>
          <a:prstGeom prst="rect">
            <a:avLst/>
          </a:prstGeom>
        </p:spPr>
        <p:txBody>
          <a:bodyPr/>
          <a:lstStyle>
            <a:lvl1pPr>
              <a:defRPr sz="3200">
                <a:solidFill>
                  <a:srgbClr val="376092"/>
                </a:solidFill>
              </a:defRPr>
            </a:lvl1pPr>
            <a:lvl2pPr>
              <a:defRPr sz="2800">
                <a:solidFill>
                  <a:srgbClr val="376092"/>
                </a:solidFill>
              </a:defRPr>
            </a:lvl2pPr>
            <a:lvl3pPr>
              <a:defRPr sz="2400">
                <a:solidFill>
                  <a:srgbClr val="376092"/>
                </a:solidFill>
              </a:defRPr>
            </a:lvl3pPr>
            <a:lvl4pPr>
              <a:defRPr sz="2000">
                <a:solidFill>
                  <a:srgbClr val="376092"/>
                </a:solidFill>
              </a:defRPr>
            </a:lvl4pPr>
            <a:lvl5pPr>
              <a:defRPr sz="2000">
                <a:solidFill>
                  <a:srgbClr val="37609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p:nvPr>
        </p:nvSpPr>
        <p:spPr>
          <a:xfrm>
            <a:off x="457200" y="381000"/>
            <a:ext cx="8229600" cy="838200"/>
          </a:xfrm>
          <a:prstGeom prst="rect">
            <a:avLst/>
          </a:prstGeom>
        </p:spPr>
        <p:txBody>
          <a:bodyPr/>
          <a:lstStyle>
            <a:lvl1pPr>
              <a:defRPr sz="3800"/>
            </a:lvl1pPr>
          </a:lstStyle>
          <a:p>
            <a:r>
              <a:rPr lang="en-US" dirty="0"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10" name="Picture 9" descr="PPT_page5.jpg"/>
          <p:cNvPicPr>
            <a:picLocks noChangeAspect="1"/>
          </p:cNvPicPr>
          <p:nvPr userDrawn="1"/>
        </p:nvPicPr>
        <p:blipFill>
          <a:blip r:embed="rId2" cstate="print"/>
          <a:stretch>
            <a:fillRect/>
          </a:stretch>
        </p:blipFill>
        <p:spPr>
          <a:xfrm>
            <a:off x="0" y="0"/>
            <a:ext cx="9144000" cy="6857999"/>
          </a:xfrm>
          <a:prstGeom prst="rect">
            <a:avLst/>
          </a:prstGeom>
        </p:spPr>
      </p:pic>
      <p:sp>
        <p:nvSpPr>
          <p:cNvPr id="7" name="Slide Number Placeholder 6"/>
          <p:cNvSpPr>
            <a:spLocks noGrp="1"/>
          </p:cNvSpPr>
          <p:nvPr>
            <p:ph type="sldNum" sz="quarter" idx="12"/>
          </p:nvPr>
        </p:nvSpPr>
        <p:spPr>
          <a:xfrm>
            <a:off x="6309360" y="6309360"/>
            <a:ext cx="2133600" cy="365125"/>
          </a:xfrm>
        </p:spPr>
        <p:txBody>
          <a:bodyPr/>
          <a:lstStyle/>
          <a:p>
            <a:fld id="{7378E873-49BC-4DCA-84C1-C855ED2A6995}" type="slidenum">
              <a:rPr lang="en-US" smtClean="0"/>
              <a:pPr/>
              <a:t>‹#›</a:t>
            </a:fld>
            <a:endParaRPr lang="en-US" dirty="0"/>
          </a:p>
        </p:txBody>
      </p:sp>
      <p:sp>
        <p:nvSpPr>
          <p:cNvPr id="3" name="Content Placeholder 2"/>
          <p:cNvSpPr>
            <a:spLocks noGrp="1"/>
          </p:cNvSpPr>
          <p:nvPr>
            <p:ph idx="1"/>
          </p:nvPr>
        </p:nvSpPr>
        <p:spPr>
          <a:xfrm>
            <a:off x="457200" y="1295401"/>
            <a:ext cx="3886200" cy="4343400"/>
          </a:xfrm>
          <a:prstGeom prst="rect">
            <a:avLst/>
          </a:prstGeom>
        </p:spPr>
        <p:txBody>
          <a:bodyPr/>
          <a:lstStyle>
            <a:lvl1pPr>
              <a:defRPr sz="2800">
                <a:solidFill>
                  <a:srgbClr val="376092"/>
                </a:solidFill>
              </a:defRPr>
            </a:lvl1pPr>
            <a:lvl2pPr>
              <a:defRPr sz="2600">
                <a:solidFill>
                  <a:srgbClr val="376092"/>
                </a:solidFill>
              </a:defRPr>
            </a:lvl2pPr>
            <a:lvl3pPr>
              <a:defRPr sz="2400">
                <a:solidFill>
                  <a:srgbClr val="376092"/>
                </a:solidFill>
              </a:defRPr>
            </a:lvl3pPr>
            <a:lvl4pPr>
              <a:defRPr sz="2000">
                <a:solidFill>
                  <a:srgbClr val="376092"/>
                </a:solidFill>
              </a:defRPr>
            </a:lvl4pPr>
            <a:lvl5pPr>
              <a:defRPr sz="2000">
                <a:solidFill>
                  <a:srgbClr val="37609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p:nvPr>
        </p:nvSpPr>
        <p:spPr>
          <a:xfrm>
            <a:off x="457200" y="384048"/>
            <a:ext cx="8229600" cy="841248"/>
          </a:xfrm>
          <a:prstGeom prst="rect">
            <a:avLst/>
          </a:prstGeom>
        </p:spPr>
        <p:txBody>
          <a:bodyPr>
            <a:normAutofit/>
          </a:bodyPr>
          <a:lstStyle>
            <a:lvl1pPr>
              <a:defRPr sz="4000">
                <a:solidFill>
                  <a:srgbClr val="17375E"/>
                </a:solidFill>
                <a:latin typeface="Arial" pitchFamily="34" charset="0"/>
                <a:cs typeface="Arial" pitchFamily="34" charset="0"/>
              </a:defRPr>
            </a:lvl1pPr>
          </a:lstStyle>
          <a:p>
            <a:r>
              <a:rPr lang="en-US" dirty="0" smtClean="0"/>
              <a:t>Click to edit Master title style</a:t>
            </a:r>
            <a:endParaRPr lang="en-US" dirty="0"/>
          </a:p>
        </p:txBody>
      </p:sp>
      <p:sp>
        <p:nvSpPr>
          <p:cNvPr id="6" name="Content Placeholder 2"/>
          <p:cNvSpPr>
            <a:spLocks noGrp="1"/>
          </p:cNvSpPr>
          <p:nvPr>
            <p:ph idx="13"/>
          </p:nvPr>
        </p:nvSpPr>
        <p:spPr>
          <a:xfrm>
            <a:off x="4572000" y="1295401"/>
            <a:ext cx="4114800" cy="4343400"/>
          </a:xfrm>
          <a:prstGeom prst="rect">
            <a:avLst/>
          </a:prstGeom>
        </p:spPr>
        <p:txBody>
          <a:bodyPr/>
          <a:lstStyle>
            <a:lvl1pPr>
              <a:defRPr sz="2800">
                <a:solidFill>
                  <a:srgbClr val="376092"/>
                </a:solidFill>
              </a:defRPr>
            </a:lvl1pPr>
            <a:lvl2pPr>
              <a:defRPr sz="2600">
                <a:solidFill>
                  <a:srgbClr val="376092"/>
                </a:solidFill>
              </a:defRPr>
            </a:lvl2pPr>
            <a:lvl3pPr>
              <a:defRPr sz="2400">
                <a:solidFill>
                  <a:srgbClr val="376092"/>
                </a:solidFill>
              </a:defRPr>
            </a:lvl3pPr>
            <a:lvl4pPr>
              <a:defRPr sz="2000">
                <a:solidFill>
                  <a:srgbClr val="376092"/>
                </a:solidFill>
              </a:defRPr>
            </a:lvl4pPr>
            <a:lvl5pPr>
              <a:defRPr sz="2000">
                <a:solidFill>
                  <a:srgbClr val="37609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T_page5.jpg"/>
          <p:cNvPicPr>
            <a:picLocks noChangeAspect="1"/>
          </p:cNvPicPr>
          <p:nvPr userDrawn="1"/>
        </p:nvPicPr>
        <p:blipFill>
          <a:blip r:embed="rId2" cstate="print"/>
          <a:stretch>
            <a:fillRect/>
          </a:stretch>
        </p:blipFill>
        <p:spPr>
          <a:xfrm>
            <a:off x="0" y="1"/>
            <a:ext cx="9144000" cy="6858000"/>
          </a:xfrm>
          <a:prstGeom prst="rect">
            <a:avLst/>
          </a:prstGeom>
        </p:spPr>
      </p:pic>
      <p:sp>
        <p:nvSpPr>
          <p:cNvPr id="2" name="Title 1"/>
          <p:cNvSpPr>
            <a:spLocks noGrp="1"/>
          </p:cNvSpPr>
          <p:nvPr>
            <p:ph type="title"/>
          </p:nvPr>
        </p:nvSpPr>
        <p:spPr>
          <a:xfrm>
            <a:off x="457200" y="384048"/>
            <a:ext cx="8229600" cy="841248"/>
          </a:xfrm>
          <a:prstGeom prst="rect">
            <a:avLst/>
          </a:prstGeom>
        </p:spPr>
        <p:txBody>
          <a:bodyPr>
            <a:normAutofit/>
          </a:bodyPr>
          <a:lstStyle>
            <a:lvl1pPr>
              <a:defRPr sz="4000">
                <a:solidFill>
                  <a:srgbClr val="17375E"/>
                </a:solidFill>
                <a:latin typeface="Arial" pitchFamily="34" charset="0"/>
                <a:cs typeface="Arial"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295400"/>
            <a:ext cx="8229600" cy="4343400"/>
          </a:xfrm>
          <a:prstGeom prst="rect">
            <a:avLst/>
          </a:prstGeom>
        </p:spPr>
        <p:txBody>
          <a:bodyPr vert="eaVert"/>
          <a:lstStyle>
            <a:lvl1pPr>
              <a:defRPr>
                <a:solidFill>
                  <a:srgbClr val="376092"/>
                </a:solidFill>
              </a:defRPr>
            </a:lvl1pPr>
            <a:lvl2pPr>
              <a:defRPr>
                <a:solidFill>
                  <a:srgbClr val="376092"/>
                </a:solidFill>
              </a:defRPr>
            </a:lvl2pPr>
            <a:lvl3pPr>
              <a:defRPr>
                <a:solidFill>
                  <a:srgbClr val="376092"/>
                </a:solidFill>
              </a:defRPr>
            </a:lvl3pPr>
            <a:lvl4pPr>
              <a:defRPr>
                <a:solidFill>
                  <a:srgbClr val="376092"/>
                </a:solidFill>
              </a:defRPr>
            </a:lvl4pPr>
            <a:lvl5pPr>
              <a:defRPr>
                <a:solidFill>
                  <a:srgbClr val="37609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309360" y="6309360"/>
            <a:ext cx="2133600" cy="365125"/>
          </a:xfrm>
        </p:spPr>
        <p:txBody>
          <a:bodyPr/>
          <a:lstStyle/>
          <a:p>
            <a:fld id="{7378E873-49BC-4DCA-84C1-C855ED2A69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78E873-49BC-4DCA-84C1-C855ED2A6995}" type="slidenum">
              <a:rPr lang="en-US" smtClean="0"/>
              <a:pPr/>
              <a:t>‹#›</a:t>
            </a:fld>
            <a:endParaRPr lang="en-US" dirty="0"/>
          </a:p>
        </p:txBody>
      </p:sp>
      <p:sp>
        <p:nvSpPr>
          <p:cNvPr id="14" name="Title Placeholder 13"/>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60" r:id="rId8"/>
    <p:sldLayoutId id="2147483658" r:id="rId9"/>
  </p:sldLayoutIdLst>
  <p:txStyles>
    <p:titleStyle>
      <a:lvl1pPr algn="ctr" defTabSz="914400" rtl="0" eaLnBrk="1" latinLnBrk="0" hangingPunct="1">
        <a:spcBef>
          <a:spcPct val="0"/>
        </a:spcBef>
        <a:buNone/>
        <a:defRPr sz="4000" kern="1200">
          <a:solidFill>
            <a:srgbClr val="17375E"/>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37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37609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7609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7609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7609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fcadv.org/"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57600"/>
            <a:ext cx="7772400" cy="1752600"/>
          </a:xfrm>
        </p:spPr>
        <p:txBody>
          <a:bodyPr anchor="t">
            <a:normAutofit fontScale="90000"/>
          </a:bodyPr>
          <a:lstStyle/>
          <a:p>
            <a:r>
              <a:rPr lang="en-US" b="1" dirty="0" smtClean="0">
                <a:solidFill>
                  <a:schemeClr val="tx2"/>
                </a:solidFill>
              </a:rPr>
              <a:t>Welfare Transition (WT)</a:t>
            </a:r>
            <a:br>
              <a:rPr lang="en-US" b="1" dirty="0" smtClean="0">
                <a:solidFill>
                  <a:schemeClr val="tx2"/>
                </a:solidFill>
              </a:rPr>
            </a:br>
            <a:r>
              <a:rPr lang="en-US" b="1" dirty="0" smtClean="0">
                <a:solidFill>
                  <a:schemeClr val="tx2"/>
                </a:solidFill>
              </a:rPr>
              <a:t>Domestic Violence and Safety Plan</a:t>
            </a:r>
            <a:endParaRPr lang="en-US" sz="3100" b="1"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1524000"/>
            <a:ext cx="8229600" cy="4038600"/>
          </a:xfrm>
        </p:spPr>
        <p:txBody>
          <a:bodyPr/>
          <a:lstStyle/>
          <a:p>
            <a:pPr lvl="1"/>
            <a:r>
              <a:rPr lang="en-US" altLang="en-US" dirty="0"/>
              <a:t>Developing a safety plan</a:t>
            </a:r>
          </a:p>
          <a:p>
            <a:pPr lvl="2"/>
            <a:r>
              <a:rPr lang="en-US" altLang="en-US" dirty="0"/>
              <a:t>Resources for escape</a:t>
            </a:r>
          </a:p>
          <a:p>
            <a:pPr lvl="3"/>
            <a:r>
              <a:rPr lang="en-US" altLang="en-US" dirty="0"/>
              <a:t>Plan for a way out</a:t>
            </a:r>
          </a:p>
          <a:p>
            <a:pPr lvl="2"/>
            <a:r>
              <a:rPr lang="en-US" altLang="en-US" dirty="0"/>
              <a:t>Safe place to sleep</a:t>
            </a:r>
          </a:p>
          <a:p>
            <a:pPr lvl="3"/>
            <a:r>
              <a:rPr lang="en-US" altLang="en-US" dirty="0"/>
              <a:t>Friends and family</a:t>
            </a:r>
          </a:p>
          <a:p>
            <a:pPr lvl="3"/>
            <a:r>
              <a:rPr lang="en-US" altLang="en-US" dirty="0"/>
              <a:t>Shelter</a:t>
            </a:r>
          </a:p>
          <a:p>
            <a:pPr lvl="2"/>
            <a:r>
              <a:rPr lang="en-US" altLang="en-US" dirty="0"/>
              <a:t>Safe meeting places</a:t>
            </a:r>
          </a:p>
          <a:p>
            <a:pPr lvl="3"/>
            <a:r>
              <a:rPr lang="en-US" altLang="en-US" dirty="0"/>
              <a:t>Domestic Violence Counselor’s Office</a:t>
            </a:r>
          </a:p>
          <a:p>
            <a:pPr lvl="3"/>
            <a:r>
              <a:rPr lang="en-US" altLang="en-US" dirty="0"/>
              <a:t>Police Department</a:t>
            </a:r>
          </a:p>
          <a:p>
            <a:pPr marL="457200" lvl="1" indent="0">
              <a:spcBef>
                <a:spcPts val="0"/>
              </a:spcBef>
              <a:buNone/>
            </a:pPr>
            <a:endParaRPr lang="en-US" dirty="0" smtClean="0">
              <a:solidFill>
                <a:schemeClr val="tx2"/>
              </a:solidFill>
              <a:latin typeface="Arial" pitchFamily="34" charset="0"/>
              <a:ea typeface="Arial Unicode MS" pitchFamily="34" charset="-128"/>
              <a:cs typeface="Arial" pitchFamily="34" charset="0"/>
            </a:endParaRPr>
          </a:p>
          <a:p>
            <a:pPr marL="0" indent="0">
              <a:buNone/>
            </a:pPr>
            <a:endParaRPr lang="en-US" dirty="0"/>
          </a:p>
        </p:txBody>
      </p:sp>
      <p:sp>
        <p:nvSpPr>
          <p:cNvPr id="2" name="Title 1"/>
          <p:cNvSpPr>
            <a:spLocks noGrp="1"/>
          </p:cNvSpPr>
          <p:nvPr>
            <p:ph type="title"/>
          </p:nvPr>
        </p:nvSpPr>
        <p:spPr/>
        <p:txBody>
          <a:bodyPr>
            <a:normAutofit/>
          </a:bodyPr>
          <a:lstStyle/>
          <a:p>
            <a:r>
              <a:rPr lang="en-US" sz="4000" b="1" dirty="0" smtClean="0">
                <a:solidFill>
                  <a:srgbClr val="002060"/>
                </a:solidFill>
              </a:rPr>
              <a:t>Safety Plan Development</a:t>
            </a:r>
            <a:endParaRPr lang="en-US" sz="4000" b="1" dirty="0">
              <a:solidFill>
                <a:srgbClr val="002060"/>
              </a:solidFill>
            </a:endParaRPr>
          </a:p>
        </p:txBody>
      </p:sp>
    </p:spTree>
    <p:extLst>
      <p:ext uri="{BB962C8B-B14F-4D97-AF65-F5344CB8AC3E}">
        <p14:creationId xmlns:p14="http://schemas.microsoft.com/office/powerpoint/2010/main" val="1712411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1524000"/>
            <a:ext cx="8229600" cy="4038600"/>
          </a:xfrm>
        </p:spPr>
        <p:txBody>
          <a:bodyPr/>
          <a:lstStyle/>
          <a:p>
            <a:pPr marL="0" indent="0">
              <a:buNone/>
            </a:pPr>
            <a:r>
              <a:rPr lang="en-US" sz="3600" dirty="0" smtClean="0"/>
              <a:t>Ensure you notify the participant to keep the safety plan where their partner won’t find it. They can ask a friend or family member to keep it for them.  </a:t>
            </a:r>
            <a:endParaRPr lang="en-US" sz="3600" dirty="0"/>
          </a:p>
        </p:txBody>
      </p:sp>
      <p:sp>
        <p:nvSpPr>
          <p:cNvPr id="2" name="Title 1"/>
          <p:cNvSpPr>
            <a:spLocks noGrp="1"/>
          </p:cNvSpPr>
          <p:nvPr>
            <p:ph type="title"/>
          </p:nvPr>
        </p:nvSpPr>
        <p:spPr/>
        <p:txBody>
          <a:bodyPr>
            <a:normAutofit/>
          </a:bodyPr>
          <a:lstStyle/>
          <a:p>
            <a:r>
              <a:rPr lang="en-US" sz="4000" b="1" dirty="0" smtClean="0">
                <a:solidFill>
                  <a:srgbClr val="002060"/>
                </a:solidFill>
              </a:rPr>
              <a:t>Keeping The Safety Plan Secure</a:t>
            </a:r>
            <a:endParaRPr lang="en-US" sz="4000" b="1" dirty="0">
              <a:solidFill>
                <a:srgbClr val="002060"/>
              </a:solidFill>
            </a:endParaRPr>
          </a:p>
        </p:txBody>
      </p:sp>
    </p:spTree>
    <p:extLst>
      <p:ext uri="{BB962C8B-B14F-4D97-AF65-F5344CB8AC3E}">
        <p14:creationId xmlns:p14="http://schemas.microsoft.com/office/powerpoint/2010/main" val="1257403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2060"/>
                </a:solidFill>
              </a:rPr>
              <a:t>Safety Plan Example</a:t>
            </a:r>
            <a:endParaRPr lang="en-US" sz="4000" b="1" dirty="0">
              <a:solidFill>
                <a:srgbClr val="00206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38400" y="1828800"/>
            <a:ext cx="3733800" cy="2590800"/>
          </a:xfrm>
        </p:spPr>
      </p:pic>
    </p:spTree>
    <p:extLst>
      <p:ext uri="{BB962C8B-B14F-4D97-AF65-F5344CB8AC3E}">
        <p14:creationId xmlns:p14="http://schemas.microsoft.com/office/powerpoint/2010/main" val="35923109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2060"/>
                </a:solidFill>
              </a:rPr>
              <a:t>Safety Plan </a:t>
            </a:r>
            <a:endParaRPr lang="en-US" sz="4000" b="1" dirty="0">
              <a:solidFill>
                <a:srgbClr val="002060"/>
              </a:solidFill>
            </a:endParaRPr>
          </a:p>
        </p:txBody>
      </p:sp>
      <p:pic>
        <p:nvPicPr>
          <p:cNvPr id="5" name="Content Placeholder 4"/>
          <p:cNvPicPr>
            <a:picLocks noGrp="1" noChangeAspect="1"/>
          </p:cNvPicPr>
          <p:nvPr>
            <p:ph idx="1"/>
          </p:nvPr>
        </p:nvPicPr>
        <p:blipFill>
          <a:blip r:embed="rId3"/>
          <a:stretch>
            <a:fillRect/>
          </a:stretch>
        </p:blipFill>
        <p:spPr>
          <a:xfrm>
            <a:off x="685800" y="1352550"/>
            <a:ext cx="7848600" cy="4229100"/>
          </a:xfrm>
          <a:prstGeom prst="rect">
            <a:avLst/>
          </a:prstGeom>
        </p:spPr>
      </p:pic>
    </p:spTree>
    <p:extLst>
      <p:ext uri="{BB962C8B-B14F-4D97-AF65-F5344CB8AC3E}">
        <p14:creationId xmlns:p14="http://schemas.microsoft.com/office/powerpoint/2010/main" val="774994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914400" y="2009774"/>
            <a:ext cx="7772400" cy="3400425"/>
          </a:xfrm>
          <a:prstGeom prst="rect">
            <a:avLst/>
          </a:prstGeom>
        </p:spPr>
      </p:pic>
      <p:sp>
        <p:nvSpPr>
          <p:cNvPr id="3" name="Title 2"/>
          <p:cNvSpPr>
            <a:spLocks noGrp="1"/>
          </p:cNvSpPr>
          <p:nvPr>
            <p:ph type="title"/>
          </p:nvPr>
        </p:nvSpPr>
        <p:spPr/>
        <p:txBody>
          <a:bodyPr/>
          <a:lstStyle/>
          <a:p>
            <a:r>
              <a:rPr lang="en-US" sz="3600" b="1" dirty="0">
                <a:solidFill>
                  <a:srgbClr val="002060"/>
                </a:solidFill>
              </a:rPr>
              <a:t>Safety Plan </a:t>
            </a:r>
            <a:endParaRPr lang="en-US" dirty="0"/>
          </a:p>
        </p:txBody>
      </p:sp>
    </p:spTree>
    <p:extLst>
      <p:ext uri="{BB962C8B-B14F-4D97-AF65-F5344CB8AC3E}">
        <p14:creationId xmlns:p14="http://schemas.microsoft.com/office/powerpoint/2010/main" val="20623333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b="1" dirty="0">
                <a:solidFill>
                  <a:srgbClr val="002060"/>
                </a:solidFill>
              </a:rPr>
              <a:t>Safety Plan </a:t>
            </a:r>
            <a:endParaRPr lang="en-US" dirty="0"/>
          </a:p>
        </p:txBody>
      </p:sp>
      <p:pic>
        <p:nvPicPr>
          <p:cNvPr id="4" name="Content Placeholder 3"/>
          <p:cNvPicPr>
            <a:picLocks noGrp="1" noChangeAspect="1"/>
          </p:cNvPicPr>
          <p:nvPr>
            <p:ph idx="1"/>
          </p:nvPr>
        </p:nvPicPr>
        <p:blipFill>
          <a:blip r:embed="rId3"/>
          <a:stretch>
            <a:fillRect/>
          </a:stretch>
        </p:blipFill>
        <p:spPr>
          <a:xfrm>
            <a:off x="914400" y="1447800"/>
            <a:ext cx="7543800" cy="4267199"/>
          </a:xfrm>
          <a:prstGeom prst="rect">
            <a:avLst/>
          </a:prstGeom>
        </p:spPr>
      </p:pic>
    </p:spTree>
    <p:extLst>
      <p:ext uri="{BB962C8B-B14F-4D97-AF65-F5344CB8AC3E}">
        <p14:creationId xmlns:p14="http://schemas.microsoft.com/office/powerpoint/2010/main" val="3942779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1524000"/>
            <a:ext cx="8229600" cy="4191000"/>
          </a:xfrm>
        </p:spPr>
        <p:txBody>
          <a:bodyPr/>
          <a:lstStyle/>
          <a:p>
            <a:pPr marL="457200" lvl="1" indent="0">
              <a:spcBef>
                <a:spcPts val="0"/>
              </a:spcBef>
              <a:buNone/>
            </a:pPr>
            <a:r>
              <a:rPr lang="en-US" dirty="0" smtClean="0">
                <a:solidFill>
                  <a:schemeClr val="tx2"/>
                </a:solidFill>
                <a:latin typeface="Arial" pitchFamily="34" charset="0"/>
                <a:ea typeface="Arial Unicode MS" pitchFamily="34" charset="-128"/>
                <a:cs typeface="Arial" pitchFamily="34" charset="0"/>
              </a:rPr>
              <a:t>After the completion of the safety plan, incorporate elements from the plan into the IRP/ARP steps</a:t>
            </a:r>
          </a:p>
          <a:p>
            <a:pPr marL="0" indent="0">
              <a:buNone/>
            </a:pPr>
            <a:endParaRPr lang="en-US" dirty="0"/>
          </a:p>
        </p:txBody>
      </p:sp>
      <p:sp>
        <p:nvSpPr>
          <p:cNvPr id="2" name="Title 1"/>
          <p:cNvSpPr>
            <a:spLocks noGrp="1"/>
          </p:cNvSpPr>
          <p:nvPr>
            <p:ph type="title"/>
          </p:nvPr>
        </p:nvSpPr>
        <p:spPr/>
        <p:txBody>
          <a:bodyPr>
            <a:normAutofit/>
          </a:bodyPr>
          <a:lstStyle/>
          <a:p>
            <a:r>
              <a:rPr lang="en-US" sz="4000" b="1" dirty="0" smtClean="0">
                <a:solidFill>
                  <a:srgbClr val="002060"/>
                </a:solidFill>
              </a:rPr>
              <a:t>Developing the IRP/ARP Steps </a:t>
            </a:r>
            <a:endParaRPr lang="en-US" sz="4000" b="1" dirty="0">
              <a:solidFill>
                <a:srgbClr val="00206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2895600"/>
            <a:ext cx="3352800" cy="2337816"/>
          </a:xfrm>
          <a:prstGeom prst="rect">
            <a:avLst/>
          </a:prstGeom>
        </p:spPr>
      </p:pic>
    </p:spTree>
    <p:extLst>
      <p:ext uri="{BB962C8B-B14F-4D97-AF65-F5344CB8AC3E}">
        <p14:creationId xmlns:p14="http://schemas.microsoft.com/office/powerpoint/2010/main" val="4234858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1524000"/>
            <a:ext cx="8229600" cy="4419600"/>
          </a:xfrm>
        </p:spPr>
        <p:txBody>
          <a:bodyPr/>
          <a:lstStyle/>
          <a:p>
            <a:pPr marL="457200" lvl="1" indent="0">
              <a:buNone/>
            </a:pPr>
            <a:r>
              <a:rPr lang="en-US" altLang="en-US" sz="2600" b="1" dirty="0" smtClean="0"/>
              <a:t>General</a:t>
            </a:r>
            <a:r>
              <a:rPr lang="en-US" altLang="en-US" sz="2600" dirty="0" smtClean="0"/>
              <a:t>- Participating in various levels of safety planning</a:t>
            </a:r>
            <a:endParaRPr lang="en-US" altLang="en-US" sz="2600" dirty="0"/>
          </a:p>
          <a:p>
            <a:pPr lvl="1"/>
            <a:r>
              <a:rPr lang="en-US" altLang="en-US" sz="2600" b="1" dirty="0" smtClean="0">
                <a:solidFill>
                  <a:schemeClr val="tx2">
                    <a:lumMod val="60000"/>
                    <a:lumOff val="40000"/>
                  </a:schemeClr>
                </a:solidFill>
              </a:rPr>
              <a:t>Specific</a:t>
            </a:r>
            <a:r>
              <a:rPr lang="en-US" altLang="en-US" sz="2600" dirty="0"/>
              <a:t>*</a:t>
            </a:r>
            <a:r>
              <a:rPr lang="en-US" altLang="en-US" sz="2600" dirty="0" smtClean="0"/>
              <a:t> I will continue to meet with my advocate to work on improving my safety planning to keep myself and my family safe</a:t>
            </a:r>
          </a:p>
          <a:p>
            <a:pPr marL="457200" lvl="1" indent="0">
              <a:buNone/>
            </a:pPr>
            <a:r>
              <a:rPr lang="en-US" altLang="en-US" sz="2600" b="1" dirty="0"/>
              <a:t>General- </a:t>
            </a:r>
            <a:r>
              <a:rPr lang="en-US" altLang="en-US" sz="2600" dirty="0" smtClean="0"/>
              <a:t>Attempting temporary or permanent relocation</a:t>
            </a:r>
            <a:endParaRPr lang="en-US" altLang="en-US" sz="2600" dirty="0"/>
          </a:p>
          <a:p>
            <a:pPr lvl="1"/>
            <a:r>
              <a:rPr lang="en-US" altLang="en-US" sz="2600" b="1" dirty="0" smtClean="0">
                <a:solidFill>
                  <a:schemeClr val="tx2">
                    <a:lumMod val="60000"/>
                    <a:lumOff val="40000"/>
                  </a:schemeClr>
                </a:solidFill>
              </a:rPr>
              <a:t>Specific</a:t>
            </a:r>
            <a:r>
              <a:rPr lang="en-US" altLang="en-US" sz="2600" b="1" dirty="0" smtClean="0"/>
              <a:t> </a:t>
            </a:r>
            <a:r>
              <a:rPr lang="en-US" altLang="en-US" sz="2600" dirty="0" smtClean="0"/>
              <a:t>* I will take the steps discussed with my advocate and identified in my plan to remove me from the situation</a:t>
            </a:r>
            <a:endParaRPr lang="en-US" altLang="en-US" sz="2600" dirty="0"/>
          </a:p>
          <a:p>
            <a:pPr marL="457200" lvl="1" indent="0">
              <a:spcBef>
                <a:spcPts val="0"/>
              </a:spcBef>
              <a:buNone/>
            </a:pPr>
            <a:endParaRPr lang="en-US" dirty="0" smtClean="0">
              <a:solidFill>
                <a:schemeClr val="tx2"/>
              </a:solidFill>
              <a:latin typeface="Arial" pitchFamily="34" charset="0"/>
              <a:ea typeface="Arial Unicode MS" pitchFamily="34" charset="-128"/>
              <a:cs typeface="Arial" pitchFamily="34" charset="0"/>
            </a:endParaRPr>
          </a:p>
          <a:p>
            <a:pPr marL="0" indent="0">
              <a:buNone/>
            </a:pPr>
            <a:endParaRPr lang="en-US" dirty="0"/>
          </a:p>
        </p:txBody>
      </p:sp>
      <p:sp>
        <p:nvSpPr>
          <p:cNvPr id="2" name="Title 1"/>
          <p:cNvSpPr>
            <a:spLocks noGrp="1"/>
          </p:cNvSpPr>
          <p:nvPr>
            <p:ph type="title"/>
          </p:nvPr>
        </p:nvSpPr>
        <p:spPr/>
        <p:txBody>
          <a:bodyPr>
            <a:normAutofit/>
          </a:bodyPr>
          <a:lstStyle/>
          <a:p>
            <a:r>
              <a:rPr lang="en-US" sz="4000" b="1" dirty="0" smtClean="0">
                <a:solidFill>
                  <a:srgbClr val="002060"/>
                </a:solidFill>
              </a:rPr>
              <a:t>IRP/ARP Steps</a:t>
            </a:r>
            <a:endParaRPr lang="en-US" sz="4000" b="1" dirty="0">
              <a:solidFill>
                <a:srgbClr val="002060"/>
              </a:solidFill>
            </a:endParaRPr>
          </a:p>
        </p:txBody>
      </p:sp>
    </p:spTree>
    <p:extLst>
      <p:ext uri="{BB962C8B-B14F-4D97-AF65-F5344CB8AC3E}">
        <p14:creationId xmlns:p14="http://schemas.microsoft.com/office/powerpoint/2010/main" val="41264806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1524000"/>
            <a:ext cx="8229600" cy="4191000"/>
          </a:xfrm>
        </p:spPr>
        <p:txBody>
          <a:bodyPr/>
          <a:lstStyle/>
          <a:p>
            <a:pPr marL="457200" lvl="1" indent="0">
              <a:buNone/>
            </a:pPr>
            <a:r>
              <a:rPr lang="en-US" altLang="en-US" sz="2500" b="1" dirty="0"/>
              <a:t>General</a:t>
            </a:r>
            <a:r>
              <a:rPr lang="en-US" altLang="en-US" sz="2500" dirty="0"/>
              <a:t>- Teach my children how to contact the police. I will make sure they know our address and telephone number</a:t>
            </a:r>
          </a:p>
          <a:p>
            <a:pPr lvl="1"/>
            <a:r>
              <a:rPr lang="en-US" altLang="en-US" sz="2500" b="1" dirty="0">
                <a:solidFill>
                  <a:schemeClr val="tx2">
                    <a:lumMod val="60000"/>
                    <a:lumOff val="40000"/>
                  </a:schemeClr>
                </a:solidFill>
              </a:rPr>
              <a:t>Specific</a:t>
            </a:r>
            <a:r>
              <a:rPr lang="en-US" altLang="en-US" sz="2500" b="1" dirty="0"/>
              <a:t> </a:t>
            </a:r>
            <a:r>
              <a:rPr lang="en-US" altLang="en-US" sz="2500" dirty="0"/>
              <a:t>*</a:t>
            </a:r>
          </a:p>
          <a:p>
            <a:pPr lvl="2"/>
            <a:r>
              <a:rPr lang="en-US" altLang="en-US" sz="2500" dirty="0"/>
              <a:t>Participant will teach his/her children how to contact the police if </a:t>
            </a:r>
            <a:r>
              <a:rPr lang="en-US" altLang="en-US" sz="2500" dirty="0" smtClean="0"/>
              <a:t>they </a:t>
            </a:r>
            <a:r>
              <a:rPr lang="en-US" altLang="en-US" sz="2500" dirty="0"/>
              <a:t>suspect danger</a:t>
            </a:r>
          </a:p>
          <a:p>
            <a:pPr lvl="2"/>
            <a:r>
              <a:rPr lang="en-US" altLang="en-US" sz="2500" dirty="0"/>
              <a:t>Participant will make sure his/her children know their </a:t>
            </a:r>
            <a:r>
              <a:rPr lang="en-US" altLang="en-US" sz="2500" dirty="0" smtClean="0"/>
              <a:t>address</a:t>
            </a:r>
          </a:p>
          <a:p>
            <a:pPr lvl="2"/>
            <a:r>
              <a:rPr lang="en-US" altLang="en-US" sz="2500" dirty="0" smtClean="0"/>
              <a:t>Participant will make sure his/her children know the name and phone number of an emergency contact </a:t>
            </a:r>
            <a:endParaRPr lang="en-US" altLang="en-US" sz="2500" dirty="0"/>
          </a:p>
          <a:p>
            <a:pPr marL="457200" lvl="1" indent="0">
              <a:spcBef>
                <a:spcPts val="0"/>
              </a:spcBef>
              <a:buNone/>
            </a:pPr>
            <a:endParaRPr lang="en-US" dirty="0" smtClean="0">
              <a:solidFill>
                <a:schemeClr val="tx2"/>
              </a:solidFill>
              <a:latin typeface="Arial" pitchFamily="34" charset="0"/>
              <a:ea typeface="Arial Unicode MS" pitchFamily="34" charset="-128"/>
              <a:cs typeface="Arial" pitchFamily="34" charset="0"/>
            </a:endParaRPr>
          </a:p>
          <a:p>
            <a:pPr marL="0" indent="0">
              <a:buNone/>
            </a:pPr>
            <a:endParaRPr lang="en-US" dirty="0"/>
          </a:p>
        </p:txBody>
      </p:sp>
      <p:sp>
        <p:nvSpPr>
          <p:cNvPr id="2" name="Title 1"/>
          <p:cNvSpPr>
            <a:spLocks noGrp="1"/>
          </p:cNvSpPr>
          <p:nvPr>
            <p:ph type="title"/>
          </p:nvPr>
        </p:nvSpPr>
        <p:spPr/>
        <p:txBody>
          <a:bodyPr>
            <a:normAutofit/>
          </a:bodyPr>
          <a:lstStyle/>
          <a:p>
            <a:r>
              <a:rPr lang="en-US" sz="4000" b="1" dirty="0" smtClean="0">
                <a:solidFill>
                  <a:srgbClr val="002060"/>
                </a:solidFill>
              </a:rPr>
              <a:t>IRP/ARP Steps</a:t>
            </a:r>
            <a:endParaRPr lang="en-US" sz="4000" b="1" dirty="0">
              <a:solidFill>
                <a:srgbClr val="002060"/>
              </a:solidFill>
            </a:endParaRPr>
          </a:p>
        </p:txBody>
      </p:sp>
    </p:spTree>
    <p:extLst>
      <p:ext uri="{BB962C8B-B14F-4D97-AF65-F5344CB8AC3E}">
        <p14:creationId xmlns:p14="http://schemas.microsoft.com/office/powerpoint/2010/main" val="24758322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1524000"/>
            <a:ext cx="8229600" cy="4038600"/>
          </a:xfrm>
        </p:spPr>
        <p:txBody>
          <a:bodyPr/>
          <a:lstStyle/>
          <a:p>
            <a:pPr lvl="1">
              <a:spcBef>
                <a:spcPts val="600"/>
              </a:spcBef>
              <a:spcAft>
                <a:spcPts val="600"/>
              </a:spcAft>
            </a:pPr>
            <a:r>
              <a:rPr lang="en-US" altLang="en-US" dirty="0"/>
              <a:t>Alternative Activities</a:t>
            </a:r>
          </a:p>
          <a:p>
            <a:pPr lvl="2">
              <a:spcBef>
                <a:spcPts val="600"/>
              </a:spcBef>
              <a:spcAft>
                <a:spcPts val="600"/>
              </a:spcAft>
            </a:pPr>
            <a:r>
              <a:rPr lang="en-US" altLang="en-US" dirty="0"/>
              <a:t>Counseling</a:t>
            </a:r>
          </a:p>
          <a:p>
            <a:pPr lvl="3">
              <a:spcBef>
                <a:spcPts val="600"/>
              </a:spcBef>
              <a:spcAft>
                <a:spcPts val="600"/>
              </a:spcAft>
            </a:pPr>
            <a:r>
              <a:rPr lang="en-US" altLang="en-US" dirty="0"/>
              <a:t>Dealing with the mental and emotional pain</a:t>
            </a:r>
          </a:p>
          <a:p>
            <a:pPr marL="457200" lvl="1" indent="0">
              <a:spcBef>
                <a:spcPts val="600"/>
              </a:spcBef>
              <a:spcAft>
                <a:spcPts val="600"/>
              </a:spcAft>
              <a:buNone/>
            </a:pPr>
            <a:endParaRPr lang="en-US" dirty="0" smtClean="0">
              <a:solidFill>
                <a:schemeClr val="tx2"/>
              </a:solidFill>
              <a:latin typeface="Arial" pitchFamily="34" charset="0"/>
              <a:ea typeface="Arial Unicode MS" pitchFamily="34" charset="-128"/>
              <a:cs typeface="Arial" pitchFamily="34" charset="0"/>
            </a:endParaRPr>
          </a:p>
          <a:p>
            <a:pPr marL="0" indent="0">
              <a:spcBef>
                <a:spcPts val="600"/>
              </a:spcBef>
              <a:spcAft>
                <a:spcPts val="600"/>
              </a:spcAft>
              <a:buNone/>
            </a:pPr>
            <a:endParaRPr lang="en-US" dirty="0"/>
          </a:p>
        </p:txBody>
      </p:sp>
      <p:sp>
        <p:nvSpPr>
          <p:cNvPr id="2" name="Title 1"/>
          <p:cNvSpPr>
            <a:spLocks noGrp="1"/>
          </p:cNvSpPr>
          <p:nvPr>
            <p:ph type="title"/>
          </p:nvPr>
        </p:nvSpPr>
        <p:spPr/>
        <p:txBody>
          <a:bodyPr>
            <a:normAutofit/>
          </a:bodyPr>
          <a:lstStyle/>
          <a:p>
            <a:r>
              <a:rPr lang="en-US" sz="4000" b="1" dirty="0" smtClean="0">
                <a:solidFill>
                  <a:srgbClr val="002060"/>
                </a:solidFill>
              </a:rPr>
              <a:t>Assigning Alternative Activities</a:t>
            </a:r>
            <a:endParaRPr lang="en-US" sz="4000" b="1" dirty="0">
              <a:solidFill>
                <a:srgbClr val="00206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3276600"/>
            <a:ext cx="2514600" cy="1959864"/>
          </a:xfrm>
          <a:prstGeom prst="rect">
            <a:avLst/>
          </a:prstGeom>
        </p:spPr>
      </p:pic>
    </p:spTree>
    <p:extLst>
      <p:ext uri="{BB962C8B-B14F-4D97-AF65-F5344CB8AC3E}">
        <p14:creationId xmlns:p14="http://schemas.microsoft.com/office/powerpoint/2010/main" val="2563498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35216369"/>
              </p:ext>
            </p:extLst>
          </p:nvPr>
        </p:nvGraphicFramePr>
        <p:xfrm>
          <a:off x="381000" y="1143000"/>
          <a:ext cx="8534400" cy="4648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r>
              <a:rPr lang="en-US" sz="4000" dirty="0" smtClean="0"/>
              <a:t>Objectives</a:t>
            </a:r>
            <a:endParaRPr lang="en-US" sz="4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1524000"/>
            <a:ext cx="8229600" cy="4038600"/>
          </a:xfrm>
        </p:spPr>
        <p:txBody>
          <a:bodyPr/>
          <a:lstStyle/>
          <a:p>
            <a:pPr lvl="1">
              <a:spcBef>
                <a:spcPts val="600"/>
              </a:spcBef>
              <a:spcAft>
                <a:spcPts val="600"/>
              </a:spcAft>
            </a:pPr>
            <a:r>
              <a:rPr lang="en-US" altLang="en-US" dirty="0"/>
              <a:t>Alternative Activities</a:t>
            </a:r>
          </a:p>
          <a:p>
            <a:pPr lvl="2">
              <a:spcBef>
                <a:spcPts val="600"/>
              </a:spcBef>
              <a:spcAft>
                <a:spcPts val="600"/>
              </a:spcAft>
            </a:pPr>
            <a:r>
              <a:rPr lang="en-US" altLang="en-US" dirty="0" smtClean="0"/>
              <a:t>Social </a:t>
            </a:r>
            <a:r>
              <a:rPr lang="en-US" altLang="en-US" dirty="0"/>
              <a:t>Skills</a:t>
            </a:r>
          </a:p>
          <a:p>
            <a:pPr lvl="3">
              <a:spcBef>
                <a:spcPts val="600"/>
              </a:spcBef>
              <a:spcAft>
                <a:spcPts val="600"/>
              </a:spcAft>
            </a:pPr>
            <a:r>
              <a:rPr lang="en-US" altLang="en-US" dirty="0"/>
              <a:t>Communicating with people</a:t>
            </a:r>
          </a:p>
          <a:p>
            <a:pPr marL="457200" lvl="1" indent="0">
              <a:spcBef>
                <a:spcPts val="600"/>
              </a:spcBef>
              <a:spcAft>
                <a:spcPts val="600"/>
              </a:spcAft>
              <a:buNone/>
            </a:pPr>
            <a:endParaRPr lang="en-US" dirty="0" smtClean="0">
              <a:solidFill>
                <a:schemeClr val="tx2"/>
              </a:solidFill>
              <a:latin typeface="Arial" pitchFamily="34" charset="0"/>
              <a:ea typeface="Arial Unicode MS" pitchFamily="34" charset="-128"/>
              <a:cs typeface="Arial" pitchFamily="34" charset="0"/>
            </a:endParaRPr>
          </a:p>
          <a:p>
            <a:pPr marL="0" indent="0">
              <a:spcBef>
                <a:spcPts val="600"/>
              </a:spcBef>
              <a:spcAft>
                <a:spcPts val="600"/>
              </a:spcAft>
              <a:buNone/>
            </a:pPr>
            <a:endParaRPr lang="en-US" dirty="0"/>
          </a:p>
        </p:txBody>
      </p:sp>
      <p:sp>
        <p:nvSpPr>
          <p:cNvPr id="2" name="Title 1"/>
          <p:cNvSpPr>
            <a:spLocks noGrp="1"/>
          </p:cNvSpPr>
          <p:nvPr>
            <p:ph type="title"/>
          </p:nvPr>
        </p:nvSpPr>
        <p:spPr/>
        <p:txBody>
          <a:bodyPr>
            <a:normAutofit/>
          </a:bodyPr>
          <a:lstStyle/>
          <a:p>
            <a:r>
              <a:rPr lang="en-US" sz="4000" b="1" dirty="0" smtClean="0">
                <a:solidFill>
                  <a:srgbClr val="002060"/>
                </a:solidFill>
              </a:rPr>
              <a:t>Assigning Alternative Activities</a:t>
            </a:r>
            <a:endParaRPr lang="en-US" sz="4000" b="1" dirty="0">
              <a:solidFill>
                <a:srgbClr val="00206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3352800"/>
            <a:ext cx="2952044" cy="2133600"/>
          </a:xfrm>
          <a:prstGeom prst="rect">
            <a:avLst/>
          </a:prstGeom>
        </p:spPr>
      </p:pic>
    </p:spTree>
    <p:extLst>
      <p:ext uri="{BB962C8B-B14F-4D97-AF65-F5344CB8AC3E}">
        <p14:creationId xmlns:p14="http://schemas.microsoft.com/office/powerpoint/2010/main" val="21093152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1524000"/>
            <a:ext cx="8229600" cy="4038600"/>
          </a:xfrm>
        </p:spPr>
        <p:txBody>
          <a:bodyPr/>
          <a:lstStyle/>
          <a:p>
            <a:pPr lvl="1">
              <a:spcBef>
                <a:spcPts val="600"/>
              </a:spcBef>
              <a:spcAft>
                <a:spcPts val="600"/>
              </a:spcAft>
            </a:pPr>
            <a:r>
              <a:rPr lang="en-US" altLang="en-US" dirty="0"/>
              <a:t>Alternative Activities</a:t>
            </a:r>
          </a:p>
          <a:p>
            <a:pPr lvl="2">
              <a:spcBef>
                <a:spcPts val="600"/>
              </a:spcBef>
              <a:spcAft>
                <a:spcPts val="600"/>
              </a:spcAft>
            </a:pPr>
            <a:r>
              <a:rPr lang="en-US" altLang="en-US" dirty="0" smtClean="0"/>
              <a:t>Parenting</a:t>
            </a:r>
            <a:endParaRPr lang="en-US" altLang="en-US" dirty="0"/>
          </a:p>
          <a:p>
            <a:pPr lvl="3">
              <a:spcBef>
                <a:spcPts val="600"/>
              </a:spcBef>
              <a:spcAft>
                <a:spcPts val="600"/>
              </a:spcAft>
            </a:pPr>
            <a:r>
              <a:rPr lang="en-US" altLang="en-US" dirty="0"/>
              <a:t>Time management</a:t>
            </a:r>
          </a:p>
          <a:p>
            <a:pPr lvl="3">
              <a:spcBef>
                <a:spcPts val="600"/>
              </a:spcBef>
              <a:spcAft>
                <a:spcPts val="600"/>
              </a:spcAft>
            </a:pPr>
            <a:r>
              <a:rPr lang="en-US" altLang="en-US" dirty="0"/>
              <a:t>Dealing with stress</a:t>
            </a:r>
          </a:p>
          <a:p>
            <a:pPr marL="457200" lvl="1" indent="0">
              <a:spcBef>
                <a:spcPts val="600"/>
              </a:spcBef>
              <a:spcAft>
                <a:spcPts val="600"/>
              </a:spcAft>
              <a:buNone/>
            </a:pPr>
            <a:endParaRPr lang="en-US" dirty="0" smtClean="0">
              <a:solidFill>
                <a:schemeClr val="tx2"/>
              </a:solidFill>
              <a:latin typeface="Arial" pitchFamily="34" charset="0"/>
              <a:ea typeface="Arial Unicode MS" pitchFamily="34" charset="-128"/>
              <a:cs typeface="Arial" pitchFamily="34" charset="0"/>
            </a:endParaRPr>
          </a:p>
          <a:p>
            <a:pPr marL="0" indent="0">
              <a:spcBef>
                <a:spcPts val="600"/>
              </a:spcBef>
              <a:spcAft>
                <a:spcPts val="600"/>
              </a:spcAft>
              <a:buNone/>
            </a:pPr>
            <a:endParaRPr lang="en-US" dirty="0"/>
          </a:p>
        </p:txBody>
      </p:sp>
      <p:sp>
        <p:nvSpPr>
          <p:cNvPr id="2" name="Title 1"/>
          <p:cNvSpPr>
            <a:spLocks noGrp="1"/>
          </p:cNvSpPr>
          <p:nvPr>
            <p:ph type="title"/>
          </p:nvPr>
        </p:nvSpPr>
        <p:spPr/>
        <p:txBody>
          <a:bodyPr>
            <a:normAutofit/>
          </a:bodyPr>
          <a:lstStyle/>
          <a:p>
            <a:r>
              <a:rPr lang="en-US" sz="4000" b="1" dirty="0" smtClean="0">
                <a:solidFill>
                  <a:srgbClr val="002060"/>
                </a:solidFill>
              </a:rPr>
              <a:t>Assigning Alternative Activities</a:t>
            </a:r>
            <a:endParaRPr lang="en-US" sz="4000" b="1" dirty="0">
              <a:solidFill>
                <a:srgbClr val="00206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3276601"/>
            <a:ext cx="2438400" cy="2084802"/>
          </a:xfrm>
          <a:prstGeom prst="rect">
            <a:avLst/>
          </a:prstGeom>
        </p:spPr>
      </p:pic>
    </p:spTree>
    <p:extLst>
      <p:ext uri="{BB962C8B-B14F-4D97-AF65-F5344CB8AC3E}">
        <p14:creationId xmlns:p14="http://schemas.microsoft.com/office/powerpoint/2010/main" val="31022189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1524000"/>
            <a:ext cx="8229600" cy="4038600"/>
          </a:xfrm>
        </p:spPr>
        <p:txBody>
          <a:bodyPr/>
          <a:lstStyle/>
          <a:p>
            <a:pPr marL="457200" lvl="1" indent="0">
              <a:spcBef>
                <a:spcPts val="600"/>
              </a:spcBef>
              <a:spcAft>
                <a:spcPts val="600"/>
              </a:spcAft>
              <a:buNone/>
            </a:pPr>
            <a:endParaRPr lang="en-US" dirty="0" smtClean="0">
              <a:solidFill>
                <a:schemeClr val="tx2"/>
              </a:solidFill>
              <a:latin typeface="Arial" pitchFamily="34" charset="0"/>
              <a:ea typeface="Arial Unicode MS" pitchFamily="34" charset="-128"/>
              <a:cs typeface="Arial" pitchFamily="34" charset="0"/>
            </a:endParaRPr>
          </a:p>
          <a:p>
            <a:pPr marL="0" indent="0">
              <a:spcBef>
                <a:spcPts val="600"/>
              </a:spcBef>
              <a:spcAft>
                <a:spcPts val="600"/>
              </a:spcAft>
              <a:buNone/>
            </a:pPr>
            <a:endParaRPr lang="en-US" dirty="0"/>
          </a:p>
        </p:txBody>
      </p:sp>
      <p:sp>
        <p:nvSpPr>
          <p:cNvPr id="2" name="Title 1"/>
          <p:cNvSpPr>
            <a:spLocks noGrp="1"/>
          </p:cNvSpPr>
          <p:nvPr>
            <p:ph type="title"/>
          </p:nvPr>
        </p:nvSpPr>
        <p:spPr/>
        <p:txBody>
          <a:bodyPr>
            <a:normAutofit/>
          </a:bodyPr>
          <a:lstStyle/>
          <a:p>
            <a:r>
              <a:rPr lang="en-US" sz="4000" b="1" dirty="0" smtClean="0">
                <a:solidFill>
                  <a:srgbClr val="002060"/>
                </a:solidFill>
              </a:rPr>
              <a:t>OSST Data Entry Requirement</a:t>
            </a:r>
            <a:endParaRPr lang="en-US" sz="4000" b="1" dirty="0">
              <a:solidFill>
                <a:srgbClr val="002060"/>
              </a:solidFill>
            </a:endParaRPr>
          </a:p>
        </p:txBody>
      </p:sp>
      <p:pic>
        <p:nvPicPr>
          <p:cNvPr id="4" name="Picture 3"/>
          <p:cNvPicPr>
            <a:picLocks noChangeAspect="1"/>
          </p:cNvPicPr>
          <p:nvPr/>
        </p:nvPicPr>
        <p:blipFill>
          <a:blip r:embed="rId3"/>
          <a:stretch>
            <a:fillRect/>
          </a:stretch>
        </p:blipFill>
        <p:spPr>
          <a:xfrm>
            <a:off x="381001" y="1219200"/>
            <a:ext cx="8382000" cy="4629150"/>
          </a:xfrm>
          <a:prstGeom prst="rect">
            <a:avLst/>
          </a:prstGeom>
        </p:spPr>
      </p:pic>
      <p:sp>
        <p:nvSpPr>
          <p:cNvPr id="6" name="Rectangle 5"/>
          <p:cNvSpPr/>
          <p:nvPr/>
        </p:nvSpPr>
        <p:spPr>
          <a:xfrm>
            <a:off x="3810000" y="3733800"/>
            <a:ext cx="762000" cy="1524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3810000" y="2895600"/>
            <a:ext cx="762000" cy="1524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08/25/2015</a:t>
            </a:r>
            <a:endParaRPr lang="en-US" sz="900" dirty="0">
              <a:solidFill>
                <a:schemeClr val="tx1"/>
              </a:solidFill>
            </a:endParaRPr>
          </a:p>
        </p:txBody>
      </p:sp>
    </p:spTree>
    <p:extLst>
      <p:ext uri="{BB962C8B-B14F-4D97-AF65-F5344CB8AC3E}">
        <p14:creationId xmlns:p14="http://schemas.microsoft.com/office/powerpoint/2010/main" val="16737840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1524000"/>
            <a:ext cx="8229600" cy="4038600"/>
          </a:xfrm>
        </p:spPr>
        <p:txBody>
          <a:bodyPr/>
          <a:lstStyle/>
          <a:p>
            <a:r>
              <a:rPr lang="en-US" altLang="en-US" dirty="0"/>
              <a:t>Domestic Violence</a:t>
            </a:r>
          </a:p>
          <a:p>
            <a:pPr lvl="1"/>
            <a:r>
              <a:rPr lang="en-US" altLang="en-US" dirty="0"/>
              <a:t>What else should I know about domestic </a:t>
            </a:r>
            <a:r>
              <a:rPr lang="en-US" altLang="en-US" dirty="0" smtClean="0"/>
              <a:t>violence?</a:t>
            </a:r>
            <a:endParaRPr lang="en-US" altLang="en-US" dirty="0"/>
          </a:p>
          <a:p>
            <a:pPr lvl="2"/>
            <a:r>
              <a:rPr lang="en-US" altLang="en-US" dirty="0" smtClean="0"/>
              <a:t>DEO’s Domestic Violence Guidance</a:t>
            </a:r>
            <a:endParaRPr lang="en-US" altLang="en-US" dirty="0"/>
          </a:p>
          <a:p>
            <a:pPr lvl="1"/>
            <a:r>
              <a:rPr lang="en-US" altLang="en-US" dirty="0"/>
              <a:t>Florida Coalition Against Domestic Violence (FCADV)</a:t>
            </a:r>
          </a:p>
          <a:p>
            <a:pPr lvl="2"/>
            <a:r>
              <a:rPr lang="en-US" altLang="en-US" dirty="0">
                <a:hlinkClick r:id="rId3"/>
              </a:rPr>
              <a:t>http://www.fcadv.org</a:t>
            </a:r>
            <a:r>
              <a:rPr lang="en-US" altLang="en-US" dirty="0"/>
              <a:t> </a:t>
            </a:r>
          </a:p>
          <a:p>
            <a:pPr lvl="2"/>
            <a:r>
              <a:rPr lang="en-US" altLang="en-US" dirty="0"/>
              <a:t>Domestic Abuse hotline: </a:t>
            </a:r>
            <a:r>
              <a:rPr lang="en-US" altLang="en-US" u="sng" dirty="0"/>
              <a:t>800-500-1119</a:t>
            </a:r>
            <a:r>
              <a:rPr lang="en-US" altLang="en-US" dirty="0"/>
              <a:t> </a:t>
            </a:r>
          </a:p>
          <a:p>
            <a:pPr marL="457200" lvl="1" indent="0">
              <a:spcBef>
                <a:spcPts val="0"/>
              </a:spcBef>
              <a:buNone/>
            </a:pPr>
            <a:endParaRPr lang="en-US" dirty="0" smtClean="0">
              <a:solidFill>
                <a:schemeClr val="tx2"/>
              </a:solidFill>
              <a:latin typeface="Arial" pitchFamily="34" charset="0"/>
              <a:ea typeface="Arial Unicode MS" pitchFamily="34" charset="-128"/>
              <a:cs typeface="Arial" pitchFamily="34" charset="0"/>
            </a:endParaRPr>
          </a:p>
          <a:p>
            <a:pPr marL="0" indent="0">
              <a:buNone/>
            </a:pPr>
            <a:endParaRPr lang="en-US" dirty="0"/>
          </a:p>
        </p:txBody>
      </p:sp>
      <p:sp>
        <p:nvSpPr>
          <p:cNvPr id="2" name="Title 1"/>
          <p:cNvSpPr>
            <a:spLocks noGrp="1"/>
          </p:cNvSpPr>
          <p:nvPr>
            <p:ph type="title"/>
          </p:nvPr>
        </p:nvSpPr>
        <p:spPr/>
        <p:txBody>
          <a:bodyPr>
            <a:normAutofit/>
          </a:bodyPr>
          <a:lstStyle/>
          <a:p>
            <a:r>
              <a:rPr lang="en-US" sz="4000" b="1" dirty="0" smtClean="0">
                <a:solidFill>
                  <a:srgbClr val="002060"/>
                </a:solidFill>
              </a:rPr>
              <a:t>Domestic Violence Resources</a:t>
            </a:r>
            <a:endParaRPr lang="en-US" sz="4000" b="1" dirty="0">
              <a:solidFill>
                <a:srgbClr val="002060"/>
              </a:solidFill>
            </a:endParaRPr>
          </a:p>
        </p:txBody>
      </p:sp>
    </p:spTree>
    <p:extLst>
      <p:ext uri="{BB962C8B-B14F-4D97-AF65-F5344CB8AC3E}">
        <p14:creationId xmlns:p14="http://schemas.microsoft.com/office/powerpoint/2010/main" val="1554256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3443654"/>
            <a:ext cx="8229600" cy="2362200"/>
          </a:xfrm>
        </p:spPr>
        <p:txBody>
          <a:bodyPr/>
          <a:lstStyle/>
          <a:p>
            <a:pPr algn="ctr">
              <a:lnSpc>
                <a:spcPct val="80000"/>
              </a:lnSpc>
              <a:spcBef>
                <a:spcPct val="25000"/>
              </a:spcBef>
              <a:spcAft>
                <a:spcPct val="25000"/>
              </a:spcAft>
              <a:buFont typeface="Wingdings" pitchFamily="2" charset="2"/>
              <a:buNone/>
            </a:pPr>
            <a:endParaRPr lang="en-US" b="1" dirty="0" smtClean="0">
              <a:latin typeface="Arial" pitchFamily="34" charset="0"/>
              <a:cs typeface="Arial" pitchFamily="34" charset="0"/>
            </a:endParaRPr>
          </a:p>
          <a:p>
            <a:pPr algn="ctr">
              <a:lnSpc>
                <a:spcPct val="80000"/>
              </a:lnSpc>
              <a:spcBef>
                <a:spcPct val="25000"/>
              </a:spcBef>
              <a:spcAft>
                <a:spcPct val="25000"/>
              </a:spcAft>
              <a:buFont typeface="Wingdings" pitchFamily="2" charset="2"/>
              <a:buNone/>
            </a:pPr>
            <a:r>
              <a:rPr lang="en-US" sz="2400" b="1" dirty="0" smtClean="0">
                <a:latin typeface="Arial" pitchFamily="34" charset="0"/>
                <a:cs typeface="Arial" pitchFamily="34" charset="0"/>
              </a:rPr>
              <a:t>Please contact us at:</a:t>
            </a:r>
            <a:endParaRPr lang="en-US" sz="2400" u="sng" dirty="0">
              <a:solidFill>
                <a:schemeClr val="tx1"/>
              </a:solidFill>
              <a:latin typeface="Arial" pitchFamily="34" charset="0"/>
              <a:cs typeface="Arial" pitchFamily="34" charset="0"/>
            </a:endParaRPr>
          </a:p>
          <a:p>
            <a:pPr algn="ctr">
              <a:lnSpc>
                <a:spcPct val="80000"/>
              </a:lnSpc>
              <a:spcBef>
                <a:spcPct val="25000"/>
              </a:spcBef>
              <a:spcAft>
                <a:spcPct val="25000"/>
              </a:spcAft>
              <a:buFont typeface="Wingdings" pitchFamily="2" charset="2"/>
              <a:buNone/>
            </a:pPr>
            <a:r>
              <a:rPr lang="en-US" sz="2400" b="1" u="sng" dirty="0" smtClean="0">
                <a:solidFill>
                  <a:schemeClr val="tx1"/>
                </a:solidFill>
                <a:latin typeface="Arial" pitchFamily="34" charset="0"/>
                <a:cs typeface="Arial" pitchFamily="34" charset="0"/>
              </a:rPr>
              <a:t>WT.SNAPProgramInfo@deo.myflorida.com</a:t>
            </a:r>
            <a:endParaRPr lang="en-US" sz="2400" b="1" dirty="0" smtClean="0">
              <a:latin typeface="Arial" pitchFamily="34" charset="0"/>
              <a:cs typeface="Arial" pitchFamily="34" charset="0"/>
            </a:endParaRPr>
          </a:p>
        </p:txBody>
      </p:sp>
      <p:sp>
        <p:nvSpPr>
          <p:cNvPr id="3" name="Title 2"/>
          <p:cNvSpPr>
            <a:spLocks noGrp="1"/>
          </p:cNvSpPr>
          <p:nvPr>
            <p:ph type="title"/>
          </p:nvPr>
        </p:nvSpPr>
        <p:spPr>
          <a:xfrm>
            <a:off x="190500" y="380999"/>
            <a:ext cx="8229600" cy="990600"/>
          </a:xfrm>
        </p:spPr>
        <p:txBody>
          <a:bodyPr>
            <a:noAutofit/>
          </a:bodyPr>
          <a:lstStyle/>
          <a:p>
            <a:r>
              <a:rPr lang="en-US" sz="4000" b="1" dirty="0" smtClean="0"/>
              <a:t>Questions</a:t>
            </a:r>
            <a:r>
              <a:rPr lang="en-US" sz="4000" b="1" u="sng" dirty="0" smtClean="0"/>
              <a:t/>
            </a:r>
            <a:br>
              <a:rPr lang="en-US" sz="4000" b="1" u="sng" dirty="0" smtClean="0"/>
            </a:br>
            <a:endParaRPr lang="en-US" sz="4000" u="sng" dirty="0"/>
          </a:p>
        </p:txBody>
      </p:sp>
      <p:pic>
        <p:nvPicPr>
          <p:cNvPr id="6" name="Picture 5"/>
          <p:cNvPicPr>
            <a:picLocks noChangeAspect="1"/>
          </p:cNvPicPr>
          <p:nvPr/>
        </p:nvPicPr>
        <p:blipFill>
          <a:blip r:embed="rId3"/>
          <a:stretch>
            <a:fillRect/>
          </a:stretch>
        </p:blipFill>
        <p:spPr>
          <a:xfrm>
            <a:off x="2971800" y="1157653"/>
            <a:ext cx="2667000" cy="228600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1524000"/>
            <a:ext cx="8229600" cy="4038600"/>
          </a:xfrm>
        </p:spPr>
        <p:txBody>
          <a:bodyPr/>
          <a:lstStyle/>
          <a:p>
            <a:pPr marL="0" indent="0">
              <a:buNone/>
            </a:pPr>
            <a:r>
              <a:rPr lang="en-US" dirty="0" smtClean="0"/>
              <a:t>Florida Statues 414.0252 </a:t>
            </a:r>
            <a:r>
              <a:rPr lang="en-US" dirty="0"/>
              <a:t>defines domestic violence as: “any assault, aggravated assault, battery, aggravated battery, sexual assault, sexual battery, stalking, aggravated stalking, kidnapping, false imprisonment, or any criminal offense that results in the physical injury or death of one family or household member by another.” </a:t>
            </a:r>
          </a:p>
          <a:p>
            <a:pPr marL="457200" lvl="1" indent="0">
              <a:spcBef>
                <a:spcPts val="0"/>
              </a:spcBef>
              <a:buNone/>
            </a:pPr>
            <a:endParaRPr lang="en-US" dirty="0" smtClean="0">
              <a:solidFill>
                <a:schemeClr val="tx2"/>
              </a:solidFill>
              <a:latin typeface="Arial" pitchFamily="34" charset="0"/>
              <a:ea typeface="Arial Unicode MS" pitchFamily="34" charset="-128"/>
              <a:cs typeface="Arial" pitchFamily="34" charset="0"/>
            </a:endParaRPr>
          </a:p>
          <a:p>
            <a:pPr marL="0" indent="0">
              <a:buNone/>
            </a:pPr>
            <a:endParaRPr lang="en-US" dirty="0"/>
          </a:p>
        </p:txBody>
      </p:sp>
      <p:sp>
        <p:nvSpPr>
          <p:cNvPr id="2" name="Title 1"/>
          <p:cNvSpPr>
            <a:spLocks noGrp="1"/>
          </p:cNvSpPr>
          <p:nvPr>
            <p:ph type="title"/>
          </p:nvPr>
        </p:nvSpPr>
        <p:spPr/>
        <p:txBody>
          <a:bodyPr>
            <a:normAutofit/>
          </a:bodyPr>
          <a:lstStyle/>
          <a:p>
            <a:r>
              <a:rPr lang="en-US" sz="4000" b="1" dirty="0" smtClean="0">
                <a:solidFill>
                  <a:srgbClr val="002060"/>
                </a:solidFill>
              </a:rPr>
              <a:t>What is Domestic Violence?</a:t>
            </a:r>
            <a:endParaRPr lang="en-US" sz="4000" b="1" dirty="0">
              <a:solidFill>
                <a:srgbClr val="00206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1524000"/>
            <a:ext cx="8229600" cy="4038600"/>
          </a:xfrm>
        </p:spPr>
        <p:txBody>
          <a:bodyPr/>
          <a:lstStyle/>
          <a:p>
            <a:pPr>
              <a:spcBef>
                <a:spcPts val="600"/>
              </a:spcBef>
              <a:spcAft>
                <a:spcPts val="600"/>
              </a:spcAft>
            </a:pPr>
            <a:r>
              <a:rPr lang="en-US" altLang="en-US" sz="2400" dirty="0" smtClean="0"/>
              <a:t>WT Orientation/Work </a:t>
            </a:r>
            <a:r>
              <a:rPr lang="en-US" altLang="en-US" sz="2400" dirty="0"/>
              <a:t>R</a:t>
            </a:r>
            <a:r>
              <a:rPr lang="en-US" altLang="en-US" sz="2400" dirty="0" smtClean="0"/>
              <a:t>egistration process:</a:t>
            </a:r>
            <a:endParaRPr lang="en-US" altLang="en-US" sz="2400" dirty="0"/>
          </a:p>
          <a:p>
            <a:pPr lvl="2">
              <a:spcBef>
                <a:spcPts val="600"/>
              </a:spcBef>
              <a:spcAft>
                <a:spcPts val="600"/>
              </a:spcAft>
            </a:pPr>
            <a:r>
              <a:rPr lang="en-US" altLang="en-US" dirty="0" smtClean="0"/>
              <a:t>Provide general </a:t>
            </a:r>
            <a:r>
              <a:rPr lang="en-US" altLang="en-US" dirty="0"/>
              <a:t>domestic violence information</a:t>
            </a:r>
          </a:p>
          <a:p>
            <a:pPr lvl="2">
              <a:spcBef>
                <a:spcPts val="600"/>
              </a:spcBef>
              <a:spcAft>
                <a:spcPts val="600"/>
              </a:spcAft>
            </a:pPr>
            <a:r>
              <a:rPr lang="en-US" altLang="en-US" dirty="0" smtClean="0"/>
              <a:t>Provide general </a:t>
            </a:r>
            <a:r>
              <a:rPr lang="en-US" altLang="en-US" dirty="0"/>
              <a:t>information when giving handouts and community resources</a:t>
            </a:r>
          </a:p>
          <a:p>
            <a:pPr lvl="3">
              <a:spcBef>
                <a:spcPts val="600"/>
              </a:spcBef>
              <a:spcAft>
                <a:spcPts val="600"/>
              </a:spcAft>
            </a:pPr>
            <a:r>
              <a:rPr lang="en-US" altLang="en-US" sz="2400" dirty="0"/>
              <a:t>Domestic violence hotline</a:t>
            </a:r>
          </a:p>
          <a:p>
            <a:pPr lvl="2">
              <a:spcBef>
                <a:spcPts val="600"/>
              </a:spcBef>
              <a:spcAft>
                <a:spcPts val="600"/>
              </a:spcAft>
            </a:pPr>
            <a:r>
              <a:rPr lang="en-US" altLang="en-US" dirty="0"/>
              <a:t>Provide information to men and women</a:t>
            </a:r>
          </a:p>
          <a:p>
            <a:pPr lvl="2">
              <a:spcBef>
                <a:spcPts val="600"/>
              </a:spcBef>
              <a:spcAft>
                <a:spcPts val="600"/>
              </a:spcAft>
            </a:pPr>
            <a:r>
              <a:rPr lang="en-US" altLang="en-US" dirty="0"/>
              <a:t>Be careful of the language used when discussing domestic violence in a group setting</a:t>
            </a:r>
          </a:p>
          <a:p>
            <a:pPr marL="457200" lvl="1" indent="0">
              <a:spcBef>
                <a:spcPts val="600"/>
              </a:spcBef>
              <a:spcAft>
                <a:spcPts val="600"/>
              </a:spcAft>
              <a:buNone/>
            </a:pPr>
            <a:endParaRPr lang="en-US" dirty="0" smtClean="0">
              <a:solidFill>
                <a:schemeClr val="tx2"/>
              </a:solidFill>
              <a:latin typeface="Arial" pitchFamily="34" charset="0"/>
              <a:ea typeface="Arial Unicode MS" pitchFamily="34" charset="-128"/>
              <a:cs typeface="Arial" pitchFamily="34" charset="0"/>
            </a:endParaRPr>
          </a:p>
          <a:p>
            <a:pPr marL="0" indent="0">
              <a:spcBef>
                <a:spcPts val="600"/>
              </a:spcBef>
              <a:spcAft>
                <a:spcPts val="600"/>
              </a:spcAft>
              <a:buNone/>
            </a:pPr>
            <a:endParaRPr lang="en-US" dirty="0"/>
          </a:p>
        </p:txBody>
      </p:sp>
      <p:sp>
        <p:nvSpPr>
          <p:cNvPr id="2" name="Title 1"/>
          <p:cNvSpPr>
            <a:spLocks noGrp="1"/>
          </p:cNvSpPr>
          <p:nvPr>
            <p:ph type="title"/>
          </p:nvPr>
        </p:nvSpPr>
        <p:spPr/>
        <p:txBody>
          <a:bodyPr>
            <a:normAutofit fontScale="90000"/>
          </a:bodyPr>
          <a:lstStyle/>
          <a:p>
            <a:r>
              <a:rPr lang="en-US" sz="4000" b="1" dirty="0" smtClean="0">
                <a:solidFill>
                  <a:srgbClr val="002060"/>
                </a:solidFill>
              </a:rPr>
              <a:t>WT Orientation/Work Registration</a:t>
            </a:r>
            <a:endParaRPr lang="en-US" sz="4000" b="1" dirty="0">
              <a:solidFill>
                <a:srgbClr val="002060"/>
              </a:solidFill>
            </a:endParaRPr>
          </a:p>
        </p:txBody>
      </p:sp>
    </p:spTree>
    <p:extLst>
      <p:ext uri="{BB962C8B-B14F-4D97-AF65-F5344CB8AC3E}">
        <p14:creationId xmlns:p14="http://schemas.microsoft.com/office/powerpoint/2010/main" val="2099757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1524000"/>
            <a:ext cx="8229600" cy="4038600"/>
          </a:xfrm>
        </p:spPr>
        <p:txBody>
          <a:bodyPr/>
          <a:lstStyle/>
          <a:p>
            <a:pPr marL="914400" lvl="2" indent="0">
              <a:spcBef>
                <a:spcPts val="600"/>
              </a:spcBef>
              <a:spcAft>
                <a:spcPts val="600"/>
              </a:spcAft>
              <a:buNone/>
            </a:pPr>
            <a:r>
              <a:rPr lang="en-US" altLang="en-US" sz="2800" dirty="0" smtClean="0"/>
              <a:t>Self-disclosure</a:t>
            </a:r>
            <a:endParaRPr lang="en-US" altLang="en-US" sz="2800" dirty="0"/>
          </a:p>
          <a:p>
            <a:pPr lvl="3">
              <a:spcBef>
                <a:spcPts val="600"/>
              </a:spcBef>
              <a:spcAft>
                <a:spcPts val="600"/>
              </a:spcAft>
            </a:pPr>
            <a:r>
              <a:rPr lang="en-US" altLang="en-US" sz="2800" dirty="0"/>
              <a:t>Do not report it to law enforcement</a:t>
            </a:r>
          </a:p>
          <a:p>
            <a:pPr marL="457200" lvl="1" indent="0">
              <a:spcBef>
                <a:spcPts val="600"/>
              </a:spcBef>
              <a:spcAft>
                <a:spcPts val="600"/>
              </a:spcAft>
              <a:buNone/>
            </a:pPr>
            <a:endParaRPr lang="en-US" dirty="0" smtClean="0">
              <a:solidFill>
                <a:schemeClr val="tx2"/>
              </a:solidFill>
              <a:latin typeface="Arial" pitchFamily="34" charset="0"/>
              <a:ea typeface="Arial Unicode MS" pitchFamily="34" charset="-128"/>
              <a:cs typeface="Arial" pitchFamily="34" charset="0"/>
            </a:endParaRPr>
          </a:p>
          <a:p>
            <a:pPr marL="0" indent="0">
              <a:spcBef>
                <a:spcPts val="600"/>
              </a:spcBef>
              <a:spcAft>
                <a:spcPts val="600"/>
              </a:spcAft>
              <a:buNone/>
            </a:pPr>
            <a:endParaRPr lang="en-US" dirty="0"/>
          </a:p>
        </p:txBody>
      </p:sp>
      <p:sp>
        <p:nvSpPr>
          <p:cNvPr id="2" name="Title 1"/>
          <p:cNvSpPr>
            <a:spLocks noGrp="1"/>
          </p:cNvSpPr>
          <p:nvPr>
            <p:ph type="title"/>
          </p:nvPr>
        </p:nvSpPr>
        <p:spPr/>
        <p:txBody>
          <a:bodyPr>
            <a:normAutofit/>
          </a:bodyPr>
          <a:lstStyle/>
          <a:p>
            <a:r>
              <a:rPr lang="en-US" sz="4000" b="1" dirty="0" smtClean="0">
                <a:solidFill>
                  <a:srgbClr val="002060"/>
                </a:solidFill>
              </a:rPr>
              <a:t>Domestic Violence Disclosure</a:t>
            </a:r>
            <a:endParaRPr lang="en-US" sz="4000" b="1" dirty="0">
              <a:solidFill>
                <a:srgbClr val="00206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2819400"/>
            <a:ext cx="2895600" cy="1994916"/>
          </a:xfrm>
          <a:prstGeom prst="rect">
            <a:avLst/>
          </a:prstGeom>
        </p:spPr>
      </p:pic>
    </p:spTree>
    <p:extLst>
      <p:ext uri="{BB962C8B-B14F-4D97-AF65-F5344CB8AC3E}">
        <p14:creationId xmlns:p14="http://schemas.microsoft.com/office/powerpoint/2010/main" val="3313048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1524000"/>
            <a:ext cx="8229600" cy="4038600"/>
          </a:xfrm>
        </p:spPr>
        <p:txBody>
          <a:bodyPr/>
          <a:lstStyle/>
          <a:p>
            <a:pPr marL="914400" lvl="2" indent="0">
              <a:spcBef>
                <a:spcPts val="600"/>
              </a:spcBef>
              <a:spcAft>
                <a:spcPts val="600"/>
              </a:spcAft>
              <a:buNone/>
            </a:pPr>
            <a:r>
              <a:rPr lang="en-US" altLang="en-US" sz="2800" dirty="0" smtClean="0"/>
              <a:t>Suspected </a:t>
            </a:r>
            <a:r>
              <a:rPr lang="en-US" altLang="en-US" sz="2800" dirty="0"/>
              <a:t>domestic violence</a:t>
            </a:r>
          </a:p>
          <a:p>
            <a:pPr lvl="3">
              <a:spcBef>
                <a:spcPts val="600"/>
              </a:spcBef>
              <a:spcAft>
                <a:spcPts val="600"/>
              </a:spcAft>
            </a:pPr>
            <a:r>
              <a:rPr lang="en-US" altLang="en-US" sz="2800" dirty="0"/>
              <a:t>Consistent failure to report to assigned activities</a:t>
            </a:r>
          </a:p>
          <a:p>
            <a:pPr lvl="3">
              <a:spcBef>
                <a:spcPts val="600"/>
              </a:spcBef>
              <a:spcAft>
                <a:spcPts val="600"/>
              </a:spcAft>
            </a:pPr>
            <a:r>
              <a:rPr lang="en-US" altLang="en-US" sz="2800" dirty="0"/>
              <a:t>Individual is withdrawn and secretive</a:t>
            </a:r>
          </a:p>
          <a:p>
            <a:pPr marL="457200" lvl="1" indent="0">
              <a:spcBef>
                <a:spcPts val="600"/>
              </a:spcBef>
              <a:spcAft>
                <a:spcPts val="600"/>
              </a:spcAft>
              <a:buNone/>
            </a:pPr>
            <a:endParaRPr lang="en-US" dirty="0" smtClean="0">
              <a:solidFill>
                <a:schemeClr val="tx2"/>
              </a:solidFill>
              <a:latin typeface="Arial" pitchFamily="34" charset="0"/>
              <a:ea typeface="Arial Unicode MS" pitchFamily="34" charset="-128"/>
              <a:cs typeface="Arial" pitchFamily="34" charset="0"/>
            </a:endParaRPr>
          </a:p>
          <a:p>
            <a:pPr marL="0" indent="0">
              <a:spcBef>
                <a:spcPts val="600"/>
              </a:spcBef>
              <a:spcAft>
                <a:spcPts val="600"/>
              </a:spcAft>
              <a:buNone/>
            </a:pPr>
            <a:endParaRPr lang="en-US" dirty="0"/>
          </a:p>
        </p:txBody>
      </p:sp>
      <p:sp>
        <p:nvSpPr>
          <p:cNvPr id="2" name="Title 1"/>
          <p:cNvSpPr>
            <a:spLocks noGrp="1"/>
          </p:cNvSpPr>
          <p:nvPr>
            <p:ph type="title"/>
          </p:nvPr>
        </p:nvSpPr>
        <p:spPr/>
        <p:txBody>
          <a:bodyPr>
            <a:normAutofit/>
          </a:bodyPr>
          <a:lstStyle/>
          <a:p>
            <a:r>
              <a:rPr lang="en-US" sz="4000" b="1" dirty="0" smtClean="0">
                <a:solidFill>
                  <a:srgbClr val="002060"/>
                </a:solidFill>
              </a:rPr>
              <a:t>Domestic Violence Disclosure</a:t>
            </a:r>
            <a:endParaRPr lang="en-US" sz="4000" b="1" dirty="0">
              <a:solidFill>
                <a:srgbClr val="00206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5700" y="3733800"/>
            <a:ext cx="1752600" cy="1676400"/>
          </a:xfrm>
          <a:prstGeom prst="rect">
            <a:avLst/>
          </a:prstGeom>
        </p:spPr>
      </p:pic>
    </p:spTree>
    <p:extLst>
      <p:ext uri="{BB962C8B-B14F-4D97-AF65-F5344CB8AC3E}">
        <p14:creationId xmlns:p14="http://schemas.microsoft.com/office/powerpoint/2010/main" val="2811906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1524000"/>
            <a:ext cx="8229600" cy="4038600"/>
          </a:xfrm>
        </p:spPr>
        <p:txBody>
          <a:bodyPr/>
          <a:lstStyle/>
          <a:p>
            <a:pPr marL="914400" lvl="2" indent="0">
              <a:spcBef>
                <a:spcPts val="600"/>
              </a:spcBef>
              <a:spcAft>
                <a:spcPts val="600"/>
              </a:spcAft>
              <a:buNone/>
            </a:pPr>
            <a:r>
              <a:rPr lang="en-US" altLang="en-US" sz="2800" dirty="0" smtClean="0"/>
              <a:t>Third </a:t>
            </a:r>
            <a:r>
              <a:rPr lang="en-US" altLang="en-US" sz="2800" dirty="0"/>
              <a:t>party or anonymous reporting</a:t>
            </a:r>
          </a:p>
          <a:p>
            <a:pPr lvl="3">
              <a:spcBef>
                <a:spcPts val="600"/>
              </a:spcBef>
              <a:spcAft>
                <a:spcPts val="600"/>
              </a:spcAft>
            </a:pPr>
            <a:r>
              <a:rPr lang="en-US" altLang="en-US" sz="2800" dirty="0"/>
              <a:t>Other program staff</a:t>
            </a:r>
          </a:p>
          <a:p>
            <a:pPr lvl="3">
              <a:spcBef>
                <a:spcPts val="600"/>
              </a:spcBef>
              <a:spcAft>
                <a:spcPts val="600"/>
              </a:spcAft>
            </a:pPr>
            <a:r>
              <a:rPr lang="en-US" altLang="en-US" sz="2800" dirty="0"/>
              <a:t>Domestic violence counselor</a:t>
            </a:r>
          </a:p>
          <a:p>
            <a:pPr marL="457200" lvl="1" indent="0">
              <a:spcBef>
                <a:spcPts val="600"/>
              </a:spcBef>
              <a:spcAft>
                <a:spcPts val="600"/>
              </a:spcAft>
              <a:buNone/>
            </a:pPr>
            <a:endParaRPr lang="en-US" dirty="0" smtClean="0">
              <a:solidFill>
                <a:schemeClr val="tx2"/>
              </a:solidFill>
              <a:latin typeface="Arial" pitchFamily="34" charset="0"/>
              <a:ea typeface="Arial Unicode MS" pitchFamily="34" charset="-128"/>
              <a:cs typeface="Arial" pitchFamily="34" charset="0"/>
            </a:endParaRPr>
          </a:p>
          <a:p>
            <a:pPr marL="0" indent="0">
              <a:spcBef>
                <a:spcPts val="600"/>
              </a:spcBef>
              <a:spcAft>
                <a:spcPts val="600"/>
              </a:spcAft>
              <a:buNone/>
            </a:pPr>
            <a:endParaRPr lang="en-US" dirty="0"/>
          </a:p>
        </p:txBody>
      </p:sp>
      <p:sp>
        <p:nvSpPr>
          <p:cNvPr id="2" name="Title 1"/>
          <p:cNvSpPr>
            <a:spLocks noGrp="1"/>
          </p:cNvSpPr>
          <p:nvPr>
            <p:ph type="title"/>
          </p:nvPr>
        </p:nvSpPr>
        <p:spPr/>
        <p:txBody>
          <a:bodyPr>
            <a:normAutofit/>
          </a:bodyPr>
          <a:lstStyle/>
          <a:p>
            <a:r>
              <a:rPr lang="en-US" sz="4000" b="1" dirty="0" smtClean="0">
                <a:solidFill>
                  <a:srgbClr val="002060"/>
                </a:solidFill>
              </a:rPr>
              <a:t>Domestic Violence Disclosure</a:t>
            </a:r>
            <a:endParaRPr lang="en-US" sz="4000" b="1" dirty="0">
              <a:solidFill>
                <a:srgbClr val="00206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3529189"/>
            <a:ext cx="1981200" cy="2228850"/>
          </a:xfrm>
          <a:prstGeom prst="rect">
            <a:avLst/>
          </a:prstGeom>
        </p:spPr>
      </p:pic>
    </p:spTree>
    <p:extLst>
      <p:ext uri="{BB962C8B-B14F-4D97-AF65-F5344CB8AC3E}">
        <p14:creationId xmlns:p14="http://schemas.microsoft.com/office/powerpoint/2010/main" val="2612276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1524000"/>
            <a:ext cx="8229600" cy="4038600"/>
          </a:xfrm>
        </p:spPr>
        <p:txBody>
          <a:bodyPr/>
          <a:lstStyle/>
          <a:p>
            <a:pPr lvl="0">
              <a:spcBef>
                <a:spcPts val="600"/>
              </a:spcBef>
              <a:spcAft>
                <a:spcPts val="600"/>
              </a:spcAft>
            </a:pPr>
            <a:r>
              <a:rPr lang="en-US" sz="2800" dirty="0"/>
              <a:t>Assure participant that any information disclosed to the </a:t>
            </a:r>
            <a:r>
              <a:rPr lang="en-US" sz="2800" dirty="0" smtClean="0"/>
              <a:t>LWDAs </a:t>
            </a:r>
            <a:r>
              <a:rPr lang="en-US" sz="2800" dirty="0"/>
              <a:t>provider regarding domestic violence will remain </a:t>
            </a:r>
            <a:r>
              <a:rPr lang="en-US" sz="2800" dirty="0" smtClean="0"/>
              <a:t>confidential</a:t>
            </a:r>
          </a:p>
          <a:p>
            <a:pPr lvl="0">
              <a:spcBef>
                <a:spcPts val="600"/>
              </a:spcBef>
              <a:spcAft>
                <a:spcPts val="600"/>
              </a:spcAft>
            </a:pPr>
            <a:r>
              <a:rPr lang="en-US" sz="2800" dirty="0" smtClean="0"/>
              <a:t>Develop a safety plan</a:t>
            </a:r>
          </a:p>
          <a:p>
            <a:pPr lvl="0">
              <a:spcBef>
                <a:spcPts val="600"/>
              </a:spcBef>
              <a:spcAft>
                <a:spcPts val="600"/>
              </a:spcAft>
            </a:pPr>
            <a:r>
              <a:rPr lang="en-US" sz="2800" dirty="0" smtClean="0"/>
              <a:t>Include safety plan elements in IRP or ARP</a:t>
            </a:r>
          </a:p>
          <a:p>
            <a:pPr lvl="0">
              <a:spcBef>
                <a:spcPts val="600"/>
              </a:spcBef>
              <a:spcAft>
                <a:spcPts val="600"/>
              </a:spcAft>
            </a:pPr>
            <a:r>
              <a:rPr lang="en-US" sz="2800" dirty="0" smtClean="0"/>
              <a:t>Provide referrals to support services as needed</a:t>
            </a:r>
          </a:p>
          <a:p>
            <a:pPr lvl="0">
              <a:spcBef>
                <a:spcPts val="600"/>
              </a:spcBef>
              <a:spcAft>
                <a:spcPts val="600"/>
              </a:spcAft>
            </a:pPr>
            <a:r>
              <a:rPr lang="en-US" sz="2800" dirty="0" smtClean="0"/>
              <a:t>Provide information about Diversion Services </a:t>
            </a:r>
          </a:p>
          <a:p>
            <a:pPr lvl="0">
              <a:spcBef>
                <a:spcPts val="600"/>
              </a:spcBef>
              <a:spcAft>
                <a:spcPts val="600"/>
              </a:spcAft>
            </a:pPr>
            <a:endParaRPr lang="en-US" sz="2800" dirty="0"/>
          </a:p>
          <a:p>
            <a:pPr marL="457200" lvl="1" indent="0">
              <a:spcBef>
                <a:spcPts val="600"/>
              </a:spcBef>
              <a:spcAft>
                <a:spcPts val="600"/>
              </a:spcAft>
              <a:buNone/>
            </a:pPr>
            <a:endParaRPr lang="en-US" dirty="0" smtClean="0">
              <a:solidFill>
                <a:schemeClr val="tx2"/>
              </a:solidFill>
              <a:latin typeface="Arial" pitchFamily="34" charset="0"/>
              <a:ea typeface="Arial Unicode MS" pitchFamily="34" charset="-128"/>
              <a:cs typeface="Arial" pitchFamily="34" charset="0"/>
            </a:endParaRPr>
          </a:p>
          <a:p>
            <a:pPr marL="0" indent="0">
              <a:spcBef>
                <a:spcPts val="600"/>
              </a:spcBef>
              <a:spcAft>
                <a:spcPts val="600"/>
              </a:spcAft>
              <a:buNone/>
            </a:pPr>
            <a:endParaRPr lang="en-US" dirty="0"/>
          </a:p>
        </p:txBody>
      </p:sp>
      <p:sp>
        <p:nvSpPr>
          <p:cNvPr id="2" name="Title 1"/>
          <p:cNvSpPr>
            <a:spLocks noGrp="1"/>
          </p:cNvSpPr>
          <p:nvPr>
            <p:ph type="title"/>
          </p:nvPr>
        </p:nvSpPr>
        <p:spPr/>
        <p:txBody>
          <a:bodyPr>
            <a:normAutofit/>
          </a:bodyPr>
          <a:lstStyle/>
          <a:p>
            <a:r>
              <a:rPr lang="en-US" sz="4000" b="1" dirty="0" smtClean="0">
                <a:solidFill>
                  <a:srgbClr val="002060"/>
                </a:solidFill>
              </a:rPr>
              <a:t>LWDAs Responsibility</a:t>
            </a:r>
            <a:endParaRPr lang="en-US" sz="4000" b="1" dirty="0">
              <a:solidFill>
                <a:srgbClr val="002060"/>
              </a:solidFill>
            </a:endParaRPr>
          </a:p>
        </p:txBody>
      </p:sp>
    </p:spTree>
    <p:extLst>
      <p:ext uri="{BB962C8B-B14F-4D97-AF65-F5344CB8AC3E}">
        <p14:creationId xmlns:p14="http://schemas.microsoft.com/office/powerpoint/2010/main" val="1053004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1524000"/>
            <a:ext cx="8229600" cy="4038600"/>
          </a:xfrm>
        </p:spPr>
        <p:txBody>
          <a:bodyPr/>
          <a:lstStyle/>
          <a:p>
            <a:pPr marL="457200" lvl="1" indent="0">
              <a:spcBef>
                <a:spcPts val="0"/>
              </a:spcBef>
              <a:buNone/>
            </a:pPr>
            <a:r>
              <a:rPr lang="en-US" dirty="0" smtClean="0">
                <a:solidFill>
                  <a:schemeClr val="tx2"/>
                </a:solidFill>
                <a:latin typeface="Arial" pitchFamily="34" charset="0"/>
                <a:ea typeface="Arial Unicode MS" pitchFamily="34" charset="-128"/>
                <a:cs typeface="Arial" pitchFamily="34" charset="0"/>
              </a:rPr>
              <a:t>A safety plan is a personalized plan that includes ways to remain safe while in an abusive relationship, while you’re planning to leave or after you leave </a:t>
            </a:r>
          </a:p>
          <a:p>
            <a:pPr marL="0" indent="0">
              <a:buNone/>
            </a:pPr>
            <a:endParaRPr lang="en-US" dirty="0"/>
          </a:p>
        </p:txBody>
      </p:sp>
      <p:sp>
        <p:nvSpPr>
          <p:cNvPr id="2" name="Title 1"/>
          <p:cNvSpPr>
            <a:spLocks noGrp="1"/>
          </p:cNvSpPr>
          <p:nvPr>
            <p:ph type="title"/>
          </p:nvPr>
        </p:nvSpPr>
        <p:spPr/>
        <p:txBody>
          <a:bodyPr>
            <a:normAutofit/>
          </a:bodyPr>
          <a:lstStyle/>
          <a:p>
            <a:r>
              <a:rPr lang="en-US" sz="4000" b="1" dirty="0" smtClean="0">
                <a:solidFill>
                  <a:srgbClr val="002060"/>
                </a:solidFill>
              </a:rPr>
              <a:t>What is a Safety Plan?</a:t>
            </a:r>
            <a:endParaRPr lang="en-US" sz="4000" b="1" dirty="0">
              <a:solidFill>
                <a:srgbClr val="002060"/>
              </a:solidFill>
            </a:endParaRPr>
          </a:p>
        </p:txBody>
      </p:sp>
    </p:spTree>
    <p:extLst>
      <p:ext uri="{BB962C8B-B14F-4D97-AF65-F5344CB8AC3E}">
        <p14:creationId xmlns:p14="http://schemas.microsoft.com/office/powerpoint/2010/main" val="24139292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67&quot;&gt;&lt;property id=&quot;20148&quot; value=&quot;5&quot;/&gt;&lt;property id=&quot;20300&quot; value=&quot;Slide 1&quot;/&gt;&lt;property id=&quot;20307&quot; value=&quot;256&quot;/&gt;&lt;/object&gt;&lt;object type=&quot;3&quot; unique_id=&quot;10068&quot;&gt;&lt;property id=&quot;20148&quot; value=&quot;5&quot;/&gt;&lt;property id=&quot;20300&quot; value=&quot;Slide 2&quot;/&gt;&lt;property id=&quot;20307&quot; value=&quot;258&quot;/&gt;&lt;/object&gt;&lt;object type=&quot;3&quot; unique_id=&quot;10069&quot;&gt;&lt;property id=&quot;20148&quot; value=&quot;5&quot;/&gt;&lt;property id=&quot;20300&quot; value=&quot;Slide 3&quot;/&gt;&lt;property id=&quot;20307&quot; value=&quot;259&quot;/&gt;&lt;/object&gt;&lt;object type=&quot;3&quot; unique_id=&quot;10070&quot;&gt;&lt;property id=&quot;20148&quot; value=&quot;5&quot;/&gt;&lt;property id=&quot;20300&quot; value=&quot;Slide 4&quot;/&gt;&lt;property id=&quot;20307&quot; value=&quot;257&quot;/&gt;&lt;/object&gt;&lt;/object&gt;&lt;object type=&quot;8&quot; unique_id=&quot;10008&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12163</TotalTime>
  <Words>612</Words>
  <Application>Microsoft Office PowerPoint</Application>
  <PresentationFormat>On-screen Show (4:3)</PresentationFormat>
  <Paragraphs>115</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 Unicode MS</vt:lpstr>
      <vt:lpstr>Arial</vt:lpstr>
      <vt:lpstr>Calibri</vt:lpstr>
      <vt:lpstr>Century Gothic</vt:lpstr>
      <vt:lpstr>Wingdings</vt:lpstr>
      <vt:lpstr>Office Theme</vt:lpstr>
      <vt:lpstr>Welfare Transition (WT) Domestic Violence and Safety Plan</vt:lpstr>
      <vt:lpstr>Objectives</vt:lpstr>
      <vt:lpstr>What is Domestic Violence?</vt:lpstr>
      <vt:lpstr>WT Orientation/Work Registration</vt:lpstr>
      <vt:lpstr>Domestic Violence Disclosure</vt:lpstr>
      <vt:lpstr>Domestic Violence Disclosure</vt:lpstr>
      <vt:lpstr>Domestic Violence Disclosure</vt:lpstr>
      <vt:lpstr>LWDAs Responsibility</vt:lpstr>
      <vt:lpstr>What is a Safety Plan?</vt:lpstr>
      <vt:lpstr>Safety Plan Development</vt:lpstr>
      <vt:lpstr>Keeping The Safety Plan Secure</vt:lpstr>
      <vt:lpstr>Safety Plan Example</vt:lpstr>
      <vt:lpstr>Safety Plan </vt:lpstr>
      <vt:lpstr>Safety Plan </vt:lpstr>
      <vt:lpstr>Safety Plan </vt:lpstr>
      <vt:lpstr>Developing the IRP/ARP Steps </vt:lpstr>
      <vt:lpstr>IRP/ARP Steps</vt:lpstr>
      <vt:lpstr>IRP/ARP Steps</vt:lpstr>
      <vt:lpstr>Assigning Alternative Activities</vt:lpstr>
      <vt:lpstr>Assigning Alternative Activities</vt:lpstr>
      <vt:lpstr>Assigning Alternative Activities</vt:lpstr>
      <vt:lpstr>OSST Data Entry Requirement</vt:lpstr>
      <vt:lpstr>Domestic Violence Resources</vt:lpstr>
      <vt:lpstr>Questions </vt:lpstr>
    </vt:vector>
  </TitlesOfParts>
  <Company>Agency for Workforce Innovation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Mary.Blake@deo.myflorida.com</dc:creator>
  <cp:lastModifiedBy>Mott, Erica</cp:lastModifiedBy>
  <cp:revision>322</cp:revision>
  <cp:lastPrinted>2015-09-24T16:15:57Z</cp:lastPrinted>
  <dcterms:created xsi:type="dcterms:W3CDTF">2012-05-11T15:49:32Z</dcterms:created>
  <dcterms:modified xsi:type="dcterms:W3CDTF">2015-10-07T18:06:05Z</dcterms:modified>
</cp:coreProperties>
</file>