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452"/>
    <a:srgbClr val="04A651"/>
    <a:srgbClr val="7B8898"/>
    <a:srgbClr val="E2C549"/>
    <a:srgbClr val="9C9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26" Type="http://schemas.openxmlformats.org/officeDocument/2006/relationships/image" Target="../media/image51.sv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svg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image" Target="../media/image14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24" Type="http://schemas.openxmlformats.org/officeDocument/2006/relationships/image" Target="../media/image49.sv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26" Type="http://schemas.openxmlformats.org/officeDocument/2006/relationships/image" Target="../media/image51.sv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svg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image" Target="../media/image14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24" Type="http://schemas.openxmlformats.org/officeDocument/2006/relationships/image" Target="../media/image49.sv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1AEBF-A2DA-4A09-A805-991FDCB18612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C739A5E9-65DF-4AB9-8D41-9A020169117F}">
      <dgm:prSet custT="1"/>
      <dgm:spPr>
        <a:solidFill>
          <a:srgbClr val="202452">
            <a:alpha val="90000"/>
          </a:srgbClr>
        </a:solidFill>
      </dgm:spPr>
      <dgm:t>
        <a:bodyPr/>
        <a:lstStyle/>
        <a:p>
          <a:r>
            <a:rPr lang="en-US" sz="2600" strike="noStrike" dirty="0"/>
            <a:t>Authorization &amp; Purpose</a:t>
          </a:r>
        </a:p>
      </dgm:t>
    </dgm:pt>
    <dgm:pt modelId="{C06B0E92-8382-459F-BD65-57BD4F474C21}" type="parTrans" cxnId="{D7BC1F7B-371D-4A8B-9C75-CDB8C68C6A01}">
      <dgm:prSet/>
      <dgm:spPr/>
      <dgm:t>
        <a:bodyPr/>
        <a:lstStyle/>
        <a:p>
          <a:endParaRPr lang="en-US" strike="noStrike"/>
        </a:p>
      </dgm:t>
    </dgm:pt>
    <dgm:pt modelId="{0D4CA27F-4F55-4B3A-ADB8-1006BA6732D1}" type="sibTrans" cxnId="{D7BC1F7B-371D-4A8B-9C75-CDB8C68C6A01}">
      <dgm:prSet/>
      <dgm:spPr/>
      <dgm:t>
        <a:bodyPr/>
        <a:lstStyle/>
        <a:p>
          <a:endParaRPr lang="en-US" strike="noStrike"/>
        </a:p>
      </dgm:t>
    </dgm:pt>
    <dgm:pt modelId="{33C06435-FA62-4343-8A59-D7AB55D69A52}">
      <dgm:prSet custT="1"/>
      <dgm:spPr>
        <a:solidFill>
          <a:srgbClr val="202452">
            <a:alpha val="82727"/>
          </a:srgbClr>
        </a:solidFill>
      </dgm:spPr>
      <dgm:t>
        <a:bodyPr/>
        <a:lstStyle/>
        <a:p>
          <a:r>
            <a:rPr lang="en-US" sz="2600" strike="noStrike" dirty="0"/>
            <a:t>Co-Management</a:t>
          </a:r>
        </a:p>
      </dgm:t>
    </dgm:pt>
    <dgm:pt modelId="{0724C798-E43F-476A-B285-8F81BE54ED28}" type="parTrans" cxnId="{0B4841F1-15DF-42B3-A3DF-7BA08E305851}">
      <dgm:prSet/>
      <dgm:spPr/>
      <dgm:t>
        <a:bodyPr/>
        <a:lstStyle/>
        <a:p>
          <a:endParaRPr lang="en-US" strike="noStrike"/>
        </a:p>
      </dgm:t>
    </dgm:pt>
    <dgm:pt modelId="{A8ED9B4C-5B18-45D9-9B13-2B708F67FC63}" type="sibTrans" cxnId="{0B4841F1-15DF-42B3-A3DF-7BA08E305851}">
      <dgm:prSet/>
      <dgm:spPr/>
      <dgm:t>
        <a:bodyPr/>
        <a:lstStyle/>
        <a:p>
          <a:endParaRPr lang="en-US" strike="noStrike"/>
        </a:p>
      </dgm:t>
    </dgm:pt>
    <dgm:pt modelId="{4E8A91AB-CB2A-4E2E-877C-55210ADDA3D7}">
      <dgm:prSet custT="1"/>
      <dgm:spPr>
        <a:solidFill>
          <a:srgbClr val="202452">
            <a:alpha val="50000"/>
          </a:srgbClr>
        </a:solidFill>
      </dgm:spPr>
      <dgm:t>
        <a:bodyPr/>
        <a:lstStyle/>
        <a:p>
          <a:r>
            <a:rPr lang="en-US" sz="2600" strike="noStrike" dirty="0"/>
            <a:t>Questions &amp; Answers </a:t>
          </a:r>
        </a:p>
      </dgm:t>
    </dgm:pt>
    <dgm:pt modelId="{3EBEDBC5-AFD3-4876-8381-3796D2BF01C9}" type="parTrans" cxnId="{F75C5123-B620-492E-B667-E29060BBE775}">
      <dgm:prSet/>
      <dgm:spPr/>
      <dgm:t>
        <a:bodyPr/>
        <a:lstStyle/>
        <a:p>
          <a:endParaRPr lang="en-US" strike="noStrike"/>
        </a:p>
      </dgm:t>
    </dgm:pt>
    <dgm:pt modelId="{055F1641-98B5-4BD0-8AC3-1F2D5BE520A3}" type="sibTrans" cxnId="{F75C5123-B620-492E-B667-E29060BBE775}">
      <dgm:prSet/>
      <dgm:spPr/>
      <dgm:t>
        <a:bodyPr/>
        <a:lstStyle/>
        <a:p>
          <a:endParaRPr lang="en-US" strike="noStrike"/>
        </a:p>
      </dgm:t>
    </dgm:pt>
    <dgm:pt modelId="{BF7F52DB-A33B-4AF3-A8C3-8F234B2024B1}">
      <dgm:prSet custT="1"/>
      <dgm:spPr>
        <a:solidFill>
          <a:srgbClr val="202452">
            <a:alpha val="79091"/>
          </a:srgbClr>
        </a:solidFill>
      </dgm:spPr>
      <dgm:t>
        <a:bodyPr/>
        <a:lstStyle/>
        <a:p>
          <a:r>
            <a:rPr lang="en-US" sz="2600" strike="noStrike" dirty="0"/>
            <a:t>Referral Process</a:t>
          </a:r>
        </a:p>
      </dgm:t>
    </dgm:pt>
    <dgm:pt modelId="{470DB7E2-9FE8-4DDE-A5DB-8AEDBD8586C8}" type="parTrans" cxnId="{4090AFA3-FFCE-43F3-B92C-9AE07C98C3DE}">
      <dgm:prSet/>
      <dgm:spPr/>
      <dgm:t>
        <a:bodyPr/>
        <a:lstStyle/>
        <a:p>
          <a:endParaRPr lang="en-US"/>
        </a:p>
      </dgm:t>
    </dgm:pt>
    <dgm:pt modelId="{E38CC5D6-D71A-45FD-8B63-DB0C503894B4}" type="sibTrans" cxnId="{4090AFA3-FFCE-43F3-B92C-9AE07C98C3DE}">
      <dgm:prSet/>
      <dgm:spPr/>
      <dgm:t>
        <a:bodyPr/>
        <a:lstStyle/>
        <a:p>
          <a:endParaRPr lang="en-US"/>
        </a:p>
      </dgm:t>
    </dgm:pt>
    <dgm:pt modelId="{B4F51A0F-222B-4B41-A877-762969E5B971}">
      <dgm:prSet custT="1"/>
      <dgm:spPr>
        <a:solidFill>
          <a:srgbClr val="202452">
            <a:alpha val="71818"/>
          </a:srgbClr>
        </a:solidFill>
      </dgm:spPr>
      <dgm:t>
        <a:bodyPr/>
        <a:lstStyle/>
        <a:p>
          <a:r>
            <a:rPr lang="en-US" sz="2600" strike="noStrike" dirty="0"/>
            <a:t>Employ Florida Recording</a:t>
          </a:r>
        </a:p>
      </dgm:t>
    </dgm:pt>
    <dgm:pt modelId="{B55F4D29-5253-4B19-B60F-161350274D80}" type="parTrans" cxnId="{8CF0BF61-335B-4E15-8F39-25814BFF53F9}">
      <dgm:prSet/>
      <dgm:spPr/>
      <dgm:t>
        <a:bodyPr/>
        <a:lstStyle/>
        <a:p>
          <a:endParaRPr lang="en-US"/>
        </a:p>
      </dgm:t>
    </dgm:pt>
    <dgm:pt modelId="{75EB1F4D-B93D-433D-AAFE-498C2A5D2DA9}" type="sibTrans" cxnId="{8CF0BF61-335B-4E15-8F39-25814BFF53F9}">
      <dgm:prSet/>
      <dgm:spPr/>
      <dgm:t>
        <a:bodyPr/>
        <a:lstStyle/>
        <a:p>
          <a:endParaRPr lang="en-US"/>
        </a:p>
      </dgm:t>
    </dgm:pt>
    <dgm:pt modelId="{9FC3AD20-C2AA-45F5-B743-A76764D916E1}">
      <dgm:prSet custT="1"/>
      <dgm:spPr>
        <a:solidFill>
          <a:srgbClr val="202452">
            <a:alpha val="57273"/>
          </a:srgbClr>
        </a:solidFill>
      </dgm:spPr>
      <dgm:t>
        <a:bodyPr/>
        <a:lstStyle/>
        <a:p>
          <a:r>
            <a:rPr lang="en-US" sz="2600" strike="noStrike" dirty="0"/>
            <a:t>Employment Information</a:t>
          </a:r>
        </a:p>
      </dgm:t>
    </dgm:pt>
    <dgm:pt modelId="{B9E6624D-B54E-4C65-8034-EBE681FD9BC8}" type="parTrans" cxnId="{15D7FB85-CEF2-4D9F-8F9D-0F4055589C70}">
      <dgm:prSet/>
      <dgm:spPr/>
      <dgm:t>
        <a:bodyPr/>
        <a:lstStyle/>
        <a:p>
          <a:endParaRPr lang="en-US"/>
        </a:p>
      </dgm:t>
    </dgm:pt>
    <dgm:pt modelId="{5572D075-F64B-4019-AE41-D04B65CCA9ED}" type="sibTrans" cxnId="{15D7FB85-CEF2-4D9F-8F9D-0F4055589C70}">
      <dgm:prSet/>
      <dgm:spPr/>
      <dgm:t>
        <a:bodyPr/>
        <a:lstStyle/>
        <a:p>
          <a:endParaRPr lang="en-US"/>
        </a:p>
      </dgm:t>
    </dgm:pt>
    <dgm:pt modelId="{64DF7BD7-1B1C-41AC-B6BA-2C82AB0DDD7B}">
      <dgm:prSet custT="1"/>
      <dgm:spPr>
        <a:solidFill>
          <a:srgbClr val="202452">
            <a:alpha val="64545"/>
          </a:srgbClr>
        </a:solidFill>
      </dgm:spPr>
      <dgm:t>
        <a:bodyPr/>
        <a:lstStyle/>
        <a:p>
          <a:r>
            <a:rPr lang="en-US" sz="2600" strike="noStrike" dirty="0"/>
            <a:t>Case Management Process</a:t>
          </a:r>
        </a:p>
      </dgm:t>
    </dgm:pt>
    <dgm:pt modelId="{2BCC3CF8-66C5-413C-87CF-B414F8EF2413}" type="parTrans" cxnId="{0327AA6B-CA40-49B3-8560-C350BCCF2EE2}">
      <dgm:prSet/>
      <dgm:spPr/>
      <dgm:t>
        <a:bodyPr/>
        <a:lstStyle/>
        <a:p>
          <a:endParaRPr lang="en-US"/>
        </a:p>
      </dgm:t>
    </dgm:pt>
    <dgm:pt modelId="{6DB9547D-B068-4BD3-A561-066D41BEB7FA}" type="sibTrans" cxnId="{0327AA6B-CA40-49B3-8560-C350BCCF2EE2}">
      <dgm:prSet/>
      <dgm:spPr/>
      <dgm:t>
        <a:bodyPr/>
        <a:lstStyle/>
        <a:p>
          <a:endParaRPr lang="en-US"/>
        </a:p>
      </dgm:t>
    </dgm:pt>
    <dgm:pt modelId="{C57BF677-0C91-4C4F-A758-1B88F8C1FC9C}">
      <dgm:prSet custT="1"/>
      <dgm:spPr>
        <a:solidFill>
          <a:srgbClr val="202452">
            <a:alpha val="60909"/>
          </a:srgbClr>
        </a:solidFill>
      </dgm:spPr>
      <dgm:t>
        <a:bodyPr/>
        <a:lstStyle/>
        <a:p>
          <a:r>
            <a:rPr lang="en-US" sz="2600" strike="noStrike" dirty="0"/>
            <a:t>Monthly Progress Reports</a:t>
          </a:r>
        </a:p>
      </dgm:t>
    </dgm:pt>
    <dgm:pt modelId="{36E8608E-889D-4348-A36F-2E279985BB86}" type="parTrans" cxnId="{4A8CD7DB-A29C-495C-AEBC-309589566B08}">
      <dgm:prSet/>
      <dgm:spPr/>
      <dgm:t>
        <a:bodyPr/>
        <a:lstStyle/>
        <a:p>
          <a:endParaRPr lang="en-US"/>
        </a:p>
      </dgm:t>
    </dgm:pt>
    <dgm:pt modelId="{63AE4BA0-A618-4D10-94F5-21FD47971CF7}" type="sibTrans" cxnId="{4A8CD7DB-A29C-495C-AEBC-309589566B08}">
      <dgm:prSet/>
      <dgm:spPr/>
      <dgm:t>
        <a:bodyPr/>
        <a:lstStyle/>
        <a:p>
          <a:endParaRPr lang="en-US"/>
        </a:p>
      </dgm:t>
    </dgm:pt>
    <dgm:pt modelId="{4C99D9ED-681B-459F-A263-8655580C8099}">
      <dgm:prSet custT="1"/>
      <dgm:spPr>
        <a:solidFill>
          <a:srgbClr val="202452">
            <a:alpha val="86364"/>
          </a:srgbClr>
        </a:solidFill>
      </dgm:spPr>
      <dgm:t>
        <a:bodyPr/>
        <a:lstStyle/>
        <a:p>
          <a:r>
            <a:rPr lang="en-US" sz="2600" strike="noStrike" dirty="0"/>
            <a:t>Program Benefits</a:t>
          </a:r>
        </a:p>
      </dgm:t>
    </dgm:pt>
    <dgm:pt modelId="{A886348E-B19E-46A0-AD72-FE0E83670300}" type="parTrans" cxnId="{44A98EF9-A07C-460D-9B13-63647A9ADD53}">
      <dgm:prSet/>
      <dgm:spPr/>
      <dgm:t>
        <a:bodyPr/>
        <a:lstStyle/>
        <a:p>
          <a:endParaRPr lang="en-US"/>
        </a:p>
      </dgm:t>
    </dgm:pt>
    <dgm:pt modelId="{8612CAE8-EB29-4529-9459-89318ED56D08}" type="sibTrans" cxnId="{44A98EF9-A07C-460D-9B13-63647A9ADD53}">
      <dgm:prSet/>
      <dgm:spPr/>
      <dgm:t>
        <a:bodyPr/>
        <a:lstStyle/>
        <a:p>
          <a:endParaRPr lang="en-US"/>
        </a:p>
      </dgm:t>
    </dgm:pt>
    <dgm:pt modelId="{9165F7C2-FE42-4F8C-9C17-B832C933C28A}">
      <dgm:prSet custT="1"/>
      <dgm:spPr>
        <a:solidFill>
          <a:srgbClr val="202452">
            <a:alpha val="68182"/>
          </a:srgbClr>
        </a:solidFill>
      </dgm:spPr>
      <dgm:t>
        <a:bodyPr/>
        <a:lstStyle/>
        <a:p>
          <a:r>
            <a:rPr lang="en-US" sz="2600" strike="noStrike"/>
            <a:t>Successful</a:t>
          </a:r>
          <a:r>
            <a:rPr lang="en-US" sz="2600" strike="noStrike" dirty="0"/>
            <a:t>/Unsuccessful Contact Attempts</a:t>
          </a:r>
        </a:p>
      </dgm:t>
    </dgm:pt>
    <dgm:pt modelId="{9FB01BDA-3F5C-47F3-84B9-1E22C0BF5B57}" type="parTrans" cxnId="{C61CB750-4705-4870-AFA9-C654DAF3734A}">
      <dgm:prSet/>
      <dgm:spPr/>
      <dgm:t>
        <a:bodyPr/>
        <a:lstStyle/>
        <a:p>
          <a:endParaRPr lang="en-US"/>
        </a:p>
      </dgm:t>
    </dgm:pt>
    <dgm:pt modelId="{F7858E64-5819-45D7-9291-0E7E725262F1}" type="sibTrans" cxnId="{C61CB750-4705-4870-AFA9-C654DAF3734A}">
      <dgm:prSet/>
      <dgm:spPr/>
      <dgm:t>
        <a:bodyPr/>
        <a:lstStyle/>
        <a:p>
          <a:endParaRPr lang="en-US"/>
        </a:p>
      </dgm:t>
    </dgm:pt>
    <dgm:pt modelId="{BFA104A0-01B6-4A48-91A4-9157D53E35D4}">
      <dgm:prSet custT="1"/>
      <dgm:spPr>
        <a:solidFill>
          <a:srgbClr val="202452">
            <a:alpha val="75455"/>
          </a:srgbClr>
        </a:solidFill>
      </dgm:spPr>
      <dgm:t>
        <a:bodyPr/>
        <a:lstStyle/>
        <a:p>
          <a:r>
            <a:rPr lang="en-US" sz="2600" strike="noStrike" dirty="0"/>
            <a:t>Initial Contact Attempt</a:t>
          </a:r>
        </a:p>
      </dgm:t>
    </dgm:pt>
    <dgm:pt modelId="{4238E5B0-A4C5-49C8-AB5A-14E9188A78AA}" type="parTrans" cxnId="{85E61B63-0958-4C21-8380-093F8DF299E1}">
      <dgm:prSet/>
      <dgm:spPr/>
      <dgm:t>
        <a:bodyPr/>
        <a:lstStyle/>
        <a:p>
          <a:endParaRPr lang="en-US"/>
        </a:p>
      </dgm:t>
    </dgm:pt>
    <dgm:pt modelId="{7FBDBC1A-5CEC-4900-BC64-517D372F6524}" type="sibTrans" cxnId="{85E61B63-0958-4C21-8380-093F8DF299E1}">
      <dgm:prSet/>
      <dgm:spPr/>
      <dgm:t>
        <a:bodyPr/>
        <a:lstStyle/>
        <a:p>
          <a:endParaRPr lang="en-US"/>
        </a:p>
      </dgm:t>
    </dgm:pt>
    <dgm:pt modelId="{A5F71FCF-CC41-40A2-9577-C64210DBA432}">
      <dgm:prSet custT="1"/>
      <dgm:spPr>
        <a:solidFill>
          <a:srgbClr val="202452">
            <a:alpha val="53636"/>
          </a:srgbClr>
        </a:solidFill>
      </dgm:spPr>
      <dgm:t>
        <a:bodyPr/>
        <a:lstStyle/>
        <a:p>
          <a:r>
            <a:rPr lang="en-US" sz="2600" strike="noStrike" dirty="0"/>
            <a:t>Reasons to request Case Closure</a:t>
          </a:r>
        </a:p>
      </dgm:t>
    </dgm:pt>
    <dgm:pt modelId="{5BD4206A-5A5D-4A36-BD2B-4F720DC6E8DA}" type="parTrans" cxnId="{756B569E-C0B0-48C6-AF4E-602E415F9094}">
      <dgm:prSet/>
      <dgm:spPr/>
      <dgm:t>
        <a:bodyPr/>
        <a:lstStyle/>
        <a:p>
          <a:endParaRPr lang="en-US"/>
        </a:p>
      </dgm:t>
    </dgm:pt>
    <dgm:pt modelId="{447B27A8-D820-4087-AA6C-5C5191A104A7}" type="sibTrans" cxnId="{756B569E-C0B0-48C6-AF4E-602E415F9094}">
      <dgm:prSet/>
      <dgm:spPr/>
      <dgm:t>
        <a:bodyPr/>
        <a:lstStyle/>
        <a:p>
          <a:endParaRPr lang="en-US"/>
        </a:p>
      </dgm:t>
    </dgm:pt>
    <dgm:pt modelId="{C9FA6A00-57BB-4EBF-B424-FFBA6DD46D08}" type="pres">
      <dgm:prSet presAssocID="{E491AEBF-A2DA-4A09-A805-991FDCB18612}" presName="linear" presStyleCnt="0">
        <dgm:presLayoutVars>
          <dgm:animLvl val="lvl"/>
          <dgm:resizeHandles val="exact"/>
        </dgm:presLayoutVars>
      </dgm:prSet>
      <dgm:spPr/>
    </dgm:pt>
    <dgm:pt modelId="{C1F88230-B2E9-4324-A6B9-5E1C4E819898}" type="pres">
      <dgm:prSet presAssocID="{C739A5E9-65DF-4AB9-8D41-9A020169117F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5798B448-830C-4BD8-9618-418BAD3F11D0}" type="pres">
      <dgm:prSet presAssocID="{0D4CA27F-4F55-4B3A-ADB8-1006BA6732D1}" presName="spacer" presStyleCnt="0"/>
      <dgm:spPr/>
    </dgm:pt>
    <dgm:pt modelId="{AA93ECC7-9B14-4977-8210-D566BF5660EC}" type="pres">
      <dgm:prSet presAssocID="{4C99D9ED-681B-459F-A263-8655580C8099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7B51EC2E-665F-4305-9609-07366F978C87}" type="pres">
      <dgm:prSet presAssocID="{8612CAE8-EB29-4529-9459-89318ED56D08}" presName="spacer" presStyleCnt="0"/>
      <dgm:spPr/>
    </dgm:pt>
    <dgm:pt modelId="{9D862326-0FB1-4199-BD3A-84D16C4CC1E5}" type="pres">
      <dgm:prSet presAssocID="{33C06435-FA62-4343-8A59-D7AB55D69A52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31F0375D-10C4-4443-B06E-DAB3291B00A3}" type="pres">
      <dgm:prSet presAssocID="{A8ED9B4C-5B18-45D9-9B13-2B708F67FC63}" presName="spacer" presStyleCnt="0"/>
      <dgm:spPr/>
    </dgm:pt>
    <dgm:pt modelId="{7D3115CC-EB10-415F-9FBA-8300D987BE92}" type="pres">
      <dgm:prSet presAssocID="{BF7F52DB-A33B-4AF3-A8C3-8F234B2024B1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09454E24-88C5-43F1-95F9-2272553C926E}" type="pres">
      <dgm:prSet presAssocID="{E38CC5D6-D71A-45FD-8B63-DB0C503894B4}" presName="spacer" presStyleCnt="0"/>
      <dgm:spPr/>
    </dgm:pt>
    <dgm:pt modelId="{E85A9529-78BC-4CB1-ADCB-6A80C9687009}" type="pres">
      <dgm:prSet presAssocID="{BFA104A0-01B6-4A48-91A4-9157D53E35D4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2ABCEF61-9B4A-4131-AEB2-C051FA3DC8D6}" type="pres">
      <dgm:prSet presAssocID="{7FBDBC1A-5CEC-4900-BC64-517D372F6524}" presName="spacer" presStyleCnt="0"/>
      <dgm:spPr/>
    </dgm:pt>
    <dgm:pt modelId="{C800A1FC-E94F-4BC1-B0A3-E753D4E65B7F}" type="pres">
      <dgm:prSet presAssocID="{B4F51A0F-222B-4B41-A877-762969E5B971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5C08A7F5-8152-4E4E-8CC9-97822BDB93CB}" type="pres">
      <dgm:prSet presAssocID="{75EB1F4D-B93D-433D-AAFE-498C2A5D2DA9}" presName="spacer" presStyleCnt="0"/>
      <dgm:spPr/>
    </dgm:pt>
    <dgm:pt modelId="{537AE62E-5BA3-45C1-8608-FD3F32679DDE}" type="pres">
      <dgm:prSet presAssocID="{9165F7C2-FE42-4F8C-9C17-B832C933C28A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9186F2E8-DE79-4387-B647-A6C86AB15409}" type="pres">
      <dgm:prSet presAssocID="{F7858E64-5819-45D7-9291-0E7E725262F1}" presName="spacer" presStyleCnt="0"/>
      <dgm:spPr/>
    </dgm:pt>
    <dgm:pt modelId="{DAE52936-DDC7-44FA-8FCD-221B87F126A0}" type="pres">
      <dgm:prSet presAssocID="{64DF7BD7-1B1C-41AC-B6BA-2C82AB0DDD7B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44820B4C-5145-477A-B355-EC83C14657A6}" type="pres">
      <dgm:prSet presAssocID="{6DB9547D-B068-4BD3-A561-066D41BEB7FA}" presName="spacer" presStyleCnt="0"/>
      <dgm:spPr/>
    </dgm:pt>
    <dgm:pt modelId="{65DF95A8-292C-4731-9207-EB0A7A68E55E}" type="pres">
      <dgm:prSet presAssocID="{C57BF677-0C91-4C4F-A758-1B88F8C1FC9C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6243A376-4C74-401D-8D7A-FFB6176EBF0A}" type="pres">
      <dgm:prSet presAssocID="{63AE4BA0-A618-4D10-94F5-21FD47971CF7}" presName="spacer" presStyleCnt="0"/>
      <dgm:spPr/>
    </dgm:pt>
    <dgm:pt modelId="{2BF60B77-6C49-4257-8B9B-D742D55816E6}" type="pres">
      <dgm:prSet presAssocID="{9FC3AD20-C2AA-45F5-B743-A76764D916E1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0782EA20-608F-4ACF-A739-DF48F6066829}" type="pres">
      <dgm:prSet presAssocID="{5572D075-F64B-4019-AE41-D04B65CCA9ED}" presName="spacer" presStyleCnt="0"/>
      <dgm:spPr/>
    </dgm:pt>
    <dgm:pt modelId="{6673A7FE-EF55-4555-89C3-6EA06728638C}" type="pres">
      <dgm:prSet presAssocID="{A5F71FCF-CC41-40A2-9577-C64210DBA432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2948B3B9-45C3-49B1-B427-C941B8C90478}" type="pres">
      <dgm:prSet presAssocID="{447B27A8-D820-4087-AA6C-5C5191A104A7}" presName="spacer" presStyleCnt="0"/>
      <dgm:spPr/>
    </dgm:pt>
    <dgm:pt modelId="{47FF73A2-C5EE-420E-BF71-3B820F7F30A7}" type="pres">
      <dgm:prSet presAssocID="{4E8A91AB-CB2A-4E2E-877C-55210ADDA3D7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0C50111A-E4B5-462C-9723-D92427D47B80}" type="presOf" srcId="{4C99D9ED-681B-459F-A263-8655580C8099}" destId="{AA93ECC7-9B14-4977-8210-D566BF5660EC}" srcOrd="0" destOrd="0" presId="urn:microsoft.com/office/officeart/2005/8/layout/vList2"/>
    <dgm:cxn modelId="{3F1ED61E-8514-4D67-A192-04E5A10DE3A2}" type="presOf" srcId="{A5F71FCF-CC41-40A2-9577-C64210DBA432}" destId="{6673A7FE-EF55-4555-89C3-6EA06728638C}" srcOrd="0" destOrd="0" presId="urn:microsoft.com/office/officeart/2005/8/layout/vList2"/>
    <dgm:cxn modelId="{F75C5123-B620-492E-B667-E29060BBE775}" srcId="{E491AEBF-A2DA-4A09-A805-991FDCB18612}" destId="{4E8A91AB-CB2A-4E2E-877C-55210ADDA3D7}" srcOrd="11" destOrd="0" parTransId="{3EBEDBC5-AFD3-4876-8381-3796D2BF01C9}" sibTransId="{055F1641-98B5-4BD0-8AC3-1F2D5BE520A3}"/>
    <dgm:cxn modelId="{6EC2E75E-96AE-407A-BFE0-36ABA2226072}" type="presOf" srcId="{9165F7C2-FE42-4F8C-9C17-B832C933C28A}" destId="{537AE62E-5BA3-45C1-8608-FD3F32679DDE}" srcOrd="0" destOrd="0" presId="urn:microsoft.com/office/officeart/2005/8/layout/vList2"/>
    <dgm:cxn modelId="{8CF0BF61-335B-4E15-8F39-25814BFF53F9}" srcId="{E491AEBF-A2DA-4A09-A805-991FDCB18612}" destId="{B4F51A0F-222B-4B41-A877-762969E5B971}" srcOrd="5" destOrd="0" parTransId="{B55F4D29-5253-4B19-B60F-161350274D80}" sibTransId="{75EB1F4D-B93D-433D-AAFE-498C2A5D2DA9}"/>
    <dgm:cxn modelId="{85E61B63-0958-4C21-8380-093F8DF299E1}" srcId="{E491AEBF-A2DA-4A09-A805-991FDCB18612}" destId="{BFA104A0-01B6-4A48-91A4-9157D53E35D4}" srcOrd="4" destOrd="0" parTransId="{4238E5B0-A4C5-49C8-AB5A-14E9188A78AA}" sibTransId="{7FBDBC1A-5CEC-4900-BC64-517D372F6524}"/>
    <dgm:cxn modelId="{0327AA6B-CA40-49B3-8560-C350BCCF2EE2}" srcId="{E491AEBF-A2DA-4A09-A805-991FDCB18612}" destId="{64DF7BD7-1B1C-41AC-B6BA-2C82AB0DDD7B}" srcOrd="7" destOrd="0" parTransId="{2BCC3CF8-66C5-413C-87CF-B414F8EF2413}" sibTransId="{6DB9547D-B068-4BD3-A561-066D41BEB7FA}"/>
    <dgm:cxn modelId="{C61CB750-4705-4870-AFA9-C654DAF3734A}" srcId="{E491AEBF-A2DA-4A09-A805-991FDCB18612}" destId="{9165F7C2-FE42-4F8C-9C17-B832C933C28A}" srcOrd="6" destOrd="0" parTransId="{9FB01BDA-3F5C-47F3-84B9-1E22C0BF5B57}" sibTransId="{F7858E64-5819-45D7-9291-0E7E725262F1}"/>
    <dgm:cxn modelId="{881A6A74-7B18-4AF8-9F3D-D78978F90ECD}" type="presOf" srcId="{9FC3AD20-C2AA-45F5-B743-A76764D916E1}" destId="{2BF60B77-6C49-4257-8B9B-D742D55816E6}" srcOrd="0" destOrd="0" presId="urn:microsoft.com/office/officeart/2005/8/layout/vList2"/>
    <dgm:cxn modelId="{DAD8B159-6226-4317-A217-C614091C58DF}" type="presOf" srcId="{C739A5E9-65DF-4AB9-8D41-9A020169117F}" destId="{C1F88230-B2E9-4324-A6B9-5E1C4E819898}" srcOrd="0" destOrd="0" presId="urn:microsoft.com/office/officeart/2005/8/layout/vList2"/>
    <dgm:cxn modelId="{D7BC1F7B-371D-4A8B-9C75-CDB8C68C6A01}" srcId="{E491AEBF-A2DA-4A09-A805-991FDCB18612}" destId="{C739A5E9-65DF-4AB9-8D41-9A020169117F}" srcOrd="0" destOrd="0" parTransId="{C06B0E92-8382-459F-BD65-57BD4F474C21}" sibTransId="{0D4CA27F-4F55-4B3A-ADB8-1006BA6732D1}"/>
    <dgm:cxn modelId="{DCAE1A7E-D70E-4FD4-B4D0-D4627AC301C5}" type="presOf" srcId="{4E8A91AB-CB2A-4E2E-877C-55210ADDA3D7}" destId="{47FF73A2-C5EE-420E-BF71-3B820F7F30A7}" srcOrd="0" destOrd="0" presId="urn:microsoft.com/office/officeart/2005/8/layout/vList2"/>
    <dgm:cxn modelId="{2ECD8080-55D4-4AF0-B3DD-1D8E30EC637C}" type="presOf" srcId="{BFA104A0-01B6-4A48-91A4-9157D53E35D4}" destId="{E85A9529-78BC-4CB1-ADCB-6A80C9687009}" srcOrd="0" destOrd="0" presId="urn:microsoft.com/office/officeart/2005/8/layout/vList2"/>
    <dgm:cxn modelId="{15D7FB85-CEF2-4D9F-8F9D-0F4055589C70}" srcId="{E491AEBF-A2DA-4A09-A805-991FDCB18612}" destId="{9FC3AD20-C2AA-45F5-B743-A76764D916E1}" srcOrd="9" destOrd="0" parTransId="{B9E6624D-B54E-4C65-8034-EBE681FD9BC8}" sibTransId="{5572D075-F64B-4019-AE41-D04B65CCA9ED}"/>
    <dgm:cxn modelId="{9F6C1D88-EA97-4B29-9F53-D5F76D6F1956}" type="presOf" srcId="{33C06435-FA62-4343-8A59-D7AB55D69A52}" destId="{9D862326-0FB1-4199-BD3A-84D16C4CC1E5}" srcOrd="0" destOrd="0" presId="urn:microsoft.com/office/officeart/2005/8/layout/vList2"/>
    <dgm:cxn modelId="{756B569E-C0B0-48C6-AF4E-602E415F9094}" srcId="{E491AEBF-A2DA-4A09-A805-991FDCB18612}" destId="{A5F71FCF-CC41-40A2-9577-C64210DBA432}" srcOrd="10" destOrd="0" parTransId="{5BD4206A-5A5D-4A36-BD2B-4F720DC6E8DA}" sibTransId="{447B27A8-D820-4087-AA6C-5C5191A104A7}"/>
    <dgm:cxn modelId="{4090AFA3-FFCE-43F3-B92C-9AE07C98C3DE}" srcId="{E491AEBF-A2DA-4A09-A805-991FDCB18612}" destId="{BF7F52DB-A33B-4AF3-A8C3-8F234B2024B1}" srcOrd="3" destOrd="0" parTransId="{470DB7E2-9FE8-4DDE-A5DB-8AEDBD8586C8}" sibTransId="{E38CC5D6-D71A-45FD-8B63-DB0C503894B4}"/>
    <dgm:cxn modelId="{E42BA2AC-FEC4-45C9-9009-FC637B792AD5}" type="presOf" srcId="{B4F51A0F-222B-4B41-A877-762969E5B971}" destId="{C800A1FC-E94F-4BC1-B0A3-E753D4E65B7F}" srcOrd="0" destOrd="0" presId="urn:microsoft.com/office/officeart/2005/8/layout/vList2"/>
    <dgm:cxn modelId="{99C025B9-66C1-444F-A3FD-0EBCAD918CEE}" type="presOf" srcId="{C57BF677-0C91-4C4F-A758-1B88F8C1FC9C}" destId="{65DF95A8-292C-4731-9207-EB0A7A68E55E}" srcOrd="0" destOrd="0" presId="urn:microsoft.com/office/officeart/2005/8/layout/vList2"/>
    <dgm:cxn modelId="{F6D28BC2-43A8-4839-BA5A-49BF5938BAA9}" type="presOf" srcId="{E491AEBF-A2DA-4A09-A805-991FDCB18612}" destId="{C9FA6A00-57BB-4EBF-B424-FFBA6DD46D08}" srcOrd="0" destOrd="0" presId="urn:microsoft.com/office/officeart/2005/8/layout/vList2"/>
    <dgm:cxn modelId="{4A8CD7DB-A29C-495C-AEBC-309589566B08}" srcId="{E491AEBF-A2DA-4A09-A805-991FDCB18612}" destId="{C57BF677-0C91-4C4F-A758-1B88F8C1FC9C}" srcOrd="8" destOrd="0" parTransId="{36E8608E-889D-4348-A36F-2E279985BB86}" sibTransId="{63AE4BA0-A618-4D10-94F5-21FD47971CF7}"/>
    <dgm:cxn modelId="{8BA521E3-F096-4EC6-BA43-D232BD09A269}" type="presOf" srcId="{64DF7BD7-1B1C-41AC-B6BA-2C82AB0DDD7B}" destId="{DAE52936-DDC7-44FA-8FCD-221B87F126A0}" srcOrd="0" destOrd="0" presId="urn:microsoft.com/office/officeart/2005/8/layout/vList2"/>
    <dgm:cxn modelId="{0B4841F1-15DF-42B3-A3DF-7BA08E305851}" srcId="{E491AEBF-A2DA-4A09-A805-991FDCB18612}" destId="{33C06435-FA62-4343-8A59-D7AB55D69A52}" srcOrd="2" destOrd="0" parTransId="{0724C798-E43F-476A-B285-8F81BE54ED28}" sibTransId="{A8ED9B4C-5B18-45D9-9B13-2B708F67FC63}"/>
    <dgm:cxn modelId="{B61A7AF7-D284-4984-915D-83EA02BE5141}" type="presOf" srcId="{BF7F52DB-A33B-4AF3-A8C3-8F234B2024B1}" destId="{7D3115CC-EB10-415F-9FBA-8300D987BE92}" srcOrd="0" destOrd="0" presId="urn:microsoft.com/office/officeart/2005/8/layout/vList2"/>
    <dgm:cxn modelId="{44A98EF9-A07C-460D-9B13-63647A9ADD53}" srcId="{E491AEBF-A2DA-4A09-A805-991FDCB18612}" destId="{4C99D9ED-681B-459F-A263-8655580C8099}" srcOrd="1" destOrd="0" parTransId="{A886348E-B19E-46A0-AD72-FE0E83670300}" sibTransId="{8612CAE8-EB29-4529-9459-89318ED56D08}"/>
    <dgm:cxn modelId="{37552E67-4408-4DFE-AD68-51B421F73520}" type="presParOf" srcId="{C9FA6A00-57BB-4EBF-B424-FFBA6DD46D08}" destId="{C1F88230-B2E9-4324-A6B9-5E1C4E819898}" srcOrd="0" destOrd="0" presId="urn:microsoft.com/office/officeart/2005/8/layout/vList2"/>
    <dgm:cxn modelId="{F0A74B97-A501-4896-A95B-F7E80F91662D}" type="presParOf" srcId="{C9FA6A00-57BB-4EBF-B424-FFBA6DD46D08}" destId="{5798B448-830C-4BD8-9618-418BAD3F11D0}" srcOrd="1" destOrd="0" presId="urn:microsoft.com/office/officeart/2005/8/layout/vList2"/>
    <dgm:cxn modelId="{5654B1F5-937C-41CB-92DE-842C0F3E3E94}" type="presParOf" srcId="{C9FA6A00-57BB-4EBF-B424-FFBA6DD46D08}" destId="{AA93ECC7-9B14-4977-8210-D566BF5660EC}" srcOrd="2" destOrd="0" presId="urn:microsoft.com/office/officeart/2005/8/layout/vList2"/>
    <dgm:cxn modelId="{DB5EDE8A-3F60-4CC6-81DC-ECA9D6151DFB}" type="presParOf" srcId="{C9FA6A00-57BB-4EBF-B424-FFBA6DD46D08}" destId="{7B51EC2E-665F-4305-9609-07366F978C87}" srcOrd="3" destOrd="0" presId="urn:microsoft.com/office/officeart/2005/8/layout/vList2"/>
    <dgm:cxn modelId="{B87AAA0F-CA57-432B-9554-04153B5D56DA}" type="presParOf" srcId="{C9FA6A00-57BB-4EBF-B424-FFBA6DD46D08}" destId="{9D862326-0FB1-4199-BD3A-84D16C4CC1E5}" srcOrd="4" destOrd="0" presId="urn:microsoft.com/office/officeart/2005/8/layout/vList2"/>
    <dgm:cxn modelId="{D26C6109-85D2-49F8-9348-713B306FB56D}" type="presParOf" srcId="{C9FA6A00-57BB-4EBF-B424-FFBA6DD46D08}" destId="{31F0375D-10C4-4443-B06E-DAB3291B00A3}" srcOrd="5" destOrd="0" presId="urn:microsoft.com/office/officeart/2005/8/layout/vList2"/>
    <dgm:cxn modelId="{6CEFFDDD-2E15-4791-9ECC-1BCD03144D56}" type="presParOf" srcId="{C9FA6A00-57BB-4EBF-B424-FFBA6DD46D08}" destId="{7D3115CC-EB10-415F-9FBA-8300D987BE92}" srcOrd="6" destOrd="0" presId="urn:microsoft.com/office/officeart/2005/8/layout/vList2"/>
    <dgm:cxn modelId="{7595F44F-9E1F-4451-97AC-2A63B7606FBE}" type="presParOf" srcId="{C9FA6A00-57BB-4EBF-B424-FFBA6DD46D08}" destId="{09454E24-88C5-43F1-95F9-2272553C926E}" srcOrd="7" destOrd="0" presId="urn:microsoft.com/office/officeart/2005/8/layout/vList2"/>
    <dgm:cxn modelId="{B6D87F45-FF3F-4E14-8A83-85C3B7C6C85C}" type="presParOf" srcId="{C9FA6A00-57BB-4EBF-B424-FFBA6DD46D08}" destId="{E85A9529-78BC-4CB1-ADCB-6A80C9687009}" srcOrd="8" destOrd="0" presId="urn:microsoft.com/office/officeart/2005/8/layout/vList2"/>
    <dgm:cxn modelId="{D274DEA0-DA28-4F8C-A857-6F27518C9242}" type="presParOf" srcId="{C9FA6A00-57BB-4EBF-B424-FFBA6DD46D08}" destId="{2ABCEF61-9B4A-4131-AEB2-C051FA3DC8D6}" srcOrd="9" destOrd="0" presId="urn:microsoft.com/office/officeart/2005/8/layout/vList2"/>
    <dgm:cxn modelId="{2BC85FEC-29AC-4D1D-ACB0-06666A192D72}" type="presParOf" srcId="{C9FA6A00-57BB-4EBF-B424-FFBA6DD46D08}" destId="{C800A1FC-E94F-4BC1-B0A3-E753D4E65B7F}" srcOrd="10" destOrd="0" presId="urn:microsoft.com/office/officeart/2005/8/layout/vList2"/>
    <dgm:cxn modelId="{E5391C68-27E0-4D8F-A53D-6AC1A46D4ABD}" type="presParOf" srcId="{C9FA6A00-57BB-4EBF-B424-FFBA6DD46D08}" destId="{5C08A7F5-8152-4E4E-8CC9-97822BDB93CB}" srcOrd="11" destOrd="0" presId="urn:microsoft.com/office/officeart/2005/8/layout/vList2"/>
    <dgm:cxn modelId="{EF2DBB0B-E235-459E-A7E9-491AF52FDA2D}" type="presParOf" srcId="{C9FA6A00-57BB-4EBF-B424-FFBA6DD46D08}" destId="{537AE62E-5BA3-45C1-8608-FD3F32679DDE}" srcOrd="12" destOrd="0" presId="urn:microsoft.com/office/officeart/2005/8/layout/vList2"/>
    <dgm:cxn modelId="{DEB1568A-6D63-453B-A4E9-04F05B56A0B6}" type="presParOf" srcId="{C9FA6A00-57BB-4EBF-B424-FFBA6DD46D08}" destId="{9186F2E8-DE79-4387-B647-A6C86AB15409}" srcOrd="13" destOrd="0" presId="urn:microsoft.com/office/officeart/2005/8/layout/vList2"/>
    <dgm:cxn modelId="{CDA811B3-86BE-4F1C-9113-28C4EF7E99B8}" type="presParOf" srcId="{C9FA6A00-57BB-4EBF-B424-FFBA6DD46D08}" destId="{DAE52936-DDC7-44FA-8FCD-221B87F126A0}" srcOrd="14" destOrd="0" presId="urn:microsoft.com/office/officeart/2005/8/layout/vList2"/>
    <dgm:cxn modelId="{95B5F5F7-6368-497C-87AE-B4CF2171FB63}" type="presParOf" srcId="{C9FA6A00-57BB-4EBF-B424-FFBA6DD46D08}" destId="{44820B4C-5145-477A-B355-EC83C14657A6}" srcOrd="15" destOrd="0" presId="urn:microsoft.com/office/officeart/2005/8/layout/vList2"/>
    <dgm:cxn modelId="{40797BC9-B951-41E8-A699-8B4C97ED5311}" type="presParOf" srcId="{C9FA6A00-57BB-4EBF-B424-FFBA6DD46D08}" destId="{65DF95A8-292C-4731-9207-EB0A7A68E55E}" srcOrd="16" destOrd="0" presId="urn:microsoft.com/office/officeart/2005/8/layout/vList2"/>
    <dgm:cxn modelId="{06232E87-2561-4A65-AC56-853DE999B316}" type="presParOf" srcId="{C9FA6A00-57BB-4EBF-B424-FFBA6DD46D08}" destId="{6243A376-4C74-401D-8D7A-FFB6176EBF0A}" srcOrd="17" destOrd="0" presId="urn:microsoft.com/office/officeart/2005/8/layout/vList2"/>
    <dgm:cxn modelId="{11CF1173-E99A-404E-9104-58811D7E1EA2}" type="presParOf" srcId="{C9FA6A00-57BB-4EBF-B424-FFBA6DD46D08}" destId="{2BF60B77-6C49-4257-8B9B-D742D55816E6}" srcOrd="18" destOrd="0" presId="urn:microsoft.com/office/officeart/2005/8/layout/vList2"/>
    <dgm:cxn modelId="{C3A250BF-DC8B-4BF3-A108-37C777B8E0B0}" type="presParOf" srcId="{C9FA6A00-57BB-4EBF-B424-FFBA6DD46D08}" destId="{0782EA20-608F-4ACF-A739-DF48F6066829}" srcOrd="19" destOrd="0" presId="urn:microsoft.com/office/officeart/2005/8/layout/vList2"/>
    <dgm:cxn modelId="{6FAD2316-3678-45AD-8BC0-AADF1E014EB1}" type="presParOf" srcId="{C9FA6A00-57BB-4EBF-B424-FFBA6DD46D08}" destId="{6673A7FE-EF55-4555-89C3-6EA06728638C}" srcOrd="20" destOrd="0" presId="urn:microsoft.com/office/officeart/2005/8/layout/vList2"/>
    <dgm:cxn modelId="{8398D1A3-4EBE-4DFF-9E25-FBE80043C80E}" type="presParOf" srcId="{C9FA6A00-57BB-4EBF-B424-FFBA6DD46D08}" destId="{2948B3B9-45C3-49B1-B427-C941B8C90478}" srcOrd="21" destOrd="0" presId="urn:microsoft.com/office/officeart/2005/8/layout/vList2"/>
    <dgm:cxn modelId="{411D51FD-7EFC-43CA-B0D3-BAEDF68B4202}" type="presParOf" srcId="{C9FA6A00-57BB-4EBF-B424-FFBA6DD46D08}" destId="{47FF73A2-C5EE-420E-BF71-3B820F7F30A7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5C2FBB-9FC4-4477-9A47-C67710A53D15}" type="doc">
      <dgm:prSet loTypeId="urn:microsoft.com/office/officeart/2005/8/layout/lProcess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5F36CB1B-6EA9-43DF-AB3F-057901E5862A}">
      <dgm:prSet custT="1"/>
      <dgm:spPr>
        <a:solidFill>
          <a:srgbClr val="7B8898"/>
        </a:solidFill>
      </dgm:spPr>
      <dgm:t>
        <a:bodyPr/>
        <a:lstStyle/>
        <a:p>
          <a:r>
            <a:rPr lang="en-US" sz="2800" b="1" dirty="0">
              <a:solidFill>
                <a:srgbClr val="202452"/>
              </a:solidFill>
            </a:rPr>
            <a:t>The following information must be gathered and immediately provided to the ISC:</a:t>
          </a:r>
        </a:p>
      </dgm:t>
    </dgm:pt>
    <dgm:pt modelId="{571A0F97-3F90-4219-97C0-A9A7CC8E8931}" type="parTrans" cxnId="{6645C62B-DBC2-4C7C-8E50-84B79FBA9AD6}">
      <dgm:prSet/>
      <dgm:spPr/>
      <dgm:t>
        <a:bodyPr/>
        <a:lstStyle/>
        <a:p>
          <a:endParaRPr lang="en-US"/>
        </a:p>
      </dgm:t>
    </dgm:pt>
    <dgm:pt modelId="{D4BBD218-5C09-485F-BAF3-16380CCB6971}" type="sibTrans" cxnId="{6645C62B-DBC2-4C7C-8E50-84B79FBA9AD6}">
      <dgm:prSet/>
      <dgm:spPr/>
      <dgm:t>
        <a:bodyPr/>
        <a:lstStyle/>
        <a:p>
          <a:endParaRPr lang="en-US"/>
        </a:p>
      </dgm:t>
    </dgm:pt>
    <dgm:pt modelId="{ABE9CABE-897B-4409-B79A-37E796E20497}">
      <dgm:prSet/>
      <dgm:spPr>
        <a:solidFill>
          <a:srgbClr val="04A651">
            <a:alpha val="90000"/>
          </a:srgbClr>
        </a:solidFill>
      </dgm:spPr>
      <dgm:t>
        <a:bodyPr/>
        <a:lstStyle/>
        <a:p>
          <a:r>
            <a:rPr lang="en-US" dirty="0"/>
            <a:t>Company/employer name, location, and contact information</a:t>
          </a:r>
        </a:p>
      </dgm:t>
    </dgm:pt>
    <dgm:pt modelId="{22A21FED-C14E-4B5E-842E-82C2BBE4016E}" type="parTrans" cxnId="{6E8EA298-B6C5-46C1-84B7-8558A02247D8}">
      <dgm:prSet/>
      <dgm:spPr/>
      <dgm:t>
        <a:bodyPr/>
        <a:lstStyle/>
        <a:p>
          <a:endParaRPr lang="en-US"/>
        </a:p>
      </dgm:t>
    </dgm:pt>
    <dgm:pt modelId="{EA3917EA-8768-41EE-8570-9CA8CBE72A91}" type="sibTrans" cxnId="{6E8EA298-B6C5-46C1-84B7-8558A02247D8}">
      <dgm:prSet/>
      <dgm:spPr/>
      <dgm:t>
        <a:bodyPr/>
        <a:lstStyle/>
        <a:p>
          <a:endParaRPr lang="en-US"/>
        </a:p>
      </dgm:t>
    </dgm:pt>
    <dgm:pt modelId="{4851476E-682F-4569-9C52-A15E0AE72AE5}">
      <dgm:prSet/>
      <dgm:spPr>
        <a:solidFill>
          <a:srgbClr val="04A651">
            <a:alpha val="83333"/>
          </a:srgbClr>
        </a:solidFill>
      </dgm:spPr>
      <dgm:t>
        <a:bodyPr/>
        <a:lstStyle/>
        <a:p>
          <a:r>
            <a:rPr lang="en-US" dirty="0"/>
            <a:t>Actual start date (not hire date)</a:t>
          </a:r>
        </a:p>
      </dgm:t>
    </dgm:pt>
    <dgm:pt modelId="{0C47628E-FED9-4B43-8362-F3C3B0AA7C8B}" type="parTrans" cxnId="{BA42B5E1-C1D9-41D5-B39A-A5C93D9F4FF5}">
      <dgm:prSet/>
      <dgm:spPr/>
      <dgm:t>
        <a:bodyPr/>
        <a:lstStyle/>
        <a:p>
          <a:endParaRPr lang="en-US"/>
        </a:p>
      </dgm:t>
    </dgm:pt>
    <dgm:pt modelId="{D69A09BD-AEDD-4099-9543-C940C6434ADF}" type="sibTrans" cxnId="{BA42B5E1-C1D9-41D5-B39A-A5C93D9F4FF5}">
      <dgm:prSet/>
      <dgm:spPr/>
      <dgm:t>
        <a:bodyPr/>
        <a:lstStyle/>
        <a:p>
          <a:endParaRPr lang="en-US"/>
        </a:p>
      </dgm:t>
    </dgm:pt>
    <dgm:pt modelId="{BD887865-9997-4021-A3FA-62677AAA396D}">
      <dgm:prSet/>
      <dgm:spPr>
        <a:solidFill>
          <a:srgbClr val="04A651">
            <a:alpha val="76667"/>
          </a:srgbClr>
        </a:solidFill>
      </dgm:spPr>
      <dgm:t>
        <a:bodyPr/>
        <a:lstStyle/>
        <a:p>
          <a:r>
            <a:rPr lang="en-US" dirty="0"/>
            <a:t>Employment type (full/part/seasonal)</a:t>
          </a:r>
        </a:p>
      </dgm:t>
    </dgm:pt>
    <dgm:pt modelId="{398DB144-301E-4553-A0E0-DABDB86265BA}" type="parTrans" cxnId="{C303A296-6016-4CF0-89E8-4222C3847384}">
      <dgm:prSet/>
      <dgm:spPr/>
      <dgm:t>
        <a:bodyPr/>
        <a:lstStyle/>
        <a:p>
          <a:endParaRPr lang="en-US"/>
        </a:p>
      </dgm:t>
    </dgm:pt>
    <dgm:pt modelId="{CB206292-BA49-4306-BE62-174C79BEEB7D}" type="sibTrans" cxnId="{C303A296-6016-4CF0-89E8-4222C3847384}">
      <dgm:prSet/>
      <dgm:spPr/>
      <dgm:t>
        <a:bodyPr/>
        <a:lstStyle/>
        <a:p>
          <a:endParaRPr lang="en-US"/>
        </a:p>
      </dgm:t>
    </dgm:pt>
    <dgm:pt modelId="{F07A7602-EDB9-4B9C-8281-B1A36AA98B1B}">
      <dgm:prSet/>
      <dgm:spPr>
        <a:solidFill>
          <a:srgbClr val="04A651">
            <a:alpha val="70000"/>
          </a:srgbClr>
        </a:solidFill>
      </dgm:spPr>
      <dgm:t>
        <a:bodyPr/>
        <a:lstStyle/>
        <a:p>
          <a:r>
            <a:rPr lang="en-US" dirty="0"/>
            <a:t>Job title/work duties (at least two)</a:t>
          </a:r>
        </a:p>
      </dgm:t>
    </dgm:pt>
    <dgm:pt modelId="{7447287C-ECA8-48CA-A3AC-B5EB1B7A2CD3}" type="parTrans" cxnId="{5A53EACF-B59A-4620-A26C-EC94049CFC6C}">
      <dgm:prSet/>
      <dgm:spPr/>
      <dgm:t>
        <a:bodyPr/>
        <a:lstStyle/>
        <a:p>
          <a:endParaRPr lang="en-US"/>
        </a:p>
      </dgm:t>
    </dgm:pt>
    <dgm:pt modelId="{8FB0A267-06A0-4F1E-B5B0-8476BB6BEF36}" type="sibTrans" cxnId="{5A53EACF-B59A-4620-A26C-EC94049CFC6C}">
      <dgm:prSet/>
      <dgm:spPr/>
      <dgm:t>
        <a:bodyPr/>
        <a:lstStyle/>
        <a:p>
          <a:endParaRPr lang="en-US"/>
        </a:p>
      </dgm:t>
    </dgm:pt>
    <dgm:pt modelId="{963E2307-6F93-4AF8-830C-CFB5807DA7DF}">
      <dgm:prSet/>
      <dgm:spPr>
        <a:solidFill>
          <a:srgbClr val="04A651">
            <a:alpha val="63333"/>
          </a:srgbClr>
        </a:solidFill>
      </dgm:spPr>
      <dgm:t>
        <a:bodyPr/>
        <a:lstStyle/>
        <a:p>
          <a:r>
            <a:rPr lang="en-US"/>
            <a:t>Hourly/yearly wage (conversion calculator in form)</a:t>
          </a:r>
        </a:p>
      </dgm:t>
    </dgm:pt>
    <dgm:pt modelId="{D6A53E82-AF7C-468A-B532-515FA93E5337}" type="parTrans" cxnId="{AD23AA29-4A23-48BA-9259-72ECB1C5B4FC}">
      <dgm:prSet/>
      <dgm:spPr/>
      <dgm:t>
        <a:bodyPr/>
        <a:lstStyle/>
        <a:p>
          <a:endParaRPr lang="en-US"/>
        </a:p>
      </dgm:t>
    </dgm:pt>
    <dgm:pt modelId="{F29BA437-26B4-4A60-A473-70DB93FB5FB6}" type="sibTrans" cxnId="{AD23AA29-4A23-48BA-9259-72ECB1C5B4FC}">
      <dgm:prSet/>
      <dgm:spPr/>
      <dgm:t>
        <a:bodyPr/>
        <a:lstStyle/>
        <a:p>
          <a:endParaRPr lang="en-US"/>
        </a:p>
      </dgm:t>
    </dgm:pt>
    <dgm:pt modelId="{EA340A84-DE8F-4136-A126-0717D89BBD8C}">
      <dgm:prSet/>
      <dgm:spPr>
        <a:solidFill>
          <a:srgbClr val="04A651">
            <a:alpha val="56667"/>
          </a:srgbClr>
        </a:solidFill>
      </dgm:spPr>
      <dgm:t>
        <a:bodyPr/>
        <a:lstStyle/>
        <a:p>
          <a:r>
            <a:rPr lang="en-US" dirty="0"/>
            <a:t>Suitability</a:t>
          </a:r>
        </a:p>
      </dgm:t>
    </dgm:pt>
    <dgm:pt modelId="{991DA5E1-F71F-44B3-8B09-8610B2B06F07}" type="parTrans" cxnId="{7A06C234-3DDC-4EE1-9F1E-1DFBA9117EA2}">
      <dgm:prSet/>
      <dgm:spPr/>
      <dgm:t>
        <a:bodyPr/>
        <a:lstStyle/>
        <a:p>
          <a:endParaRPr lang="en-US"/>
        </a:p>
      </dgm:t>
    </dgm:pt>
    <dgm:pt modelId="{B1D92417-911E-40C4-BC46-5A67E3C431BB}" type="sibTrans" cxnId="{7A06C234-3DDC-4EE1-9F1E-1DFBA9117EA2}">
      <dgm:prSet/>
      <dgm:spPr/>
      <dgm:t>
        <a:bodyPr/>
        <a:lstStyle/>
        <a:p>
          <a:endParaRPr lang="en-US"/>
        </a:p>
      </dgm:t>
    </dgm:pt>
    <dgm:pt modelId="{3E457731-A878-4661-88CB-546B35E30627}">
      <dgm:prSet/>
      <dgm:spPr>
        <a:solidFill>
          <a:srgbClr val="04A651">
            <a:alpha val="50000"/>
          </a:srgbClr>
        </a:solidFill>
      </dgm:spPr>
      <dgm:t>
        <a:bodyPr/>
        <a:lstStyle/>
        <a:p>
          <a:r>
            <a:rPr lang="en-US" dirty="0"/>
            <a:t>30–60-day employment verification follow-ups </a:t>
          </a:r>
        </a:p>
      </dgm:t>
    </dgm:pt>
    <dgm:pt modelId="{3D0690B4-2B2E-47E0-B2FE-A5830AF8EA22}" type="parTrans" cxnId="{F3006DE0-D9B7-46FA-A04F-D555A39CA68D}">
      <dgm:prSet/>
      <dgm:spPr/>
      <dgm:t>
        <a:bodyPr/>
        <a:lstStyle/>
        <a:p>
          <a:endParaRPr lang="en-US"/>
        </a:p>
      </dgm:t>
    </dgm:pt>
    <dgm:pt modelId="{03683352-6329-4AB9-8041-747D4E6D541E}" type="sibTrans" cxnId="{F3006DE0-D9B7-46FA-A04F-D555A39CA68D}">
      <dgm:prSet/>
      <dgm:spPr/>
      <dgm:t>
        <a:bodyPr/>
        <a:lstStyle/>
        <a:p>
          <a:endParaRPr lang="en-US"/>
        </a:p>
      </dgm:t>
    </dgm:pt>
    <dgm:pt modelId="{F3AB941E-D2A5-4109-94B2-0E51CF5D7E96}" type="pres">
      <dgm:prSet presAssocID="{505C2FBB-9FC4-4477-9A47-C67710A53D15}" presName="theList" presStyleCnt="0">
        <dgm:presLayoutVars>
          <dgm:dir/>
          <dgm:animLvl val="lvl"/>
          <dgm:resizeHandles val="exact"/>
        </dgm:presLayoutVars>
      </dgm:prSet>
      <dgm:spPr/>
    </dgm:pt>
    <dgm:pt modelId="{2B0F60D5-204A-4D5D-8CC4-D740D499FFE0}" type="pres">
      <dgm:prSet presAssocID="{5F36CB1B-6EA9-43DF-AB3F-057901E5862A}" presName="compNode" presStyleCnt="0"/>
      <dgm:spPr/>
    </dgm:pt>
    <dgm:pt modelId="{A89514AA-B54B-486E-B107-B554857BD579}" type="pres">
      <dgm:prSet presAssocID="{5F36CB1B-6EA9-43DF-AB3F-057901E5862A}" presName="aNode" presStyleLbl="bgShp" presStyleIdx="0" presStyleCnt="1"/>
      <dgm:spPr/>
    </dgm:pt>
    <dgm:pt modelId="{45E27EC0-209B-4FF1-BD47-BD4E63728C0C}" type="pres">
      <dgm:prSet presAssocID="{5F36CB1B-6EA9-43DF-AB3F-057901E5862A}" presName="textNode" presStyleLbl="bgShp" presStyleIdx="0" presStyleCnt="1"/>
      <dgm:spPr/>
    </dgm:pt>
    <dgm:pt modelId="{52584F30-AC69-4BAF-8F6F-2BA30FCECC97}" type="pres">
      <dgm:prSet presAssocID="{5F36CB1B-6EA9-43DF-AB3F-057901E5862A}" presName="compChildNode" presStyleCnt="0"/>
      <dgm:spPr/>
    </dgm:pt>
    <dgm:pt modelId="{5EF62A4A-F1C7-47D3-AA84-2A09F754F701}" type="pres">
      <dgm:prSet presAssocID="{5F36CB1B-6EA9-43DF-AB3F-057901E5862A}" presName="theInnerList" presStyleCnt="0"/>
      <dgm:spPr/>
    </dgm:pt>
    <dgm:pt modelId="{D6646C5F-7112-4A14-B02D-A4CAAC77A4F2}" type="pres">
      <dgm:prSet presAssocID="{ABE9CABE-897B-4409-B79A-37E796E20497}" presName="childNode" presStyleLbl="node1" presStyleIdx="0" presStyleCnt="7">
        <dgm:presLayoutVars>
          <dgm:bulletEnabled val="1"/>
        </dgm:presLayoutVars>
      </dgm:prSet>
      <dgm:spPr/>
    </dgm:pt>
    <dgm:pt modelId="{4C4F72EB-CEC7-40A7-9D6E-6A62BA164840}" type="pres">
      <dgm:prSet presAssocID="{ABE9CABE-897B-4409-B79A-37E796E20497}" presName="aSpace2" presStyleCnt="0"/>
      <dgm:spPr/>
    </dgm:pt>
    <dgm:pt modelId="{34429BFD-5394-4A82-A9DF-7C593C175A74}" type="pres">
      <dgm:prSet presAssocID="{4851476E-682F-4569-9C52-A15E0AE72AE5}" presName="childNode" presStyleLbl="node1" presStyleIdx="1" presStyleCnt="7">
        <dgm:presLayoutVars>
          <dgm:bulletEnabled val="1"/>
        </dgm:presLayoutVars>
      </dgm:prSet>
      <dgm:spPr/>
    </dgm:pt>
    <dgm:pt modelId="{3EFAF727-8D39-40FC-9877-4E0F45C1F71E}" type="pres">
      <dgm:prSet presAssocID="{4851476E-682F-4569-9C52-A15E0AE72AE5}" presName="aSpace2" presStyleCnt="0"/>
      <dgm:spPr/>
    </dgm:pt>
    <dgm:pt modelId="{1B3020A2-31D5-49B3-8FF8-BF977B904917}" type="pres">
      <dgm:prSet presAssocID="{BD887865-9997-4021-A3FA-62677AAA396D}" presName="childNode" presStyleLbl="node1" presStyleIdx="2" presStyleCnt="7">
        <dgm:presLayoutVars>
          <dgm:bulletEnabled val="1"/>
        </dgm:presLayoutVars>
      </dgm:prSet>
      <dgm:spPr/>
    </dgm:pt>
    <dgm:pt modelId="{CBDEB41A-97FC-42F9-9820-400A3D140EEB}" type="pres">
      <dgm:prSet presAssocID="{BD887865-9997-4021-A3FA-62677AAA396D}" presName="aSpace2" presStyleCnt="0"/>
      <dgm:spPr/>
    </dgm:pt>
    <dgm:pt modelId="{A262B4E0-61EA-41B5-9C87-1E3A0F443107}" type="pres">
      <dgm:prSet presAssocID="{F07A7602-EDB9-4B9C-8281-B1A36AA98B1B}" presName="childNode" presStyleLbl="node1" presStyleIdx="3" presStyleCnt="7">
        <dgm:presLayoutVars>
          <dgm:bulletEnabled val="1"/>
        </dgm:presLayoutVars>
      </dgm:prSet>
      <dgm:spPr/>
    </dgm:pt>
    <dgm:pt modelId="{7FA5769C-D32F-4080-8430-370E3668D47E}" type="pres">
      <dgm:prSet presAssocID="{F07A7602-EDB9-4B9C-8281-B1A36AA98B1B}" presName="aSpace2" presStyleCnt="0"/>
      <dgm:spPr/>
    </dgm:pt>
    <dgm:pt modelId="{95B03E0A-7A67-4C25-A127-A35C684C3FB1}" type="pres">
      <dgm:prSet presAssocID="{963E2307-6F93-4AF8-830C-CFB5807DA7DF}" presName="childNode" presStyleLbl="node1" presStyleIdx="4" presStyleCnt="7">
        <dgm:presLayoutVars>
          <dgm:bulletEnabled val="1"/>
        </dgm:presLayoutVars>
      </dgm:prSet>
      <dgm:spPr/>
    </dgm:pt>
    <dgm:pt modelId="{520CB121-E69A-4C94-8546-3D4DF05EEAA4}" type="pres">
      <dgm:prSet presAssocID="{963E2307-6F93-4AF8-830C-CFB5807DA7DF}" presName="aSpace2" presStyleCnt="0"/>
      <dgm:spPr/>
    </dgm:pt>
    <dgm:pt modelId="{B1327112-1765-45C5-B945-B02670D341EE}" type="pres">
      <dgm:prSet presAssocID="{EA340A84-DE8F-4136-A126-0717D89BBD8C}" presName="childNode" presStyleLbl="node1" presStyleIdx="5" presStyleCnt="7">
        <dgm:presLayoutVars>
          <dgm:bulletEnabled val="1"/>
        </dgm:presLayoutVars>
      </dgm:prSet>
      <dgm:spPr/>
    </dgm:pt>
    <dgm:pt modelId="{9F1759F3-8823-4531-938A-508FEBFCAF75}" type="pres">
      <dgm:prSet presAssocID="{EA340A84-DE8F-4136-A126-0717D89BBD8C}" presName="aSpace2" presStyleCnt="0"/>
      <dgm:spPr/>
    </dgm:pt>
    <dgm:pt modelId="{A44597C9-9588-4371-88B3-7EC84D3F93A7}" type="pres">
      <dgm:prSet presAssocID="{3E457731-A878-4661-88CB-546B35E30627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20818717-931D-4C80-8E25-54DCA813BC66}" type="presOf" srcId="{3E457731-A878-4661-88CB-546B35E30627}" destId="{A44597C9-9588-4371-88B3-7EC84D3F93A7}" srcOrd="0" destOrd="0" presId="urn:microsoft.com/office/officeart/2005/8/layout/lProcess2"/>
    <dgm:cxn modelId="{98BE3920-1892-4391-82E8-2A4B6CE21731}" type="presOf" srcId="{505C2FBB-9FC4-4477-9A47-C67710A53D15}" destId="{F3AB941E-D2A5-4109-94B2-0E51CF5D7E96}" srcOrd="0" destOrd="0" presId="urn:microsoft.com/office/officeart/2005/8/layout/lProcess2"/>
    <dgm:cxn modelId="{AD23AA29-4A23-48BA-9259-72ECB1C5B4FC}" srcId="{5F36CB1B-6EA9-43DF-AB3F-057901E5862A}" destId="{963E2307-6F93-4AF8-830C-CFB5807DA7DF}" srcOrd="4" destOrd="0" parTransId="{D6A53E82-AF7C-468A-B532-515FA93E5337}" sibTransId="{F29BA437-26B4-4A60-A473-70DB93FB5FB6}"/>
    <dgm:cxn modelId="{6645C62B-DBC2-4C7C-8E50-84B79FBA9AD6}" srcId="{505C2FBB-9FC4-4477-9A47-C67710A53D15}" destId="{5F36CB1B-6EA9-43DF-AB3F-057901E5862A}" srcOrd="0" destOrd="0" parTransId="{571A0F97-3F90-4219-97C0-A9A7CC8E8931}" sibTransId="{D4BBD218-5C09-485F-BAF3-16380CCB6971}"/>
    <dgm:cxn modelId="{7A06C234-3DDC-4EE1-9F1E-1DFBA9117EA2}" srcId="{5F36CB1B-6EA9-43DF-AB3F-057901E5862A}" destId="{EA340A84-DE8F-4136-A126-0717D89BBD8C}" srcOrd="5" destOrd="0" parTransId="{991DA5E1-F71F-44B3-8B09-8610B2B06F07}" sibTransId="{B1D92417-911E-40C4-BC46-5A67E3C431BB}"/>
    <dgm:cxn modelId="{25953F64-65A0-4697-952F-FDE34AF664E4}" type="presOf" srcId="{963E2307-6F93-4AF8-830C-CFB5807DA7DF}" destId="{95B03E0A-7A67-4C25-A127-A35C684C3FB1}" srcOrd="0" destOrd="0" presId="urn:microsoft.com/office/officeart/2005/8/layout/lProcess2"/>
    <dgm:cxn modelId="{1AF8DE58-C257-49C7-9AF3-B99AE5393E32}" type="presOf" srcId="{EA340A84-DE8F-4136-A126-0717D89BBD8C}" destId="{B1327112-1765-45C5-B945-B02670D341EE}" srcOrd="0" destOrd="0" presId="urn:microsoft.com/office/officeart/2005/8/layout/lProcess2"/>
    <dgm:cxn modelId="{C303A296-6016-4CF0-89E8-4222C3847384}" srcId="{5F36CB1B-6EA9-43DF-AB3F-057901E5862A}" destId="{BD887865-9997-4021-A3FA-62677AAA396D}" srcOrd="2" destOrd="0" parTransId="{398DB144-301E-4553-A0E0-DABDB86265BA}" sibTransId="{CB206292-BA49-4306-BE62-174C79BEEB7D}"/>
    <dgm:cxn modelId="{6E8EA298-B6C5-46C1-84B7-8558A02247D8}" srcId="{5F36CB1B-6EA9-43DF-AB3F-057901E5862A}" destId="{ABE9CABE-897B-4409-B79A-37E796E20497}" srcOrd="0" destOrd="0" parTransId="{22A21FED-C14E-4B5E-842E-82C2BBE4016E}" sibTransId="{EA3917EA-8768-41EE-8570-9CA8CBE72A91}"/>
    <dgm:cxn modelId="{597C93B4-5676-4976-A6AD-CA4A933EA155}" type="presOf" srcId="{BD887865-9997-4021-A3FA-62677AAA396D}" destId="{1B3020A2-31D5-49B3-8FF8-BF977B904917}" srcOrd="0" destOrd="0" presId="urn:microsoft.com/office/officeart/2005/8/layout/lProcess2"/>
    <dgm:cxn modelId="{A8180DB8-6BEB-43A3-88B2-E218A3AF7923}" type="presOf" srcId="{5F36CB1B-6EA9-43DF-AB3F-057901E5862A}" destId="{A89514AA-B54B-486E-B107-B554857BD579}" srcOrd="0" destOrd="0" presId="urn:microsoft.com/office/officeart/2005/8/layout/lProcess2"/>
    <dgm:cxn modelId="{5A53EACF-B59A-4620-A26C-EC94049CFC6C}" srcId="{5F36CB1B-6EA9-43DF-AB3F-057901E5862A}" destId="{F07A7602-EDB9-4B9C-8281-B1A36AA98B1B}" srcOrd="3" destOrd="0" parTransId="{7447287C-ECA8-48CA-A3AC-B5EB1B7A2CD3}" sibTransId="{8FB0A267-06A0-4F1E-B5B0-8476BB6BEF36}"/>
    <dgm:cxn modelId="{CC3450D8-68E1-40ED-B0CB-D6B6EB9D9D32}" type="presOf" srcId="{F07A7602-EDB9-4B9C-8281-B1A36AA98B1B}" destId="{A262B4E0-61EA-41B5-9C87-1E3A0F443107}" srcOrd="0" destOrd="0" presId="urn:microsoft.com/office/officeart/2005/8/layout/lProcess2"/>
    <dgm:cxn modelId="{DB46B4DE-F0EC-4B26-A7E0-55DC1FC13D1E}" type="presOf" srcId="{ABE9CABE-897B-4409-B79A-37E796E20497}" destId="{D6646C5F-7112-4A14-B02D-A4CAAC77A4F2}" srcOrd="0" destOrd="0" presId="urn:microsoft.com/office/officeart/2005/8/layout/lProcess2"/>
    <dgm:cxn modelId="{F3006DE0-D9B7-46FA-A04F-D555A39CA68D}" srcId="{5F36CB1B-6EA9-43DF-AB3F-057901E5862A}" destId="{3E457731-A878-4661-88CB-546B35E30627}" srcOrd="6" destOrd="0" parTransId="{3D0690B4-2B2E-47E0-B2FE-A5830AF8EA22}" sibTransId="{03683352-6329-4AB9-8041-747D4E6D541E}"/>
    <dgm:cxn modelId="{BA42B5E1-C1D9-41D5-B39A-A5C93D9F4FF5}" srcId="{5F36CB1B-6EA9-43DF-AB3F-057901E5862A}" destId="{4851476E-682F-4569-9C52-A15E0AE72AE5}" srcOrd="1" destOrd="0" parTransId="{0C47628E-FED9-4B43-8362-F3C3B0AA7C8B}" sibTransId="{D69A09BD-AEDD-4099-9543-C940C6434ADF}"/>
    <dgm:cxn modelId="{AF4C94FE-500D-4A1E-A3F3-718C19A1E5EF}" type="presOf" srcId="{4851476E-682F-4569-9C52-A15E0AE72AE5}" destId="{34429BFD-5394-4A82-A9DF-7C593C175A74}" srcOrd="0" destOrd="0" presId="urn:microsoft.com/office/officeart/2005/8/layout/lProcess2"/>
    <dgm:cxn modelId="{6E23D3FE-1C22-4A8B-97DF-08B8830B5637}" type="presOf" srcId="{5F36CB1B-6EA9-43DF-AB3F-057901E5862A}" destId="{45E27EC0-209B-4FF1-BD47-BD4E63728C0C}" srcOrd="1" destOrd="0" presId="urn:microsoft.com/office/officeart/2005/8/layout/lProcess2"/>
    <dgm:cxn modelId="{C1918647-DA81-4DDE-B1B3-5EA759B72457}" type="presParOf" srcId="{F3AB941E-D2A5-4109-94B2-0E51CF5D7E96}" destId="{2B0F60D5-204A-4D5D-8CC4-D740D499FFE0}" srcOrd="0" destOrd="0" presId="urn:microsoft.com/office/officeart/2005/8/layout/lProcess2"/>
    <dgm:cxn modelId="{DC7246FC-EE99-41BD-B02D-4EBCA852E653}" type="presParOf" srcId="{2B0F60D5-204A-4D5D-8CC4-D740D499FFE0}" destId="{A89514AA-B54B-486E-B107-B554857BD579}" srcOrd="0" destOrd="0" presId="urn:microsoft.com/office/officeart/2005/8/layout/lProcess2"/>
    <dgm:cxn modelId="{85819DFD-8102-475E-82D1-43B24B915A97}" type="presParOf" srcId="{2B0F60D5-204A-4D5D-8CC4-D740D499FFE0}" destId="{45E27EC0-209B-4FF1-BD47-BD4E63728C0C}" srcOrd="1" destOrd="0" presId="urn:microsoft.com/office/officeart/2005/8/layout/lProcess2"/>
    <dgm:cxn modelId="{7E61922C-2DA6-414F-ACE0-67154BDBEBA3}" type="presParOf" srcId="{2B0F60D5-204A-4D5D-8CC4-D740D499FFE0}" destId="{52584F30-AC69-4BAF-8F6F-2BA30FCECC97}" srcOrd="2" destOrd="0" presId="urn:microsoft.com/office/officeart/2005/8/layout/lProcess2"/>
    <dgm:cxn modelId="{4125DF10-7A84-4035-BCAD-7810D4A225E2}" type="presParOf" srcId="{52584F30-AC69-4BAF-8F6F-2BA30FCECC97}" destId="{5EF62A4A-F1C7-47D3-AA84-2A09F754F701}" srcOrd="0" destOrd="0" presId="urn:microsoft.com/office/officeart/2005/8/layout/lProcess2"/>
    <dgm:cxn modelId="{FB2E43B0-4462-441D-8DF3-CAFC345CE0C8}" type="presParOf" srcId="{5EF62A4A-F1C7-47D3-AA84-2A09F754F701}" destId="{D6646C5F-7112-4A14-B02D-A4CAAC77A4F2}" srcOrd="0" destOrd="0" presId="urn:microsoft.com/office/officeart/2005/8/layout/lProcess2"/>
    <dgm:cxn modelId="{B7821E9C-25B4-4F7F-B9F6-7C1D354AA1C9}" type="presParOf" srcId="{5EF62A4A-F1C7-47D3-AA84-2A09F754F701}" destId="{4C4F72EB-CEC7-40A7-9D6E-6A62BA164840}" srcOrd="1" destOrd="0" presId="urn:microsoft.com/office/officeart/2005/8/layout/lProcess2"/>
    <dgm:cxn modelId="{FCEAE375-34A6-44A6-8E63-D90FDDD690E5}" type="presParOf" srcId="{5EF62A4A-F1C7-47D3-AA84-2A09F754F701}" destId="{34429BFD-5394-4A82-A9DF-7C593C175A74}" srcOrd="2" destOrd="0" presId="urn:microsoft.com/office/officeart/2005/8/layout/lProcess2"/>
    <dgm:cxn modelId="{E01861BA-7D43-490D-8A62-FBCDA2761083}" type="presParOf" srcId="{5EF62A4A-F1C7-47D3-AA84-2A09F754F701}" destId="{3EFAF727-8D39-40FC-9877-4E0F45C1F71E}" srcOrd="3" destOrd="0" presId="urn:microsoft.com/office/officeart/2005/8/layout/lProcess2"/>
    <dgm:cxn modelId="{C61BE47C-0911-4C8B-8293-816929381A26}" type="presParOf" srcId="{5EF62A4A-F1C7-47D3-AA84-2A09F754F701}" destId="{1B3020A2-31D5-49B3-8FF8-BF977B904917}" srcOrd="4" destOrd="0" presId="urn:microsoft.com/office/officeart/2005/8/layout/lProcess2"/>
    <dgm:cxn modelId="{8C5E1541-76C9-41B6-90BD-A1DF15D87D28}" type="presParOf" srcId="{5EF62A4A-F1C7-47D3-AA84-2A09F754F701}" destId="{CBDEB41A-97FC-42F9-9820-400A3D140EEB}" srcOrd="5" destOrd="0" presId="urn:microsoft.com/office/officeart/2005/8/layout/lProcess2"/>
    <dgm:cxn modelId="{1C1591AB-D64F-40C0-928D-3E022049EE55}" type="presParOf" srcId="{5EF62A4A-F1C7-47D3-AA84-2A09F754F701}" destId="{A262B4E0-61EA-41B5-9C87-1E3A0F443107}" srcOrd="6" destOrd="0" presId="urn:microsoft.com/office/officeart/2005/8/layout/lProcess2"/>
    <dgm:cxn modelId="{E6D84B21-4219-454B-A9C5-34D53B130649}" type="presParOf" srcId="{5EF62A4A-F1C7-47D3-AA84-2A09F754F701}" destId="{7FA5769C-D32F-4080-8430-370E3668D47E}" srcOrd="7" destOrd="0" presId="urn:microsoft.com/office/officeart/2005/8/layout/lProcess2"/>
    <dgm:cxn modelId="{5BC15E04-AB45-4EE4-AA18-8681D68156AB}" type="presParOf" srcId="{5EF62A4A-F1C7-47D3-AA84-2A09F754F701}" destId="{95B03E0A-7A67-4C25-A127-A35C684C3FB1}" srcOrd="8" destOrd="0" presId="urn:microsoft.com/office/officeart/2005/8/layout/lProcess2"/>
    <dgm:cxn modelId="{E88C2B16-AF89-411E-96D9-6D2D5BEB8C5B}" type="presParOf" srcId="{5EF62A4A-F1C7-47D3-AA84-2A09F754F701}" destId="{520CB121-E69A-4C94-8546-3D4DF05EEAA4}" srcOrd="9" destOrd="0" presId="urn:microsoft.com/office/officeart/2005/8/layout/lProcess2"/>
    <dgm:cxn modelId="{40831FF7-FEDA-4CBF-8DE1-2A21C25C98CE}" type="presParOf" srcId="{5EF62A4A-F1C7-47D3-AA84-2A09F754F701}" destId="{B1327112-1765-45C5-B945-B02670D341EE}" srcOrd="10" destOrd="0" presId="urn:microsoft.com/office/officeart/2005/8/layout/lProcess2"/>
    <dgm:cxn modelId="{4142F269-6F04-474A-8A03-B840876E065F}" type="presParOf" srcId="{5EF62A4A-F1C7-47D3-AA84-2A09F754F701}" destId="{9F1759F3-8823-4531-938A-508FEBFCAF75}" srcOrd="11" destOrd="0" presId="urn:microsoft.com/office/officeart/2005/8/layout/lProcess2"/>
    <dgm:cxn modelId="{985CA91D-2209-46A8-A7E1-D506641AA75A}" type="presParOf" srcId="{5EF62A4A-F1C7-47D3-AA84-2A09F754F701}" destId="{A44597C9-9588-4371-88B3-7EC84D3F93A7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DC18B6-C9E3-4A76-AB73-83FC29811BA5}" type="doc">
      <dgm:prSet loTypeId="urn:microsoft.com/office/officeart/2005/8/layout/pList1" loCatId="pictur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296C020-D335-4CEC-8291-41A68257DD61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Employed</a:t>
          </a:r>
        </a:p>
      </dgm:t>
    </dgm:pt>
    <dgm:pt modelId="{CB24476D-F26A-43AE-A14D-DFB65094719F}" type="parTrans" cxnId="{7A7AD4C9-406E-42D1-B1F0-2A74A42D3864}">
      <dgm:prSet/>
      <dgm:spPr/>
      <dgm:t>
        <a:bodyPr/>
        <a:lstStyle/>
        <a:p>
          <a:endParaRPr lang="en-US"/>
        </a:p>
      </dgm:t>
    </dgm:pt>
    <dgm:pt modelId="{6D4F82F3-5310-4AE5-A86E-174FBF13D9A3}" type="sibTrans" cxnId="{7A7AD4C9-406E-42D1-B1F0-2A74A42D3864}">
      <dgm:prSet/>
      <dgm:spPr/>
      <dgm:t>
        <a:bodyPr/>
        <a:lstStyle/>
        <a:p>
          <a:endParaRPr lang="en-US"/>
        </a:p>
      </dgm:t>
    </dgm:pt>
    <dgm:pt modelId="{C3DECC0F-3385-4291-A3F7-B84F287EDC1F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Declines</a:t>
          </a:r>
        </a:p>
      </dgm:t>
    </dgm:pt>
    <dgm:pt modelId="{948ECF4A-5688-4D69-BEB1-D4994D093A5E}" type="parTrans" cxnId="{663D6C22-FF2D-48C1-8743-F6992DD01357}">
      <dgm:prSet/>
      <dgm:spPr/>
      <dgm:t>
        <a:bodyPr/>
        <a:lstStyle/>
        <a:p>
          <a:endParaRPr lang="en-US"/>
        </a:p>
      </dgm:t>
    </dgm:pt>
    <dgm:pt modelId="{E78EAEF9-4426-4C07-B19E-AD91D3927D78}" type="sibTrans" cxnId="{663D6C22-FF2D-48C1-8743-F6992DD01357}">
      <dgm:prSet/>
      <dgm:spPr/>
      <dgm:t>
        <a:bodyPr/>
        <a:lstStyle/>
        <a:p>
          <a:endParaRPr lang="en-US"/>
        </a:p>
      </dgm:t>
    </dgm:pt>
    <dgm:pt modelId="{D0392840-54ED-493E-978B-7D103DEE49CB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School</a:t>
          </a:r>
        </a:p>
      </dgm:t>
    </dgm:pt>
    <dgm:pt modelId="{79EF1AEF-CB68-4693-9A3A-71853701DCEC}" type="parTrans" cxnId="{AA2734BA-EAF6-4BB4-8FA7-AB535255A86C}">
      <dgm:prSet/>
      <dgm:spPr/>
      <dgm:t>
        <a:bodyPr/>
        <a:lstStyle/>
        <a:p>
          <a:endParaRPr lang="en-US"/>
        </a:p>
      </dgm:t>
    </dgm:pt>
    <dgm:pt modelId="{B6E71211-11C3-4A85-9D9B-080D241C8120}" type="sibTrans" cxnId="{AA2734BA-EAF6-4BB4-8FA7-AB535255A86C}">
      <dgm:prSet/>
      <dgm:spPr/>
      <dgm:t>
        <a:bodyPr/>
        <a:lstStyle/>
        <a:p>
          <a:endParaRPr lang="en-US"/>
        </a:p>
      </dgm:t>
    </dgm:pt>
    <dgm:pt modelId="{E19BFC67-34A5-4818-9F64-FF1A281FCBDB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Unresponsive Contact</a:t>
          </a:r>
        </a:p>
      </dgm:t>
    </dgm:pt>
    <dgm:pt modelId="{ED39186A-577A-4CE0-B652-D09D76539516}" type="parTrans" cxnId="{097425B8-2DDE-4EDF-9615-B273053C8391}">
      <dgm:prSet/>
      <dgm:spPr/>
      <dgm:t>
        <a:bodyPr/>
        <a:lstStyle/>
        <a:p>
          <a:endParaRPr lang="en-US"/>
        </a:p>
      </dgm:t>
    </dgm:pt>
    <dgm:pt modelId="{78D8ED73-9B8E-48F2-AE86-5362617FF630}" type="sibTrans" cxnId="{097425B8-2DDE-4EDF-9615-B273053C8391}">
      <dgm:prSet/>
      <dgm:spPr/>
      <dgm:t>
        <a:bodyPr/>
        <a:lstStyle/>
        <a:p>
          <a:endParaRPr lang="en-US"/>
        </a:p>
      </dgm:t>
    </dgm:pt>
    <dgm:pt modelId="{A6C8A9DE-48E5-4159-A187-74000502B23D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Financial</a:t>
          </a:r>
        </a:p>
      </dgm:t>
    </dgm:pt>
    <dgm:pt modelId="{1149BE2E-F531-4208-BCA0-BE783245040F}" type="parTrans" cxnId="{302DE2AB-4690-40FC-A8FC-EEAEBDFEB0D9}">
      <dgm:prSet/>
      <dgm:spPr/>
      <dgm:t>
        <a:bodyPr/>
        <a:lstStyle/>
        <a:p>
          <a:endParaRPr lang="en-US"/>
        </a:p>
      </dgm:t>
    </dgm:pt>
    <dgm:pt modelId="{BA367162-107A-44B5-BFD6-E7507E1915E8}" type="sibTrans" cxnId="{302DE2AB-4690-40FC-A8FC-EEAEBDFEB0D9}">
      <dgm:prSet/>
      <dgm:spPr/>
      <dgm:t>
        <a:bodyPr/>
        <a:lstStyle/>
        <a:p>
          <a:endParaRPr lang="en-US"/>
        </a:p>
      </dgm:t>
    </dgm:pt>
    <dgm:pt modelId="{53A0E89A-782C-4CA5-8916-B260A7DAE164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Satisfaction</a:t>
          </a:r>
        </a:p>
      </dgm:t>
    </dgm:pt>
    <dgm:pt modelId="{AA925C0C-4A26-4D44-A9C3-D7BAC99DDBFD}" type="parTrans" cxnId="{E6DD1AA0-9171-4E23-A7D0-DE694B5B5ABB}">
      <dgm:prSet/>
      <dgm:spPr/>
      <dgm:t>
        <a:bodyPr/>
        <a:lstStyle/>
        <a:p>
          <a:endParaRPr lang="en-US"/>
        </a:p>
      </dgm:t>
    </dgm:pt>
    <dgm:pt modelId="{A0E594DE-DCF8-46A4-90E3-96567CD455F4}" type="sibTrans" cxnId="{E6DD1AA0-9171-4E23-A7D0-DE694B5B5ABB}">
      <dgm:prSet/>
      <dgm:spPr/>
      <dgm:t>
        <a:bodyPr/>
        <a:lstStyle/>
        <a:p>
          <a:endParaRPr lang="en-US"/>
        </a:p>
      </dgm:t>
    </dgm:pt>
    <dgm:pt modelId="{FA504F47-B495-4590-94CD-25A73A095145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Family</a:t>
          </a:r>
        </a:p>
      </dgm:t>
    </dgm:pt>
    <dgm:pt modelId="{92C133C1-AD50-431D-945A-C504E89061AF}" type="parTrans" cxnId="{025165F5-7BF6-40A8-A464-87F325BF9C88}">
      <dgm:prSet/>
      <dgm:spPr/>
      <dgm:t>
        <a:bodyPr/>
        <a:lstStyle/>
        <a:p>
          <a:endParaRPr lang="en-US"/>
        </a:p>
      </dgm:t>
    </dgm:pt>
    <dgm:pt modelId="{7E1362F0-65F6-4FDF-A145-670FB8E02574}" type="sibTrans" cxnId="{025165F5-7BF6-40A8-A464-87F325BF9C88}">
      <dgm:prSet/>
      <dgm:spPr/>
      <dgm:t>
        <a:bodyPr/>
        <a:lstStyle/>
        <a:p>
          <a:endParaRPr lang="en-US"/>
        </a:p>
      </dgm:t>
    </dgm:pt>
    <dgm:pt modelId="{B4ACC169-4EE6-46B9-9A1B-FA63F6068F0A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Medical</a:t>
          </a:r>
        </a:p>
      </dgm:t>
    </dgm:pt>
    <dgm:pt modelId="{1E444ACA-847B-4B0E-BA9F-D016450C4AC9}" type="parTrans" cxnId="{C8FA97C5-7873-4984-9A25-575308AFD616}">
      <dgm:prSet/>
      <dgm:spPr/>
      <dgm:t>
        <a:bodyPr/>
        <a:lstStyle/>
        <a:p>
          <a:endParaRPr lang="en-US"/>
        </a:p>
      </dgm:t>
    </dgm:pt>
    <dgm:pt modelId="{CAE1DF8D-B159-43AF-8142-D4DA4D0103EB}" type="sibTrans" cxnId="{C8FA97C5-7873-4984-9A25-575308AFD616}">
      <dgm:prSet/>
      <dgm:spPr/>
      <dgm:t>
        <a:bodyPr/>
        <a:lstStyle/>
        <a:p>
          <a:endParaRPr lang="en-US"/>
        </a:p>
      </dgm:t>
    </dgm:pt>
    <dgm:pt modelId="{D26F28A0-47C5-429B-AE2D-FB464EAB5FCC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Relocation</a:t>
          </a:r>
        </a:p>
      </dgm:t>
    </dgm:pt>
    <dgm:pt modelId="{85D87686-2355-4219-A953-054EB507F7E8}" type="parTrans" cxnId="{54A30DE3-A8AA-4A5A-B449-3F5247C0C91E}">
      <dgm:prSet/>
      <dgm:spPr/>
      <dgm:t>
        <a:bodyPr/>
        <a:lstStyle/>
        <a:p>
          <a:endParaRPr lang="en-US"/>
        </a:p>
      </dgm:t>
    </dgm:pt>
    <dgm:pt modelId="{106D760D-068C-4E35-894C-671E4D35FC13}" type="sibTrans" cxnId="{54A30DE3-A8AA-4A5A-B449-3F5247C0C91E}">
      <dgm:prSet/>
      <dgm:spPr/>
      <dgm:t>
        <a:bodyPr/>
        <a:lstStyle/>
        <a:p>
          <a:endParaRPr lang="en-US"/>
        </a:p>
      </dgm:t>
    </dgm:pt>
    <dgm:pt modelId="{2CC1F49D-8EE7-46F4-8512-E3E2C6F6E468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Rehabilitated</a:t>
          </a:r>
        </a:p>
      </dgm:t>
    </dgm:pt>
    <dgm:pt modelId="{91BE1D9B-BA24-43E4-8053-99608E6928A0}" type="parTrans" cxnId="{4F7951FD-887A-4DA4-9463-47D55F1C0348}">
      <dgm:prSet/>
      <dgm:spPr/>
      <dgm:t>
        <a:bodyPr/>
        <a:lstStyle/>
        <a:p>
          <a:endParaRPr lang="en-US"/>
        </a:p>
      </dgm:t>
    </dgm:pt>
    <dgm:pt modelId="{74B1A6E8-AED2-4AD4-82FA-E68C35DAA775}" type="sibTrans" cxnId="{4F7951FD-887A-4DA4-9463-47D55F1C0348}">
      <dgm:prSet/>
      <dgm:spPr/>
      <dgm:t>
        <a:bodyPr/>
        <a:lstStyle/>
        <a:p>
          <a:endParaRPr lang="en-US"/>
        </a:p>
      </dgm:t>
    </dgm:pt>
    <dgm:pt modelId="{24D6F79F-2B42-465C-BA85-E9A6D093E762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Limitation</a:t>
          </a:r>
        </a:p>
      </dgm:t>
    </dgm:pt>
    <dgm:pt modelId="{E717A5A3-E355-4A9B-B4CD-090D8F6720DF}" type="parTrans" cxnId="{2F6924CB-F506-4E13-8D95-19E265A15794}">
      <dgm:prSet/>
      <dgm:spPr/>
      <dgm:t>
        <a:bodyPr/>
        <a:lstStyle/>
        <a:p>
          <a:endParaRPr lang="en-US"/>
        </a:p>
      </dgm:t>
    </dgm:pt>
    <dgm:pt modelId="{44EDD5E5-F2DD-4ADB-9C69-ED608C2C930E}" type="sibTrans" cxnId="{2F6924CB-F506-4E13-8D95-19E265A15794}">
      <dgm:prSet/>
      <dgm:spPr/>
      <dgm:t>
        <a:bodyPr/>
        <a:lstStyle/>
        <a:p>
          <a:endParaRPr lang="en-US"/>
        </a:p>
      </dgm:t>
    </dgm:pt>
    <dgm:pt modelId="{F1F98CAB-94E8-48F1-8DA0-9471D9B4E59C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Other</a:t>
          </a:r>
        </a:p>
      </dgm:t>
    </dgm:pt>
    <dgm:pt modelId="{84744CF1-52FD-4A93-97A2-7FA72A264627}" type="parTrans" cxnId="{CBE91916-C784-44E2-9FB2-08F630FBC270}">
      <dgm:prSet/>
      <dgm:spPr/>
      <dgm:t>
        <a:bodyPr/>
        <a:lstStyle/>
        <a:p>
          <a:endParaRPr lang="en-US"/>
        </a:p>
      </dgm:t>
    </dgm:pt>
    <dgm:pt modelId="{A0E84715-8885-4D15-BF26-BDAB9CE7E50B}" type="sibTrans" cxnId="{CBE91916-C784-44E2-9FB2-08F630FBC270}">
      <dgm:prSet/>
      <dgm:spPr/>
      <dgm:t>
        <a:bodyPr/>
        <a:lstStyle/>
        <a:p>
          <a:endParaRPr lang="en-US"/>
        </a:p>
      </dgm:t>
    </dgm:pt>
    <dgm:pt modelId="{161F60DA-76AB-47CC-96E8-C84B66B2D698}">
      <dgm:prSet custT="1"/>
      <dgm:spPr/>
      <dgm:t>
        <a:bodyPr/>
        <a:lstStyle/>
        <a:p>
          <a:r>
            <a:rPr lang="en-US" sz="1700" dirty="0">
              <a:solidFill>
                <a:srgbClr val="202452"/>
              </a:solidFill>
            </a:rPr>
            <a:t>Non-compliant</a:t>
          </a:r>
        </a:p>
      </dgm:t>
    </dgm:pt>
    <dgm:pt modelId="{E11D8EF4-C2DB-46C3-82E8-E48FFC6AEF52}" type="parTrans" cxnId="{F2972970-D3A7-4019-84CD-09A24ACDEE25}">
      <dgm:prSet/>
      <dgm:spPr/>
      <dgm:t>
        <a:bodyPr/>
        <a:lstStyle/>
        <a:p>
          <a:endParaRPr lang="en-US"/>
        </a:p>
      </dgm:t>
    </dgm:pt>
    <dgm:pt modelId="{2BC021E8-6795-4C46-A18B-DC8BF16C5161}" type="sibTrans" cxnId="{F2972970-D3A7-4019-84CD-09A24ACDEE25}">
      <dgm:prSet/>
      <dgm:spPr/>
      <dgm:t>
        <a:bodyPr/>
        <a:lstStyle/>
        <a:p>
          <a:endParaRPr lang="en-US"/>
        </a:p>
      </dgm:t>
    </dgm:pt>
    <dgm:pt modelId="{A944840F-8BCF-4332-8ED0-E269CCD1F927}" type="pres">
      <dgm:prSet presAssocID="{96DC18B6-C9E3-4A76-AB73-83FC29811BA5}" presName="Name0" presStyleCnt="0">
        <dgm:presLayoutVars>
          <dgm:dir/>
          <dgm:resizeHandles val="exact"/>
        </dgm:presLayoutVars>
      </dgm:prSet>
      <dgm:spPr/>
    </dgm:pt>
    <dgm:pt modelId="{873F862C-0F38-4E18-A65D-83115D984220}" type="pres">
      <dgm:prSet presAssocID="{8296C020-D335-4CEC-8291-41A68257DD61}" presName="compNode" presStyleCnt="0"/>
      <dgm:spPr/>
    </dgm:pt>
    <dgm:pt modelId="{A1CDD57B-7D62-4332-8C32-92C2C9C9D792}" type="pres">
      <dgm:prSet presAssocID="{8296C020-D335-4CEC-8291-41A68257DD61}" presName="pictRect" presStyleLbl="node1" presStyleIdx="0" presStyleCnt="1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0930B98D-841C-4D4D-8C88-F204BC7D6BA4}" type="pres">
      <dgm:prSet presAssocID="{8296C020-D335-4CEC-8291-41A68257DD61}" presName="textRect" presStyleLbl="revTx" presStyleIdx="0" presStyleCnt="13">
        <dgm:presLayoutVars>
          <dgm:bulletEnabled val="1"/>
        </dgm:presLayoutVars>
      </dgm:prSet>
      <dgm:spPr/>
    </dgm:pt>
    <dgm:pt modelId="{417891CC-D4F3-43BA-8115-615E404823C8}" type="pres">
      <dgm:prSet presAssocID="{6D4F82F3-5310-4AE5-A86E-174FBF13D9A3}" presName="sibTrans" presStyleLbl="sibTrans2D1" presStyleIdx="0" presStyleCnt="0"/>
      <dgm:spPr/>
    </dgm:pt>
    <dgm:pt modelId="{CA3731FC-2C88-4E98-837E-3E90180D32E5}" type="pres">
      <dgm:prSet presAssocID="{C3DECC0F-3385-4291-A3F7-B84F287EDC1F}" presName="compNode" presStyleCnt="0"/>
      <dgm:spPr/>
    </dgm:pt>
    <dgm:pt modelId="{8A26BE40-3732-4307-9D61-A448E0C8F2CE}" type="pres">
      <dgm:prSet presAssocID="{C3DECC0F-3385-4291-A3F7-B84F287EDC1F}" presName="pictRect" presStyleLbl="node1" presStyleIdx="1" presStyleCnt="1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E6DA1D38-3C35-4699-96CB-229DD814AD77}" type="pres">
      <dgm:prSet presAssocID="{C3DECC0F-3385-4291-A3F7-B84F287EDC1F}" presName="textRect" presStyleLbl="revTx" presStyleIdx="1" presStyleCnt="13">
        <dgm:presLayoutVars>
          <dgm:bulletEnabled val="1"/>
        </dgm:presLayoutVars>
      </dgm:prSet>
      <dgm:spPr/>
    </dgm:pt>
    <dgm:pt modelId="{447CC54E-67F4-42E4-B75A-CCCF219EC205}" type="pres">
      <dgm:prSet presAssocID="{E78EAEF9-4426-4C07-B19E-AD91D3927D78}" presName="sibTrans" presStyleLbl="sibTrans2D1" presStyleIdx="0" presStyleCnt="0"/>
      <dgm:spPr/>
    </dgm:pt>
    <dgm:pt modelId="{85AE6807-07D0-4A76-A85A-A175E48159B6}" type="pres">
      <dgm:prSet presAssocID="{D0392840-54ED-493E-978B-7D103DEE49CB}" presName="compNode" presStyleCnt="0"/>
      <dgm:spPr/>
    </dgm:pt>
    <dgm:pt modelId="{F2D3E040-0EDD-4DF8-B459-E004CB1F1DC3}" type="pres">
      <dgm:prSet presAssocID="{D0392840-54ED-493E-978B-7D103DEE49CB}" presName="pictRect" presStyleLbl="node1" presStyleIdx="2" presStyleCnt="13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FCAA8F2B-EA43-42F0-8D2D-AEA4207B5953}" type="pres">
      <dgm:prSet presAssocID="{D0392840-54ED-493E-978B-7D103DEE49CB}" presName="textRect" presStyleLbl="revTx" presStyleIdx="2" presStyleCnt="13">
        <dgm:presLayoutVars>
          <dgm:bulletEnabled val="1"/>
        </dgm:presLayoutVars>
      </dgm:prSet>
      <dgm:spPr/>
    </dgm:pt>
    <dgm:pt modelId="{4C4935A1-F2F3-4B56-A23B-B48CECED3055}" type="pres">
      <dgm:prSet presAssocID="{B6E71211-11C3-4A85-9D9B-080D241C8120}" presName="sibTrans" presStyleLbl="sibTrans2D1" presStyleIdx="0" presStyleCnt="0"/>
      <dgm:spPr/>
    </dgm:pt>
    <dgm:pt modelId="{1EAA5593-681F-4F78-B2D7-BF982A917E45}" type="pres">
      <dgm:prSet presAssocID="{E19BFC67-34A5-4818-9F64-FF1A281FCBDB}" presName="compNode" presStyleCnt="0"/>
      <dgm:spPr/>
    </dgm:pt>
    <dgm:pt modelId="{A875CD01-9D44-4273-B232-05E3EDFEDC6E}" type="pres">
      <dgm:prSet presAssocID="{E19BFC67-34A5-4818-9F64-FF1A281FCBDB}" presName="pictRect" presStyleLbl="node1" presStyleIdx="3" presStyleCnt="13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C065914B-0F1C-41D6-8078-4D7B8EFBF3D2}" type="pres">
      <dgm:prSet presAssocID="{E19BFC67-34A5-4818-9F64-FF1A281FCBDB}" presName="textRect" presStyleLbl="revTx" presStyleIdx="3" presStyleCnt="13">
        <dgm:presLayoutVars>
          <dgm:bulletEnabled val="1"/>
        </dgm:presLayoutVars>
      </dgm:prSet>
      <dgm:spPr/>
    </dgm:pt>
    <dgm:pt modelId="{F0DF12E9-91E7-4199-8027-6099683E2555}" type="pres">
      <dgm:prSet presAssocID="{78D8ED73-9B8E-48F2-AE86-5362617FF630}" presName="sibTrans" presStyleLbl="sibTrans2D1" presStyleIdx="0" presStyleCnt="0"/>
      <dgm:spPr/>
    </dgm:pt>
    <dgm:pt modelId="{3B882B92-081B-4A01-89AE-3A47B2411472}" type="pres">
      <dgm:prSet presAssocID="{A6C8A9DE-48E5-4159-A187-74000502B23D}" presName="compNode" presStyleCnt="0"/>
      <dgm:spPr/>
    </dgm:pt>
    <dgm:pt modelId="{5053FFD9-1F3D-4038-A419-8AA089B26075}" type="pres">
      <dgm:prSet presAssocID="{A6C8A9DE-48E5-4159-A187-74000502B23D}" presName="pictRect" presStyleLbl="node1" presStyleIdx="4" presStyleCnt="13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D3ABE0C-BFE9-4D78-8FCF-CD2885BACE49}" type="pres">
      <dgm:prSet presAssocID="{A6C8A9DE-48E5-4159-A187-74000502B23D}" presName="textRect" presStyleLbl="revTx" presStyleIdx="4" presStyleCnt="13">
        <dgm:presLayoutVars>
          <dgm:bulletEnabled val="1"/>
        </dgm:presLayoutVars>
      </dgm:prSet>
      <dgm:spPr/>
    </dgm:pt>
    <dgm:pt modelId="{2BC908BD-8A04-40E1-BF4F-ACBC38850D0B}" type="pres">
      <dgm:prSet presAssocID="{BA367162-107A-44B5-BFD6-E7507E1915E8}" presName="sibTrans" presStyleLbl="sibTrans2D1" presStyleIdx="0" presStyleCnt="0"/>
      <dgm:spPr/>
    </dgm:pt>
    <dgm:pt modelId="{86AA1B86-1E93-4579-BEB6-12952C627080}" type="pres">
      <dgm:prSet presAssocID="{53A0E89A-782C-4CA5-8916-B260A7DAE164}" presName="compNode" presStyleCnt="0"/>
      <dgm:spPr/>
    </dgm:pt>
    <dgm:pt modelId="{6327437E-95F1-40A4-BF54-B7A912CB4CDC}" type="pres">
      <dgm:prSet presAssocID="{53A0E89A-782C-4CA5-8916-B260A7DAE164}" presName="pictRect" presStyleLbl="node1" presStyleIdx="5" presStyleCnt="13"/>
      <dgm:spPr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6DDCF92-EDB8-4463-8B3C-F0E34F07DB43}" type="pres">
      <dgm:prSet presAssocID="{53A0E89A-782C-4CA5-8916-B260A7DAE164}" presName="textRect" presStyleLbl="revTx" presStyleIdx="5" presStyleCnt="13">
        <dgm:presLayoutVars>
          <dgm:bulletEnabled val="1"/>
        </dgm:presLayoutVars>
      </dgm:prSet>
      <dgm:spPr/>
    </dgm:pt>
    <dgm:pt modelId="{1303FD68-628B-447A-AE1C-26B952D754AF}" type="pres">
      <dgm:prSet presAssocID="{A0E594DE-DCF8-46A4-90E3-96567CD455F4}" presName="sibTrans" presStyleLbl="sibTrans2D1" presStyleIdx="0" presStyleCnt="0"/>
      <dgm:spPr/>
    </dgm:pt>
    <dgm:pt modelId="{1BCEB6F8-340C-4185-861B-F4D39ECBF347}" type="pres">
      <dgm:prSet presAssocID="{FA504F47-B495-4590-94CD-25A73A095145}" presName="compNode" presStyleCnt="0"/>
      <dgm:spPr/>
    </dgm:pt>
    <dgm:pt modelId="{555A8253-B439-474C-89F2-EDF29E46BA9D}" type="pres">
      <dgm:prSet presAssocID="{FA504F47-B495-4590-94CD-25A73A095145}" presName="pictRect" presStyleLbl="node1" presStyleIdx="6" presStyleCnt="13"/>
      <dgm:spPr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Family with two children"/>
        </a:ext>
      </dgm:extLst>
    </dgm:pt>
    <dgm:pt modelId="{AF4A398F-2574-4AC8-BADE-086EA11C1CFC}" type="pres">
      <dgm:prSet presAssocID="{FA504F47-B495-4590-94CD-25A73A095145}" presName="textRect" presStyleLbl="revTx" presStyleIdx="6" presStyleCnt="13">
        <dgm:presLayoutVars>
          <dgm:bulletEnabled val="1"/>
        </dgm:presLayoutVars>
      </dgm:prSet>
      <dgm:spPr/>
    </dgm:pt>
    <dgm:pt modelId="{8D6E1D4E-DA18-4DE8-A381-73ABF858EAC9}" type="pres">
      <dgm:prSet presAssocID="{7E1362F0-65F6-4FDF-A145-670FB8E02574}" presName="sibTrans" presStyleLbl="sibTrans2D1" presStyleIdx="0" presStyleCnt="0"/>
      <dgm:spPr/>
    </dgm:pt>
    <dgm:pt modelId="{E61777BB-E3BD-4052-A917-E190D62307A2}" type="pres">
      <dgm:prSet presAssocID="{B4ACC169-4EE6-46B9-9A1B-FA63F6068F0A}" presName="compNode" presStyleCnt="0"/>
      <dgm:spPr/>
    </dgm:pt>
    <dgm:pt modelId="{EF59D4BE-4243-4708-B892-42637101A5AC}" type="pres">
      <dgm:prSet presAssocID="{B4ACC169-4EE6-46B9-9A1B-FA63F6068F0A}" presName="pictRect" presStyleLbl="node1" presStyleIdx="7" presStyleCnt="13"/>
      <dgm:spPr>
        <a:blipFill dpi="0"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New Wheelchair"/>
        </a:ext>
      </dgm:extLst>
    </dgm:pt>
    <dgm:pt modelId="{72AEDF21-940D-4FBD-8E2A-F342E1B7CA3E}" type="pres">
      <dgm:prSet presAssocID="{B4ACC169-4EE6-46B9-9A1B-FA63F6068F0A}" presName="textRect" presStyleLbl="revTx" presStyleIdx="7" presStyleCnt="13">
        <dgm:presLayoutVars>
          <dgm:bulletEnabled val="1"/>
        </dgm:presLayoutVars>
      </dgm:prSet>
      <dgm:spPr/>
    </dgm:pt>
    <dgm:pt modelId="{FC313FFF-289F-4CBB-B1D6-91304660077A}" type="pres">
      <dgm:prSet presAssocID="{CAE1DF8D-B159-43AF-8142-D4DA4D0103EB}" presName="sibTrans" presStyleLbl="sibTrans2D1" presStyleIdx="0" presStyleCnt="0"/>
      <dgm:spPr/>
    </dgm:pt>
    <dgm:pt modelId="{0B9BBAA9-C59B-491D-A6F5-7B8CE8A00C98}" type="pres">
      <dgm:prSet presAssocID="{D26F28A0-47C5-429B-AE2D-FB464EAB5FCC}" presName="compNode" presStyleCnt="0"/>
      <dgm:spPr/>
    </dgm:pt>
    <dgm:pt modelId="{B3D0FB00-3CEA-4543-9C55-50154F4CEC16}" type="pres">
      <dgm:prSet presAssocID="{D26F28A0-47C5-429B-AE2D-FB464EAB5FCC}" presName="pictRect" presStyleLbl="node1" presStyleIdx="8" presStyleCnt="13"/>
      <dgm:spPr>
        <a:blipFill dpi="0" rotWithShape="1"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3BECA06C-9461-4E70-A49C-3D80547E09A2}" type="pres">
      <dgm:prSet presAssocID="{D26F28A0-47C5-429B-AE2D-FB464EAB5FCC}" presName="textRect" presStyleLbl="revTx" presStyleIdx="8" presStyleCnt="13">
        <dgm:presLayoutVars>
          <dgm:bulletEnabled val="1"/>
        </dgm:presLayoutVars>
      </dgm:prSet>
      <dgm:spPr/>
    </dgm:pt>
    <dgm:pt modelId="{35BF45BA-CFA1-4ED1-902B-8B08F828888F}" type="pres">
      <dgm:prSet presAssocID="{106D760D-068C-4E35-894C-671E4D35FC13}" presName="sibTrans" presStyleLbl="sibTrans2D1" presStyleIdx="0" presStyleCnt="0"/>
      <dgm:spPr/>
    </dgm:pt>
    <dgm:pt modelId="{858729C6-ACC5-4782-8347-B88F727165FE}" type="pres">
      <dgm:prSet presAssocID="{2CC1F49D-8EE7-46F4-8512-E3E2C6F6E468}" presName="compNode" presStyleCnt="0"/>
      <dgm:spPr/>
    </dgm:pt>
    <dgm:pt modelId="{D154903E-1811-4432-99D5-A054D4B31D1C}" type="pres">
      <dgm:prSet presAssocID="{2CC1F49D-8EE7-46F4-8512-E3E2C6F6E468}" presName="pictRect" presStyleLbl="node1" presStyleIdx="9" presStyleCnt="13"/>
      <dgm:spPr>
        <a:blipFill dpi="0" rotWithShape="1"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9BEF955-1E5D-448F-9731-48B850AC4E53}" type="pres">
      <dgm:prSet presAssocID="{2CC1F49D-8EE7-46F4-8512-E3E2C6F6E468}" presName="textRect" presStyleLbl="revTx" presStyleIdx="9" presStyleCnt="13">
        <dgm:presLayoutVars>
          <dgm:bulletEnabled val="1"/>
        </dgm:presLayoutVars>
      </dgm:prSet>
      <dgm:spPr/>
    </dgm:pt>
    <dgm:pt modelId="{51378BB9-62A4-4D12-8A3A-ADC7956E451E}" type="pres">
      <dgm:prSet presAssocID="{74B1A6E8-AED2-4AD4-82FA-E68C35DAA775}" presName="sibTrans" presStyleLbl="sibTrans2D1" presStyleIdx="0" presStyleCnt="0"/>
      <dgm:spPr/>
    </dgm:pt>
    <dgm:pt modelId="{455A60A0-CDF5-4A7A-8211-3514C69CB6E9}" type="pres">
      <dgm:prSet presAssocID="{24D6F79F-2B42-465C-BA85-E9A6D093E762}" presName="compNode" presStyleCnt="0"/>
      <dgm:spPr/>
    </dgm:pt>
    <dgm:pt modelId="{F12EE08D-0D56-4EC1-BC1A-CA8AD90451FD}" type="pres">
      <dgm:prSet presAssocID="{24D6F79F-2B42-465C-BA85-E9A6D093E762}" presName="pictRect" presStyleLbl="node1" presStyleIdx="10" presStyleCnt="13"/>
      <dgm:spPr>
        <a:blipFill dpi="0" rotWithShape="1"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D66208F-04FF-4D84-95B4-863B13876AD4}" type="pres">
      <dgm:prSet presAssocID="{24D6F79F-2B42-465C-BA85-E9A6D093E762}" presName="textRect" presStyleLbl="revTx" presStyleIdx="10" presStyleCnt="13">
        <dgm:presLayoutVars>
          <dgm:bulletEnabled val="1"/>
        </dgm:presLayoutVars>
      </dgm:prSet>
      <dgm:spPr/>
    </dgm:pt>
    <dgm:pt modelId="{EB48C246-958C-479F-8371-4E90A0BFE009}" type="pres">
      <dgm:prSet presAssocID="{44EDD5E5-F2DD-4ADB-9C69-ED608C2C930E}" presName="sibTrans" presStyleLbl="sibTrans2D1" presStyleIdx="0" presStyleCnt="0"/>
      <dgm:spPr/>
    </dgm:pt>
    <dgm:pt modelId="{3F8E9A7A-B0EF-46A1-8588-72D22FB8A05A}" type="pres">
      <dgm:prSet presAssocID="{161F60DA-76AB-47CC-96E8-C84B66B2D698}" presName="compNode" presStyleCnt="0"/>
      <dgm:spPr/>
    </dgm:pt>
    <dgm:pt modelId="{0BC2BE4E-DF24-4E00-9D53-279AAF294152}" type="pres">
      <dgm:prSet presAssocID="{161F60DA-76AB-47CC-96E8-C84B66B2D698}" presName="pictRect" presStyleLbl="node1" presStyleIdx="11" presStyleCnt="13"/>
      <dgm:spPr>
        <a:blipFill dpi="0" rotWithShape="1"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4074CF97-212B-4ABB-A418-34FCF28A279F}" type="pres">
      <dgm:prSet presAssocID="{161F60DA-76AB-47CC-96E8-C84B66B2D698}" presName="textRect" presStyleLbl="revTx" presStyleIdx="11" presStyleCnt="13">
        <dgm:presLayoutVars>
          <dgm:bulletEnabled val="1"/>
        </dgm:presLayoutVars>
      </dgm:prSet>
      <dgm:spPr/>
    </dgm:pt>
    <dgm:pt modelId="{4E2A4A57-2ACF-4638-BB37-8888354915E0}" type="pres">
      <dgm:prSet presAssocID="{2BC021E8-6795-4C46-A18B-DC8BF16C5161}" presName="sibTrans" presStyleLbl="sibTrans2D1" presStyleIdx="0" presStyleCnt="0"/>
      <dgm:spPr/>
    </dgm:pt>
    <dgm:pt modelId="{1BFF46A6-717E-4736-9F02-FA66F878747D}" type="pres">
      <dgm:prSet presAssocID="{F1F98CAB-94E8-48F1-8DA0-9471D9B4E59C}" presName="compNode" presStyleCnt="0"/>
      <dgm:spPr/>
    </dgm:pt>
    <dgm:pt modelId="{00D672F0-14DA-4897-84CA-8DB6F74C2EA8}" type="pres">
      <dgm:prSet presAssocID="{F1F98CAB-94E8-48F1-8DA0-9471D9B4E59C}" presName="pictRect" presStyleLbl="node1" presStyleIdx="12" presStyleCnt="13"/>
      <dgm:spPr>
        <a:blipFill dpi="0" rotWithShape="1">
          <a:blip xmlns:r="http://schemas.openxmlformats.org/officeDocument/2006/relationships"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9C485910-7C2C-47B4-9478-FF9803339576}" type="pres">
      <dgm:prSet presAssocID="{F1F98CAB-94E8-48F1-8DA0-9471D9B4E59C}" presName="textRect" presStyleLbl="revTx" presStyleIdx="12" presStyleCnt="13">
        <dgm:presLayoutVars>
          <dgm:bulletEnabled val="1"/>
        </dgm:presLayoutVars>
      </dgm:prSet>
      <dgm:spPr/>
    </dgm:pt>
  </dgm:ptLst>
  <dgm:cxnLst>
    <dgm:cxn modelId="{76C3DE01-A80E-4650-88D2-1244329EE930}" type="presOf" srcId="{78D8ED73-9B8E-48F2-AE86-5362617FF630}" destId="{F0DF12E9-91E7-4199-8027-6099683E2555}" srcOrd="0" destOrd="0" presId="urn:microsoft.com/office/officeart/2005/8/layout/pList1"/>
    <dgm:cxn modelId="{73BE090E-861A-4B82-99D4-B6A8AD2BCB3F}" type="presOf" srcId="{B6E71211-11C3-4A85-9D9B-080D241C8120}" destId="{4C4935A1-F2F3-4B56-A23B-B48CECED3055}" srcOrd="0" destOrd="0" presId="urn:microsoft.com/office/officeart/2005/8/layout/pList1"/>
    <dgm:cxn modelId="{8F9E760F-64CA-4515-A268-C9829CAAE83E}" type="presOf" srcId="{2CC1F49D-8EE7-46F4-8512-E3E2C6F6E468}" destId="{19BEF955-1E5D-448F-9731-48B850AC4E53}" srcOrd="0" destOrd="0" presId="urn:microsoft.com/office/officeart/2005/8/layout/pList1"/>
    <dgm:cxn modelId="{CBE91916-C784-44E2-9FB2-08F630FBC270}" srcId="{96DC18B6-C9E3-4A76-AB73-83FC29811BA5}" destId="{F1F98CAB-94E8-48F1-8DA0-9471D9B4E59C}" srcOrd="12" destOrd="0" parTransId="{84744CF1-52FD-4A93-97A2-7FA72A264627}" sibTransId="{A0E84715-8885-4D15-BF26-BDAB9CE7E50B}"/>
    <dgm:cxn modelId="{D6639E18-F694-471D-8C80-97CD69D97095}" type="presOf" srcId="{E19BFC67-34A5-4818-9F64-FF1A281FCBDB}" destId="{C065914B-0F1C-41D6-8078-4D7B8EFBF3D2}" srcOrd="0" destOrd="0" presId="urn:microsoft.com/office/officeart/2005/8/layout/pList1"/>
    <dgm:cxn modelId="{4075651E-89CE-4C7E-8539-5BAFACA6FB4C}" type="presOf" srcId="{CAE1DF8D-B159-43AF-8142-D4DA4D0103EB}" destId="{FC313FFF-289F-4CBB-B1D6-91304660077A}" srcOrd="0" destOrd="0" presId="urn:microsoft.com/office/officeart/2005/8/layout/pList1"/>
    <dgm:cxn modelId="{663D6C22-FF2D-48C1-8743-F6992DD01357}" srcId="{96DC18B6-C9E3-4A76-AB73-83FC29811BA5}" destId="{C3DECC0F-3385-4291-A3F7-B84F287EDC1F}" srcOrd="1" destOrd="0" parTransId="{948ECF4A-5688-4D69-BEB1-D4994D093A5E}" sibTransId="{E78EAEF9-4426-4C07-B19E-AD91D3927D78}"/>
    <dgm:cxn modelId="{1A893728-B836-4499-B863-21CE38502BCC}" type="presOf" srcId="{6D4F82F3-5310-4AE5-A86E-174FBF13D9A3}" destId="{417891CC-D4F3-43BA-8115-615E404823C8}" srcOrd="0" destOrd="0" presId="urn:microsoft.com/office/officeart/2005/8/layout/pList1"/>
    <dgm:cxn modelId="{E887E828-1186-448A-A210-596B8A4DEE5D}" type="presOf" srcId="{FA504F47-B495-4590-94CD-25A73A095145}" destId="{AF4A398F-2574-4AC8-BADE-086EA11C1CFC}" srcOrd="0" destOrd="0" presId="urn:microsoft.com/office/officeart/2005/8/layout/pList1"/>
    <dgm:cxn modelId="{BD179B2B-696B-4035-8F4C-58A7EDE6E721}" type="presOf" srcId="{A0E594DE-DCF8-46A4-90E3-96567CD455F4}" destId="{1303FD68-628B-447A-AE1C-26B952D754AF}" srcOrd="0" destOrd="0" presId="urn:microsoft.com/office/officeart/2005/8/layout/pList1"/>
    <dgm:cxn modelId="{8E60C72D-5392-4380-A65A-A047A09F0683}" type="presOf" srcId="{96DC18B6-C9E3-4A76-AB73-83FC29811BA5}" destId="{A944840F-8BCF-4332-8ED0-E269CCD1F927}" srcOrd="0" destOrd="0" presId="urn:microsoft.com/office/officeart/2005/8/layout/pList1"/>
    <dgm:cxn modelId="{3FE40A3B-B99D-4D84-9F1C-05300339C3DC}" type="presOf" srcId="{E78EAEF9-4426-4C07-B19E-AD91D3927D78}" destId="{447CC54E-67F4-42E4-B75A-CCCF219EC205}" srcOrd="0" destOrd="0" presId="urn:microsoft.com/office/officeart/2005/8/layout/pList1"/>
    <dgm:cxn modelId="{BB163147-5D21-4459-A339-CCB103353AC7}" type="presOf" srcId="{44EDD5E5-F2DD-4ADB-9C69-ED608C2C930E}" destId="{EB48C246-958C-479F-8371-4E90A0BFE009}" srcOrd="0" destOrd="0" presId="urn:microsoft.com/office/officeart/2005/8/layout/pList1"/>
    <dgm:cxn modelId="{D76FDD4B-D27A-4C0B-A0EC-1FADF8BE4AD5}" type="presOf" srcId="{161F60DA-76AB-47CC-96E8-C84B66B2D698}" destId="{4074CF97-212B-4ABB-A418-34FCF28A279F}" srcOrd="0" destOrd="0" presId="urn:microsoft.com/office/officeart/2005/8/layout/pList1"/>
    <dgm:cxn modelId="{D6DE496D-0BDD-4AA3-97D5-52D48E0F202C}" type="presOf" srcId="{BA367162-107A-44B5-BFD6-E7507E1915E8}" destId="{2BC908BD-8A04-40E1-BF4F-ACBC38850D0B}" srcOrd="0" destOrd="0" presId="urn:microsoft.com/office/officeart/2005/8/layout/pList1"/>
    <dgm:cxn modelId="{F2972970-D3A7-4019-84CD-09A24ACDEE25}" srcId="{96DC18B6-C9E3-4A76-AB73-83FC29811BA5}" destId="{161F60DA-76AB-47CC-96E8-C84B66B2D698}" srcOrd="11" destOrd="0" parTransId="{E11D8EF4-C2DB-46C3-82E8-E48FFC6AEF52}" sibTransId="{2BC021E8-6795-4C46-A18B-DC8BF16C5161}"/>
    <dgm:cxn modelId="{DD36D450-7A07-41B2-9C1E-07ADEDEF7A53}" type="presOf" srcId="{C3DECC0F-3385-4291-A3F7-B84F287EDC1F}" destId="{E6DA1D38-3C35-4699-96CB-229DD814AD77}" srcOrd="0" destOrd="0" presId="urn:microsoft.com/office/officeart/2005/8/layout/pList1"/>
    <dgm:cxn modelId="{1F85B053-39D1-4136-ADBE-B4047F7DA64E}" type="presOf" srcId="{106D760D-068C-4E35-894C-671E4D35FC13}" destId="{35BF45BA-CFA1-4ED1-902B-8B08F828888F}" srcOrd="0" destOrd="0" presId="urn:microsoft.com/office/officeart/2005/8/layout/pList1"/>
    <dgm:cxn modelId="{6C951585-B312-412A-AE5B-C8DB4D184B2A}" type="presOf" srcId="{8296C020-D335-4CEC-8291-41A68257DD61}" destId="{0930B98D-841C-4D4D-8C88-F204BC7D6BA4}" srcOrd="0" destOrd="0" presId="urn:microsoft.com/office/officeart/2005/8/layout/pList1"/>
    <dgm:cxn modelId="{2FE10A95-12C1-4A04-BC70-EB3AECA07FE7}" type="presOf" srcId="{7E1362F0-65F6-4FDF-A145-670FB8E02574}" destId="{8D6E1D4E-DA18-4DE8-A381-73ABF858EAC9}" srcOrd="0" destOrd="0" presId="urn:microsoft.com/office/officeart/2005/8/layout/pList1"/>
    <dgm:cxn modelId="{1A6B0296-7255-4882-A134-E1884382A015}" type="presOf" srcId="{B4ACC169-4EE6-46B9-9A1B-FA63F6068F0A}" destId="{72AEDF21-940D-4FBD-8E2A-F342E1B7CA3E}" srcOrd="0" destOrd="0" presId="urn:microsoft.com/office/officeart/2005/8/layout/pList1"/>
    <dgm:cxn modelId="{CF92489E-1A74-47D9-BF16-E8179311096C}" type="presOf" srcId="{74B1A6E8-AED2-4AD4-82FA-E68C35DAA775}" destId="{51378BB9-62A4-4D12-8A3A-ADC7956E451E}" srcOrd="0" destOrd="0" presId="urn:microsoft.com/office/officeart/2005/8/layout/pList1"/>
    <dgm:cxn modelId="{6F85E79F-6341-401F-899E-92F832C35A92}" type="presOf" srcId="{53A0E89A-782C-4CA5-8916-B260A7DAE164}" destId="{F6DDCF92-EDB8-4463-8B3C-F0E34F07DB43}" srcOrd="0" destOrd="0" presId="urn:microsoft.com/office/officeart/2005/8/layout/pList1"/>
    <dgm:cxn modelId="{E6DD1AA0-9171-4E23-A7D0-DE694B5B5ABB}" srcId="{96DC18B6-C9E3-4A76-AB73-83FC29811BA5}" destId="{53A0E89A-782C-4CA5-8916-B260A7DAE164}" srcOrd="5" destOrd="0" parTransId="{AA925C0C-4A26-4D44-A9C3-D7BAC99DDBFD}" sibTransId="{A0E594DE-DCF8-46A4-90E3-96567CD455F4}"/>
    <dgm:cxn modelId="{302DE2AB-4690-40FC-A8FC-EEAEBDFEB0D9}" srcId="{96DC18B6-C9E3-4A76-AB73-83FC29811BA5}" destId="{A6C8A9DE-48E5-4159-A187-74000502B23D}" srcOrd="4" destOrd="0" parTransId="{1149BE2E-F531-4208-BCA0-BE783245040F}" sibTransId="{BA367162-107A-44B5-BFD6-E7507E1915E8}"/>
    <dgm:cxn modelId="{48609EB0-DA91-430E-87C7-3590B40F4733}" type="presOf" srcId="{2BC021E8-6795-4C46-A18B-DC8BF16C5161}" destId="{4E2A4A57-2ACF-4638-BB37-8888354915E0}" srcOrd="0" destOrd="0" presId="urn:microsoft.com/office/officeart/2005/8/layout/pList1"/>
    <dgm:cxn modelId="{BE0653B7-60F4-4809-AD1F-91E8CC472D61}" type="presOf" srcId="{D0392840-54ED-493E-978B-7D103DEE49CB}" destId="{FCAA8F2B-EA43-42F0-8D2D-AEA4207B5953}" srcOrd="0" destOrd="0" presId="urn:microsoft.com/office/officeart/2005/8/layout/pList1"/>
    <dgm:cxn modelId="{097425B8-2DDE-4EDF-9615-B273053C8391}" srcId="{96DC18B6-C9E3-4A76-AB73-83FC29811BA5}" destId="{E19BFC67-34A5-4818-9F64-FF1A281FCBDB}" srcOrd="3" destOrd="0" parTransId="{ED39186A-577A-4CE0-B652-D09D76539516}" sibTransId="{78D8ED73-9B8E-48F2-AE86-5362617FF630}"/>
    <dgm:cxn modelId="{031425BA-BF43-4C76-B527-C92DAD9E5075}" type="presOf" srcId="{F1F98CAB-94E8-48F1-8DA0-9471D9B4E59C}" destId="{9C485910-7C2C-47B4-9478-FF9803339576}" srcOrd="0" destOrd="0" presId="urn:microsoft.com/office/officeart/2005/8/layout/pList1"/>
    <dgm:cxn modelId="{AA2734BA-EAF6-4BB4-8FA7-AB535255A86C}" srcId="{96DC18B6-C9E3-4A76-AB73-83FC29811BA5}" destId="{D0392840-54ED-493E-978B-7D103DEE49CB}" srcOrd="2" destOrd="0" parTransId="{79EF1AEF-CB68-4693-9A3A-71853701DCEC}" sibTransId="{B6E71211-11C3-4A85-9D9B-080D241C8120}"/>
    <dgm:cxn modelId="{C8FA97C5-7873-4984-9A25-575308AFD616}" srcId="{96DC18B6-C9E3-4A76-AB73-83FC29811BA5}" destId="{B4ACC169-4EE6-46B9-9A1B-FA63F6068F0A}" srcOrd="7" destOrd="0" parTransId="{1E444ACA-847B-4B0E-BA9F-D016450C4AC9}" sibTransId="{CAE1DF8D-B159-43AF-8142-D4DA4D0103EB}"/>
    <dgm:cxn modelId="{7A7AD4C9-406E-42D1-B1F0-2A74A42D3864}" srcId="{96DC18B6-C9E3-4A76-AB73-83FC29811BA5}" destId="{8296C020-D335-4CEC-8291-41A68257DD61}" srcOrd="0" destOrd="0" parTransId="{CB24476D-F26A-43AE-A14D-DFB65094719F}" sibTransId="{6D4F82F3-5310-4AE5-A86E-174FBF13D9A3}"/>
    <dgm:cxn modelId="{2F6924CB-F506-4E13-8D95-19E265A15794}" srcId="{96DC18B6-C9E3-4A76-AB73-83FC29811BA5}" destId="{24D6F79F-2B42-465C-BA85-E9A6D093E762}" srcOrd="10" destOrd="0" parTransId="{E717A5A3-E355-4A9B-B4CD-090D8F6720DF}" sibTransId="{44EDD5E5-F2DD-4ADB-9C69-ED608C2C930E}"/>
    <dgm:cxn modelId="{0A5FB4CD-A103-4654-957D-4067B872AFEB}" type="presOf" srcId="{24D6F79F-2B42-465C-BA85-E9A6D093E762}" destId="{5D66208F-04FF-4D84-95B4-863B13876AD4}" srcOrd="0" destOrd="0" presId="urn:microsoft.com/office/officeart/2005/8/layout/pList1"/>
    <dgm:cxn modelId="{54A30DE3-A8AA-4A5A-B449-3F5247C0C91E}" srcId="{96DC18B6-C9E3-4A76-AB73-83FC29811BA5}" destId="{D26F28A0-47C5-429B-AE2D-FB464EAB5FCC}" srcOrd="8" destOrd="0" parTransId="{85D87686-2355-4219-A953-054EB507F7E8}" sibTransId="{106D760D-068C-4E35-894C-671E4D35FC13}"/>
    <dgm:cxn modelId="{930B1EE8-B4CC-485B-9851-8954D8A90972}" type="presOf" srcId="{A6C8A9DE-48E5-4159-A187-74000502B23D}" destId="{7D3ABE0C-BFE9-4D78-8FCF-CD2885BACE49}" srcOrd="0" destOrd="0" presId="urn:microsoft.com/office/officeart/2005/8/layout/pList1"/>
    <dgm:cxn modelId="{6E74A1F1-3BF4-4F28-886C-A8416D72B2C0}" type="presOf" srcId="{D26F28A0-47C5-429B-AE2D-FB464EAB5FCC}" destId="{3BECA06C-9461-4E70-A49C-3D80547E09A2}" srcOrd="0" destOrd="0" presId="urn:microsoft.com/office/officeart/2005/8/layout/pList1"/>
    <dgm:cxn modelId="{025165F5-7BF6-40A8-A464-87F325BF9C88}" srcId="{96DC18B6-C9E3-4A76-AB73-83FC29811BA5}" destId="{FA504F47-B495-4590-94CD-25A73A095145}" srcOrd="6" destOrd="0" parTransId="{92C133C1-AD50-431D-945A-C504E89061AF}" sibTransId="{7E1362F0-65F6-4FDF-A145-670FB8E02574}"/>
    <dgm:cxn modelId="{4F7951FD-887A-4DA4-9463-47D55F1C0348}" srcId="{96DC18B6-C9E3-4A76-AB73-83FC29811BA5}" destId="{2CC1F49D-8EE7-46F4-8512-E3E2C6F6E468}" srcOrd="9" destOrd="0" parTransId="{91BE1D9B-BA24-43E4-8053-99608E6928A0}" sibTransId="{74B1A6E8-AED2-4AD4-82FA-E68C35DAA775}"/>
    <dgm:cxn modelId="{2A77E696-7FF4-4DC8-A864-B6D149EC2A92}" type="presParOf" srcId="{A944840F-8BCF-4332-8ED0-E269CCD1F927}" destId="{873F862C-0F38-4E18-A65D-83115D984220}" srcOrd="0" destOrd="0" presId="urn:microsoft.com/office/officeart/2005/8/layout/pList1"/>
    <dgm:cxn modelId="{5E6C0B26-92DB-4946-85CA-FE5F2DB920BC}" type="presParOf" srcId="{873F862C-0F38-4E18-A65D-83115D984220}" destId="{A1CDD57B-7D62-4332-8C32-92C2C9C9D792}" srcOrd="0" destOrd="0" presId="urn:microsoft.com/office/officeart/2005/8/layout/pList1"/>
    <dgm:cxn modelId="{822B0542-1E5C-4821-8352-71B4AA66837E}" type="presParOf" srcId="{873F862C-0F38-4E18-A65D-83115D984220}" destId="{0930B98D-841C-4D4D-8C88-F204BC7D6BA4}" srcOrd="1" destOrd="0" presId="urn:microsoft.com/office/officeart/2005/8/layout/pList1"/>
    <dgm:cxn modelId="{8963DEB3-8162-4998-A262-2FD81F87968C}" type="presParOf" srcId="{A944840F-8BCF-4332-8ED0-E269CCD1F927}" destId="{417891CC-D4F3-43BA-8115-615E404823C8}" srcOrd="1" destOrd="0" presId="urn:microsoft.com/office/officeart/2005/8/layout/pList1"/>
    <dgm:cxn modelId="{A8518B10-78B7-4071-8AF4-E835D2352621}" type="presParOf" srcId="{A944840F-8BCF-4332-8ED0-E269CCD1F927}" destId="{CA3731FC-2C88-4E98-837E-3E90180D32E5}" srcOrd="2" destOrd="0" presId="urn:microsoft.com/office/officeart/2005/8/layout/pList1"/>
    <dgm:cxn modelId="{4009BBC4-4F49-4C9D-AAA9-D51D09F86604}" type="presParOf" srcId="{CA3731FC-2C88-4E98-837E-3E90180D32E5}" destId="{8A26BE40-3732-4307-9D61-A448E0C8F2CE}" srcOrd="0" destOrd="0" presId="urn:microsoft.com/office/officeart/2005/8/layout/pList1"/>
    <dgm:cxn modelId="{A41BD1DA-0914-435D-94BE-53BFB64CA15C}" type="presParOf" srcId="{CA3731FC-2C88-4E98-837E-3E90180D32E5}" destId="{E6DA1D38-3C35-4699-96CB-229DD814AD77}" srcOrd="1" destOrd="0" presId="urn:microsoft.com/office/officeart/2005/8/layout/pList1"/>
    <dgm:cxn modelId="{E4979543-2DFD-48E3-B537-E8932BB59305}" type="presParOf" srcId="{A944840F-8BCF-4332-8ED0-E269CCD1F927}" destId="{447CC54E-67F4-42E4-B75A-CCCF219EC205}" srcOrd="3" destOrd="0" presId="urn:microsoft.com/office/officeart/2005/8/layout/pList1"/>
    <dgm:cxn modelId="{E5753FC7-406F-40DC-AAEE-140C8D906B19}" type="presParOf" srcId="{A944840F-8BCF-4332-8ED0-E269CCD1F927}" destId="{85AE6807-07D0-4A76-A85A-A175E48159B6}" srcOrd="4" destOrd="0" presId="urn:microsoft.com/office/officeart/2005/8/layout/pList1"/>
    <dgm:cxn modelId="{BDBC054F-C42F-4490-8392-BBE792C1E001}" type="presParOf" srcId="{85AE6807-07D0-4A76-A85A-A175E48159B6}" destId="{F2D3E040-0EDD-4DF8-B459-E004CB1F1DC3}" srcOrd="0" destOrd="0" presId="urn:microsoft.com/office/officeart/2005/8/layout/pList1"/>
    <dgm:cxn modelId="{3EEFA8E5-E26B-4EB3-B033-2F3D92DD6CD2}" type="presParOf" srcId="{85AE6807-07D0-4A76-A85A-A175E48159B6}" destId="{FCAA8F2B-EA43-42F0-8D2D-AEA4207B5953}" srcOrd="1" destOrd="0" presId="urn:microsoft.com/office/officeart/2005/8/layout/pList1"/>
    <dgm:cxn modelId="{BA9EFDE1-7CB8-41F2-BF36-D35ECAE04D3A}" type="presParOf" srcId="{A944840F-8BCF-4332-8ED0-E269CCD1F927}" destId="{4C4935A1-F2F3-4B56-A23B-B48CECED3055}" srcOrd="5" destOrd="0" presId="urn:microsoft.com/office/officeart/2005/8/layout/pList1"/>
    <dgm:cxn modelId="{542CA011-D831-4C1A-B60E-E0176E5986B5}" type="presParOf" srcId="{A944840F-8BCF-4332-8ED0-E269CCD1F927}" destId="{1EAA5593-681F-4F78-B2D7-BF982A917E45}" srcOrd="6" destOrd="0" presId="urn:microsoft.com/office/officeart/2005/8/layout/pList1"/>
    <dgm:cxn modelId="{90A0CAD6-5BA1-4AF2-BED4-6934BE61285B}" type="presParOf" srcId="{1EAA5593-681F-4F78-B2D7-BF982A917E45}" destId="{A875CD01-9D44-4273-B232-05E3EDFEDC6E}" srcOrd="0" destOrd="0" presId="urn:microsoft.com/office/officeart/2005/8/layout/pList1"/>
    <dgm:cxn modelId="{1D9BE2C1-809E-4CF4-8F8E-837F72DA28B0}" type="presParOf" srcId="{1EAA5593-681F-4F78-B2D7-BF982A917E45}" destId="{C065914B-0F1C-41D6-8078-4D7B8EFBF3D2}" srcOrd="1" destOrd="0" presId="urn:microsoft.com/office/officeart/2005/8/layout/pList1"/>
    <dgm:cxn modelId="{D61E04F6-7617-4080-A017-AE0E36C85432}" type="presParOf" srcId="{A944840F-8BCF-4332-8ED0-E269CCD1F927}" destId="{F0DF12E9-91E7-4199-8027-6099683E2555}" srcOrd="7" destOrd="0" presId="urn:microsoft.com/office/officeart/2005/8/layout/pList1"/>
    <dgm:cxn modelId="{6C7C6FAD-573B-45A6-B237-DD796680239B}" type="presParOf" srcId="{A944840F-8BCF-4332-8ED0-E269CCD1F927}" destId="{3B882B92-081B-4A01-89AE-3A47B2411472}" srcOrd="8" destOrd="0" presId="urn:microsoft.com/office/officeart/2005/8/layout/pList1"/>
    <dgm:cxn modelId="{02DDAAE7-D47A-4648-85BB-EE983DB54DC7}" type="presParOf" srcId="{3B882B92-081B-4A01-89AE-3A47B2411472}" destId="{5053FFD9-1F3D-4038-A419-8AA089B26075}" srcOrd="0" destOrd="0" presId="urn:microsoft.com/office/officeart/2005/8/layout/pList1"/>
    <dgm:cxn modelId="{8BC9E9C7-C7EA-435F-9A85-5C8B45BEFCE7}" type="presParOf" srcId="{3B882B92-081B-4A01-89AE-3A47B2411472}" destId="{7D3ABE0C-BFE9-4D78-8FCF-CD2885BACE49}" srcOrd="1" destOrd="0" presId="urn:microsoft.com/office/officeart/2005/8/layout/pList1"/>
    <dgm:cxn modelId="{E2FC5987-7607-46B9-998A-96FEEE0F44C4}" type="presParOf" srcId="{A944840F-8BCF-4332-8ED0-E269CCD1F927}" destId="{2BC908BD-8A04-40E1-BF4F-ACBC38850D0B}" srcOrd="9" destOrd="0" presId="urn:microsoft.com/office/officeart/2005/8/layout/pList1"/>
    <dgm:cxn modelId="{BFD00EC9-FDB9-4E15-A471-9BB186AF83A9}" type="presParOf" srcId="{A944840F-8BCF-4332-8ED0-E269CCD1F927}" destId="{86AA1B86-1E93-4579-BEB6-12952C627080}" srcOrd="10" destOrd="0" presId="urn:microsoft.com/office/officeart/2005/8/layout/pList1"/>
    <dgm:cxn modelId="{718E3716-81DE-47A2-AC41-D1B9BEBEC62B}" type="presParOf" srcId="{86AA1B86-1E93-4579-BEB6-12952C627080}" destId="{6327437E-95F1-40A4-BF54-B7A912CB4CDC}" srcOrd="0" destOrd="0" presId="urn:microsoft.com/office/officeart/2005/8/layout/pList1"/>
    <dgm:cxn modelId="{18441F8A-877D-4E13-A105-41B8FABEEC77}" type="presParOf" srcId="{86AA1B86-1E93-4579-BEB6-12952C627080}" destId="{F6DDCF92-EDB8-4463-8B3C-F0E34F07DB43}" srcOrd="1" destOrd="0" presId="urn:microsoft.com/office/officeart/2005/8/layout/pList1"/>
    <dgm:cxn modelId="{6FC0FFBC-CDB0-49F1-9C6D-3EF3DC665CE7}" type="presParOf" srcId="{A944840F-8BCF-4332-8ED0-E269CCD1F927}" destId="{1303FD68-628B-447A-AE1C-26B952D754AF}" srcOrd="11" destOrd="0" presId="urn:microsoft.com/office/officeart/2005/8/layout/pList1"/>
    <dgm:cxn modelId="{6C2594FE-33E8-4352-8ED5-7E9CC18AADA7}" type="presParOf" srcId="{A944840F-8BCF-4332-8ED0-E269CCD1F927}" destId="{1BCEB6F8-340C-4185-861B-F4D39ECBF347}" srcOrd="12" destOrd="0" presId="urn:microsoft.com/office/officeart/2005/8/layout/pList1"/>
    <dgm:cxn modelId="{E8512275-6B40-4CAD-AFCB-000D8A33A5BF}" type="presParOf" srcId="{1BCEB6F8-340C-4185-861B-F4D39ECBF347}" destId="{555A8253-B439-474C-89F2-EDF29E46BA9D}" srcOrd="0" destOrd="0" presId="urn:microsoft.com/office/officeart/2005/8/layout/pList1"/>
    <dgm:cxn modelId="{7C02D175-2FC7-4AC2-B784-24CF563AD9C3}" type="presParOf" srcId="{1BCEB6F8-340C-4185-861B-F4D39ECBF347}" destId="{AF4A398F-2574-4AC8-BADE-086EA11C1CFC}" srcOrd="1" destOrd="0" presId="urn:microsoft.com/office/officeart/2005/8/layout/pList1"/>
    <dgm:cxn modelId="{E1F80A5A-7A99-4165-B2F6-23B948D6E26E}" type="presParOf" srcId="{A944840F-8BCF-4332-8ED0-E269CCD1F927}" destId="{8D6E1D4E-DA18-4DE8-A381-73ABF858EAC9}" srcOrd="13" destOrd="0" presId="urn:microsoft.com/office/officeart/2005/8/layout/pList1"/>
    <dgm:cxn modelId="{0D53DE16-5F53-4E05-85A9-8DD467C2F219}" type="presParOf" srcId="{A944840F-8BCF-4332-8ED0-E269CCD1F927}" destId="{E61777BB-E3BD-4052-A917-E190D62307A2}" srcOrd="14" destOrd="0" presId="urn:microsoft.com/office/officeart/2005/8/layout/pList1"/>
    <dgm:cxn modelId="{2AB5558F-8173-4519-A6E2-E6BD67C25D93}" type="presParOf" srcId="{E61777BB-E3BD-4052-A917-E190D62307A2}" destId="{EF59D4BE-4243-4708-B892-42637101A5AC}" srcOrd="0" destOrd="0" presId="urn:microsoft.com/office/officeart/2005/8/layout/pList1"/>
    <dgm:cxn modelId="{CD8FBBBD-998A-4C2F-A7F1-68E5DF73EBBB}" type="presParOf" srcId="{E61777BB-E3BD-4052-A917-E190D62307A2}" destId="{72AEDF21-940D-4FBD-8E2A-F342E1B7CA3E}" srcOrd="1" destOrd="0" presId="urn:microsoft.com/office/officeart/2005/8/layout/pList1"/>
    <dgm:cxn modelId="{0FA97587-A911-431D-B8FD-5FF7D167E901}" type="presParOf" srcId="{A944840F-8BCF-4332-8ED0-E269CCD1F927}" destId="{FC313FFF-289F-4CBB-B1D6-91304660077A}" srcOrd="15" destOrd="0" presId="urn:microsoft.com/office/officeart/2005/8/layout/pList1"/>
    <dgm:cxn modelId="{7F461A4B-058B-4DDF-9AAE-E6C1F0166A17}" type="presParOf" srcId="{A944840F-8BCF-4332-8ED0-E269CCD1F927}" destId="{0B9BBAA9-C59B-491D-A6F5-7B8CE8A00C98}" srcOrd="16" destOrd="0" presId="urn:microsoft.com/office/officeart/2005/8/layout/pList1"/>
    <dgm:cxn modelId="{F0DD2509-AF7C-449B-A186-FB02EAB29817}" type="presParOf" srcId="{0B9BBAA9-C59B-491D-A6F5-7B8CE8A00C98}" destId="{B3D0FB00-3CEA-4543-9C55-50154F4CEC16}" srcOrd="0" destOrd="0" presId="urn:microsoft.com/office/officeart/2005/8/layout/pList1"/>
    <dgm:cxn modelId="{0C167F8D-70F4-4235-9864-EA77B92D6057}" type="presParOf" srcId="{0B9BBAA9-C59B-491D-A6F5-7B8CE8A00C98}" destId="{3BECA06C-9461-4E70-A49C-3D80547E09A2}" srcOrd="1" destOrd="0" presId="urn:microsoft.com/office/officeart/2005/8/layout/pList1"/>
    <dgm:cxn modelId="{D88EE02A-B1FB-4064-987C-B03EF0691294}" type="presParOf" srcId="{A944840F-8BCF-4332-8ED0-E269CCD1F927}" destId="{35BF45BA-CFA1-4ED1-902B-8B08F828888F}" srcOrd="17" destOrd="0" presId="urn:microsoft.com/office/officeart/2005/8/layout/pList1"/>
    <dgm:cxn modelId="{21829C4F-A5B5-4353-8B66-577C686E3442}" type="presParOf" srcId="{A944840F-8BCF-4332-8ED0-E269CCD1F927}" destId="{858729C6-ACC5-4782-8347-B88F727165FE}" srcOrd="18" destOrd="0" presId="urn:microsoft.com/office/officeart/2005/8/layout/pList1"/>
    <dgm:cxn modelId="{B35F84C3-08B3-4DE2-B375-A78CEDF2BE5E}" type="presParOf" srcId="{858729C6-ACC5-4782-8347-B88F727165FE}" destId="{D154903E-1811-4432-99D5-A054D4B31D1C}" srcOrd="0" destOrd="0" presId="urn:microsoft.com/office/officeart/2005/8/layout/pList1"/>
    <dgm:cxn modelId="{C07CD992-7777-4FD0-AF68-7F90018845ED}" type="presParOf" srcId="{858729C6-ACC5-4782-8347-B88F727165FE}" destId="{19BEF955-1E5D-448F-9731-48B850AC4E53}" srcOrd="1" destOrd="0" presId="urn:microsoft.com/office/officeart/2005/8/layout/pList1"/>
    <dgm:cxn modelId="{856783F2-FAAA-4E4C-8910-0E99DBC57A14}" type="presParOf" srcId="{A944840F-8BCF-4332-8ED0-E269CCD1F927}" destId="{51378BB9-62A4-4D12-8A3A-ADC7956E451E}" srcOrd="19" destOrd="0" presId="urn:microsoft.com/office/officeart/2005/8/layout/pList1"/>
    <dgm:cxn modelId="{7CA2C392-2B1B-4BBA-A486-FFF8114E7AA0}" type="presParOf" srcId="{A944840F-8BCF-4332-8ED0-E269CCD1F927}" destId="{455A60A0-CDF5-4A7A-8211-3514C69CB6E9}" srcOrd="20" destOrd="0" presId="urn:microsoft.com/office/officeart/2005/8/layout/pList1"/>
    <dgm:cxn modelId="{629AF8CE-53BA-4262-B940-CD25636F2196}" type="presParOf" srcId="{455A60A0-CDF5-4A7A-8211-3514C69CB6E9}" destId="{F12EE08D-0D56-4EC1-BC1A-CA8AD90451FD}" srcOrd="0" destOrd="0" presId="urn:microsoft.com/office/officeart/2005/8/layout/pList1"/>
    <dgm:cxn modelId="{3C43DFB8-8B00-43F7-8F06-65E5680663EC}" type="presParOf" srcId="{455A60A0-CDF5-4A7A-8211-3514C69CB6E9}" destId="{5D66208F-04FF-4D84-95B4-863B13876AD4}" srcOrd="1" destOrd="0" presId="urn:microsoft.com/office/officeart/2005/8/layout/pList1"/>
    <dgm:cxn modelId="{9A33D44B-ECB5-4BA4-A969-12B265EF01CA}" type="presParOf" srcId="{A944840F-8BCF-4332-8ED0-E269CCD1F927}" destId="{EB48C246-958C-479F-8371-4E90A0BFE009}" srcOrd="21" destOrd="0" presId="urn:microsoft.com/office/officeart/2005/8/layout/pList1"/>
    <dgm:cxn modelId="{E808D6CC-7CE3-4E9F-BC7D-442CB50AB7E1}" type="presParOf" srcId="{A944840F-8BCF-4332-8ED0-E269CCD1F927}" destId="{3F8E9A7A-B0EF-46A1-8588-72D22FB8A05A}" srcOrd="22" destOrd="0" presId="urn:microsoft.com/office/officeart/2005/8/layout/pList1"/>
    <dgm:cxn modelId="{5FD3DD97-B5B7-40F5-939E-04C71429147B}" type="presParOf" srcId="{3F8E9A7A-B0EF-46A1-8588-72D22FB8A05A}" destId="{0BC2BE4E-DF24-4E00-9D53-279AAF294152}" srcOrd="0" destOrd="0" presId="urn:microsoft.com/office/officeart/2005/8/layout/pList1"/>
    <dgm:cxn modelId="{B2099977-50C7-4F28-BF66-57DC9A35F000}" type="presParOf" srcId="{3F8E9A7A-B0EF-46A1-8588-72D22FB8A05A}" destId="{4074CF97-212B-4ABB-A418-34FCF28A279F}" srcOrd="1" destOrd="0" presId="urn:microsoft.com/office/officeart/2005/8/layout/pList1"/>
    <dgm:cxn modelId="{1F92846A-0FE1-4CD7-BC44-39A4DAC27EFE}" type="presParOf" srcId="{A944840F-8BCF-4332-8ED0-E269CCD1F927}" destId="{4E2A4A57-2ACF-4638-BB37-8888354915E0}" srcOrd="23" destOrd="0" presId="urn:microsoft.com/office/officeart/2005/8/layout/pList1"/>
    <dgm:cxn modelId="{9A10ED8A-23E1-4CE2-91A9-06543805ADEC}" type="presParOf" srcId="{A944840F-8BCF-4332-8ED0-E269CCD1F927}" destId="{1BFF46A6-717E-4736-9F02-FA66F878747D}" srcOrd="24" destOrd="0" presId="urn:microsoft.com/office/officeart/2005/8/layout/pList1"/>
    <dgm:cxn modelId="{4E587529-DED0-4A5E-B215-B94DBF74620D}" type="presParOf" srcId="{1BFF46A6-717E-4736-9F02-FA66F878747D}" destId="{00D672F0-14DA-4897-84CA-8DB6F74C2EA8}" srcOrd="0" destOrd="0" presId="urn:microsoft.com/office/officeart/2005/8/layout/pList1"/>
    <dgm:cxn modelId="{90E45702-DFE3-48C8-B2B8-DEF1A753B4A3}" type="presParOf" srcId="{1BFF46A6-717E-4736-9F02-FA66F878747D}" destId="{9C485910-7C2C-47B4-9478-FF980333957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322B17-E676-4781-8F1D-7C2568145E95}" type="doc">
      <dgm:prSet loTypeId="urn:microsoft.com/office/officeart/2008/layout/PictureAccent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969DC8F0-72E6-40A7-B8B5-118488328D8C}">
      <dgm:prSet/>
      <dgm:spPr>
        <a:solidFill>
          <a:srgbClr val="202452">
            <a:alpha val="8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Assists veterans whose service-connected disabilities limit their ability to:</a:t>
          </a:r>
        </a:p>
      </dgm:t>
    </dgm:pt>
    <dgm:pt modelId="{15F512AB-FA92-4ED9-A7AE-0D7C5B8648AC}" type="parTrans" cxnId="{D5D0FB0A-DF49-4D95-8BBC-FEE91F28A12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C27BBF-911C-4B92-BF02-D5C9E45A26C4}" type="sibTrans" cxnId="{D5D0FB0A-DF49-4D95-8BBC-FEE91F28A12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ACAD36-0779-492F-9DB8-1F6D5F5DFE33}">
      <dgm:prSet/>
      <dgm:spPr>
        <a:solidFill>
          <a:srgbClr val="20245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prepare for;</a:t>
          </a:r>
        </a:p>
      </dgm:t>
    </dgm:pt>
    <dgm:pt modelId="{F51E9BBE-AC6C-4119-B5F4-EC1272D87E91}" type="parTrans" cxnId="{4EAF3106-5F9D-4791-9B22-56080A9AB56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05DCAD-938F-4BFA-89C2-00F335D8B605}" type="sibTrans" cxnId="{4EAF3106-5F9D-4791-9B22-56080A9AB56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0A17D28-CB79-40E7-8666-FF33FCDEF528}">
      <dgm:prSet/>
      <dgm:spPr>
        <a:solidFill>
          <a:srgbClr val="202452">
            <a:alpha val="75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obtain; and</a:t>
          </a:r>
        </a:p>
      </dgm:t>
    </dgm:pt>
    <dgm:pt modelId="{230487AC-6092-4C9B-B444-F12E7B45455E}" type="parTrans" cxnId="{A0FF6F94-2118-4B6C-9C8F-E42F0D8C3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C8D2A5-16D3-4944-B886-B3AD130D61C1}" type="sibTrans" cxnId="{A0FF6F94-2118-4B6C-9C8F-E42F0D8C3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F72457-9A9B-4D97-9D8E-2A3FEFBD2858}">
      <dgm:prSet/>
      <dgm:spPr>
        <a:solidFill>
          <a:srgbClr val="202452">
            <a:alpha val="5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maintain suitable employment.</a:t>
          </a:r>
        </a:p>
      </dgm:t>
    </dgm:pt>
    <dgm:pt modelId="{DC774FFC-AF2A-4854-B74B-B5B8534CF97C}" type="parTrans" cxnId="{971C19C7-E462-46FF-9B0C-892E3E81E1A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E5DCE1C-BE58-47FA-AD51-6E309F4498EF}" type="sibTrans" cxnId="{971C19C7-E462-46FF-9B0C-892E3E81E1A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435F91-11A4-44AA-9FDE-6B2EEEBFF914}" type="pres">
      <dgm:prSet presAssocID="{37322B17-E676-4781-8F1D-7C2568145E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43A800E-A484-4149-98D9-AFB42143934D}" type="pres">
      <dgm:prSet presAssocID="{969DC8F0-72E6-40A7-B8B5-118488328D8C}" presName="root" presStyleCnt="0">
        <dgm:presLayoutVars>
          <dgm:chMax/>
          <dgm:chPref val="4"/>
        </dgm:presLayoutVars>
      </dgm:prSet>
      <dgm:spPr/>
    </dgm:pt>
    <dgm:pt modelId="{19AAF70B-5261-4AB3-BDD8-B67F9BC0958D}" type="pres">
      <dgm:prSet presAssocID="{969DC8F0-72E6-40A7-B8B5-118488328D8C}" presName="rootComposite" presStyleCnt="0">
        <dgm:presLayoutVars/>
      </dgm:prSet>
      <dgm:spPr/>
    </dgm:pt>
    <dgm:pt modelId="{19632A3B-27DD-4C39-A669-3C0593DC9F17}" type="pres">
      <dgm:prSet presAssocID="{969DC8F0-72E6-40A7-B8B5-118488328D8C}" presName="rootText" presStyleLbl="node0" presStyleIdx="0" presStyleCnt="1">
        <dgm:presLayoutVars>
          <dgm:chMax/>
          <dgm:chPref val="4"/>
        </dgm:presLayoutVars>
      </dgm:prSet>
      <dgm:spPr/>
    </dgm:pt>
    <dgm:pt modelId="{EB480C1E-0D8D-4F8F-ADD8-47649221680D}" type="pres">
      <dgm:prSet presAssocID="{969DC8F0-72E6-40A7-B8B5-118488328D8C}" presName="childShape" presStyleCnt="0">
        <dgm:presLayoutVars>
          <dgm:chMax val="0"/>
          <dgm:chPref val="0"/>
        </dgm:presLayoutVars>
      </dgm:prSet>
      <dgm:spPr/>
    </dgm:pt>
    <dgm:pt modelId="{B5D9D03E-BCF2-4609-8365-F3A67D7E81CA}" type="pres">
      <dgm:prSet presAssocID="{3BACAD36-0779-492F-9DB8-1F6D5F5DFE33}" presName="childComposite" presStyleCnt="0">
        <dgm:presLayoutVars>
          <dgm:chMax val="0"/>
          <dgm:chPref val="0"/>
        </dgm:presLayoutVars>
      </dgm:prSet>
      <dgm:spPr/>
    </dgm:pt>
    <dgm:pt modelId="{F2348DE5-09BE-4962-BC56-0D5CCEFAE0DD}" type="pres">
      <dgm:prSet presAssocID="{3BACAD36-0779-492F-9DB8-1F6D5F5DFE33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CA204E8-636E-45AB-97D1-AB4060CFA46D}" type="pres">
      <dgm:prSet presAssocID="{3BACAD36-0779-492F-9DB8-1F6D5F5DFE3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0F449BB3-804B-49E9-AA1A-7B537B58230F}" type="pres">
      <dgm:prSet presAssocID="{60A17D28-CB79-40E7-8666-FF33FCDEF528}" presName="childComposite" presStyleCnt="0">
        <dgm:presLayoutVars>
          <dgm:chMax val="0"/>
          <dgm:chPref val="0"/>
        </dgm:presLayoutVars>
      </dgm:prSet>
      <dgm:spPr/>
    </dgm:pt>
    <dgm:pt modelId="{F3D7F3C1-C102-4081-8ED9-F95FF06DD400}" type="pres">
      <dgm:prSet presAssocID="{60A17D28-CB79-40E7-8666-FF33FCDEF528}" presName="Image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37A1E79C-A011-4E20-921C-A593AF6BDD05}" type="pres">
      <dgm:prSet presAssocID="{60A17D28-CB79-40E7-8666-FF33FCDEF52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42A70920-6617-4ABE-A7AE-894B63ED8C91}" type="pres">
      <dgm:prSet presAssocID="{66F72457-9A9B-4D97-9D8E-2A3FEFBD2858}" presName="childComposite" presStyleCnt="0">
        <dgm:presLayoutVars>
          <dgm:chMax val="0"/>
          <dgm:chPref val="0"/>
        </dgm:presLayoutVars>
      </dgm:prSet>
      <dgm:spPr/>
    </dgm:pt>
    <dgm:pt modelId="{B85A3E47-5697-4E92-99F6-E2A01484E0C0}" type="pres">
      <dgm:prSet presAssocID="{66F72457-9A9B-4D97-9D8E-2A3FEFBD2858}" presName="Image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9BD2837A-1302-4840-B74C-68170D10E74C}" type="pres">
      <dgm:prSet presAssocID="{66F72457-9A9B-4D97-9D8E-2A3FEFBD2858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EAF3106-5F9D-4791-9B22-56080A9AB567}" srcId="{969DC8F0-72E6-40A7-B8B5-118488328D8C}" destId="{3BACAD36-0779-492F-9DB8-1F6D5F5DFE33}" srcOrd="0" destOrd="0" parTransId="{F51E9BBE-AC6C-4119-B5F4-EC1272D87E91}" sibTransId="{B405DCAD-938F-4BFA-89C2-00F335D8B605}"/>
    <dgm:cxn modelId="{3F28A208-C701-4F0C-83F8-CD50E019F4E3}" type="presOf" srcId="{969DC8F0-72E6-40A7-B8B5-118488328D8C}" destId="{19632A3B-27DD-4C39-A669-3C0593DC9F17}" srcOrd="0" destOrd="0" presId="urn:microsoft.com/office/officeart/2008/layout/PictureAccentList"/>
    <dgm:cxn modelId="{D5D0FB0A-DF49-4D95-8BBC-FEE91F28A124}" srcId="{37322B17-E676-4781-8F1D-7C2568145E95}" destId="{969DC8F0-72E6-40A7-B8B5-118488328D8C}" srcOrd="0" destOrd="0" parTransId="{15F512AB-FA92-4ED9-A7AE-0D7C5B8648AC}" sibTransId="{A5C27BBF-911C-4B92-BF02-D5C9E45A26C4}"/>
    <dgm:cxn modelId="{E9AF6016-51A6-49CB-A8D3-47CDB607E708}" type="presOf" srcId="{60A17D28-CB79-40E7-8666-FF33FCDEF528}" destId="{37A1E79C-A011-4E20-921C-A593AF6BDD05}" srcOrd="0" destOrd="0" presId="urn:microsoft.com/office/officeart/2008/layout/PictureAccentList"/>
    <dgm:cxn modelId="{9ED81C77-07D4-4C96-9C9A-3FACAF5F3B41}" type="presOf" srcId="{37322B17-E676-4781-8F1D-7C2568145E95}" destId="{88435F91-11A4-44AA-9FDE-6B2EEEBFF914}" srcOrd="0" destOrd="0" presId="urn:microsoft.com/office/officeart/2008/layout/PictureAccentList"/>
    <dgm:cxn modelId="{A0FF6F94-2118-4B6C-9C8F-E42F0D8C3295}" srcId="{969DC8F0-72E6-40A7-B8B5-118488328D8C}" destId="{60A17D28-CB79-40E7-8666-FF33FCDEF528}" srcOrd="1" destOrd="0" parTransId="{230487AC-6092-4C9B-B444-F12E7B45455E}" sibTransId="{1CC8D2A5-16D3-4944-B886-B3AD130D61C1}"/>
    <dgm:cxn modelId="{7326ABA1-A9AB-4B71-9FDD-6A8BC7A5807A}" type="presOf" srcId="{3BACAD36-0779-492F-9DB8-1F6D5F5DFE33}" destId="{BCA204E8-636E-45AB-97D1-AB4060CFA46D}" srcOrd="0" destOrd="0" presId="urn:microsoft.com/office/officeart/2008/layout/PictureAccentList"/>
    <dgm:cxn modelId="{89C0F5C3-76AF-4F66-A329-CC4D75CCC08C}" type="presOf" srcId="{66F72457-9A9B-4D97-9D8E-2A3FEFBD2858}" destId="{9BD2837A-1302-4840-B74C-68170D10E74C}" srcOrd="0" destOrd="0" presId="urn:microsoft.com/office/officeart/2008/layout/PictureAccentList"/>
    <dgm:cxn modelId="{971C19C7-E462-46FF-9B0C-892E3E81E1AE}" srcId="{969DC8F0-72E6-40A7-B8B5-118488328D8C}" destId="{66F72457-9A9B-4D97-9D8E-2A3FEFBD2858}" srcOrd="2" destOrd="0" parTransId="{DC774FFC-AF2A-4854-B74B-B5B8534CF97C}" sibTransId="{6E5DCE1C-BE58-47FA-AD51-6E309F4498EF}"/>
    <dgm:cxn modelId="{DA76C318-0E39-4D6A-BAB5-6F196D31F628}" type="presParOf" srcId="{88435F91-11A4-44AA-9FDE-6B2EEEBFF914}" destId="{243A800E-A484-4149-98D9-AFB42143934D}" srcOrd="0" destOrd="0" presId="urn:microsoft.com/office/officeart/2008/layout/PictureAccentList"/>
    <dgm:cxn modelId="{2B37A02C-61F4-4FA7-9FDB-2F8F31196C51}" type="presParOf" srcId="{243A800E-A484-4149-98D9-AFB42143934D}" destId="{19AAF70B-5261-4AB3-BDD8-B67F9BC0958D}" srcOrd="0" destOrd="0" presId="urn:microsoft.com/office/officeart/2008/layout/PictureAccentList"/>
    <dgm:cxn modelId="{00B88C7C-6258-4E60-9F8D-33851E7B0537}" type="presParOf" srcId="{19AAF70B-5261-4AB3-BDD8-B67F9BC0958D}" destId="{19632A3B-27DD-4C39-A669-3C0593DC9F17}" srcOrd="0" destOrd="0" presId="urn:microsoft.com/office/officeart/2008/layout/PictureAccentList"/>
    <dgm:cxn modelId="{B7F299D3-A2B3-4B58-BCE7-7F9FF969BD9D}" type="presParOf" srcId="{243A800E-A484-4149-98D9-AFB42143934D}" destId="{EB480C1E-0D8D-4F8F-ADD8-47649221680D}" srcOrd="1" destOrd="0" presId="urn:microsoft.com/office/officeart/2008/layout/PictureAccentList"/>
    <dgm:cxn modelId="{86EA1389-1062-4122-837C-92E55696B0F8}" type="presParOf" srcId="{EB480C1E-0D8D-4F8F-ADD8-47649221680D}" destId="{B5D9D03E-BCF2-4609-8365-F3A67D7E81CA}" srcOrd="0" destOrd="0" presId="urn:microsoft.com/office/officeart/2008/layout/PictureAccentList"/>
    <dgm:cxn modelId="{BDD3D508-8D40-45AB-8C14-309E94DC9673}" type="presParOf" srcId="{B5D9D03E-BCF2-4609-8365-F3A67D7E81CA}" destId="{F2348DE5-09BE-4962-BC56-0D5CCEFAE0DD}" srcOrd="0" destOrd="0" presId="urn:microsoft.com/office/officeart/2008/layout/PictureAccentList"/>
    <dgm:cxn modelId="{B2ABA85E-AEDB-41E8-807A-53EDB58E7274}" type="presParOf" srcId="{B5D9D03E-BCF2-4609-8365-F3A67D7E81CA}" destId="{BCA204E8-636E-45AB-97D1-AB4060CFA46D}" srcOrd="1" destOrd="0" presId="urn:microsoft.com/office/officeart/2008/layout/PictureAccentList"/>
    <dgm:cxn modelId="{F950E4D2-6478-4770-9DB7-55570C86DBCA}" type="presParOf" srcId="{EB480C1E-0D8D-4F8F-ADD8-47649221680D}" destId="{0F449BB3-804B-49E9-AA1A-7B537B58230F}" srcOrd="1" destOrd="0" presId="urn:microsoft.com/office/officeart/2008/layout/PictureAccentList"/>
    <dgm:cxn modelId="{EE448B0D-1B80-4EA5-B3FB-78919313538E}" type="presParOf" srcId="{0F449BB3-804B-49E9-AA1A-7B537B58230F}" destId="{F3D7F3C1-C102-4081-8ED9-F95FF06DD400}" srcOrd="0" destOrd="0" presId="urn:microsoft.com/office/officeart/2008/layout/PictureAccentList"/>
    <dgm:cxn modelId="{A2A6C705-B7F3-4293-BC22-0194BB62E3AC}" type="presParOf" srcId="{0F449BB3-804B-49E9-AA1A-7B537B58230F}" destId="{37A1E79C-A011-4E20-921C-A593AF6BDD05}" srcOrd="1" destOrd="0" presId="urn:microsoft.com/office/officeart/2008/layout/PictureAccentList"/>
    <dgm:cxn modelId="{21A29509-A4D3-4827-9757-9A21A59B3244}" type="presParOf" srcId="{EB480C1E-0D8D-4F8F-ADD8-47649221680D}" destId="{42A70920-6617-4ABE-A7AE-894B63ED8C91}" srcOrd="2" destOrd="0" presId="urn:microsoft.com/office/officeart/2008/layout/PictureAccentList"/>
    <dgm:cxn modelId="{5C339628-E0A4-41F9-93F5-17BBB72B4646}" type="presParOf" srcId="{42A70920-6617-4ABE-A7AE-894B63ED8C91}" destId="{B85A3E47-5697-4E92-99F6-E2A01484E0C0}" srcOrd="0" destOrd="0" presId="urn:microsoft.com/office/officeart/2008/layout/PictureAccentList"/>
    <dgm:cxn modelId="{81B6457B-ADE6-4556-A095-1800ABA0C946}" type="presParOf" srcId="{42A70920-6617-4ABE-A7AE-894B63ED8C91}" destId="{9BD2837A-1302-4840-B74C-68170D10E74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322B17-E676-4781-8F1D-7C2568145E95}" type="doc">
      <dgm:prSet loTypeId="urn:microsoft.com/office/officeart/2005/8/layout/hProcess10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969DC8F0-72E6-40A7-B8B5-118488328D8C}">
      <dgm:prSet custT="1"/>
      <dgm:spPr>
        <a:solidFill>
          <a:srgbClr val="202452">
            <a:alpha val="70000"/>
          </a:srgbClr>
        </a:solidFill>
      </dgm:spPr>
      <dgm:t>
        <a:bodyPr/>
        <a:lstStyle/>
        <a:p>
          <a:pPr algn="ctr"/>
          <a:r>
            <a:rPr lang="en-US" sz="2400" b="1" dirty="0"/>
            <a:t>Education</a:t>
          </a:r>
          <a:endParaRPr lang="en-US" sz="1700" b="1" dirty="0"/>
        </a:p>
      </dgm:t>
    </dgm:pt>
    <dgm:pt modelId="{15F512AB-FA92-4ED9-A7AE-0D7C5B8648AC}" type="parTrans" cxnId="{D5D0FB0A-DF49-4D95-8BBC-FEE91F28A12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C27BBF-911C-4B92-BF02-D5C9E45A26C4}" type="sibTrans" cxnId="{D5D0FB0A-DF49-4D95-8BBC-FEE91F28A124}">
      <dgm:prSet/>
      <dgm:spPr>
        <a:solidFill>
          <a:srgbClr val="9C9E9D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A2BD69-564B-4974-A1F2-DD13817629EB}">
      <dgm:prSet custT="1"/>
      <dgm:spPr>
        <a:solidFill>
          <a:srgbClr val="202452">
            <a:alpha val="50000"/>
          </a:srgbClr>
        </a:solidFill>
      </dgm:spPr>
      <dgm:t>
        <a:bodyPr/>
        <a:lstStyle/>
        <a:p>
          <a:pPr algn="l"/>
          <a:r>
            <a:rPr lang="en-US" sz="1800" dirty="0"/>
            <a:t>Referrals to Career Centers</a:t>
          </a:r>
          <a:r>
            <a:rPr lang="en-US" sz="1200" dirty="0"/>
            <a:t>	</a:t>
          </a:r>
        </a:p>
      </dgm:t>
    </dgm:pt>
    <dgm:pt modelId="{9E12BB8D-4B25-4A0E-91CA-3DFBB4E7B403}" type="parTrans" cxnId="{DDFDAC4C-6317-4893-BC76-90F5542EE8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694FB8-4269-48DB-A7BC-56D4305D6B72}" type="sibTrans" cxnId="{DDFDAC4C-6317-4893-BC76-90F5542EE8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844021-393A-4663-B897-21026A075259}">
      <dgm:prSet custT="1"/>
      <dgm:spPr>
        <a:solidFill>
          <a:srgbClr val="202452">
            <a:alpha val="50000"/>
          </a:srgbClr>
        </a:solidFill>
      </dgm:spPr>
      <dgm:t>
        <a:bodyPr/>
        <a:lstStyle/>
        <a:p>
          <a:pPr algn="l"/>
          <a:r>
            <a:rPr lang="en-US" sz="1800" dirty="0"/>
            <a:t>Exploring employment options</a:t>
          </a:r>
        </a:p>
      </dgm:t>
    </dgm:pt>
    <dgm:pt modelId="{C7125CC6-4392-4CE6-8EA7-AA7CCE577D17}" type="parTrans" cxnId="{FA4552C2-0B01-4B2F-981B-0EC965DADD2D}">
      <dgm:prSet/>
      <dgm:spPr/>
      <dgm:t>
        <a:bodyPr/>
        <a:lstStyle/>
        <a:p>
          <a:endParaRPr lang="en-US"/>
        </a:p>
      </dgm:t>
    </dgm:pt>
    <dgm:pt modelId="{8BDA58B7-A724-4E34-932D-B0BD9DD3E50E}" type="sibTrans" cxnId="{FA4552C2-0B01-4B2F-981B-0EC965DADD2D}">
      <dgm:prSet/>
      <dgm:spPr/>
      <dgm:t>
        <a:bodyPr/>
        <a:lstStyle/>
        <a:p>
          <a:endParaRPr lang="en-US"/>
        </a:p>
      </dgm:t>
    </dgm:pt>
    <dgm:pt modelId="{086837AC-A695-40BA-9AB8-ABA5FE6A0172}">
      <dgm:prSet custT="1"/>
      <dgm:spPr>
        <a:solidFill>
          <a:srgbClr val="202452">
            <a:alpha val="50000"/>
          </a:srgbClr>
        </a:solidFill>
      </dgm:spPr>
      <dgm:t>
        <a:bodyPr/>
        <a:lstStyle/>
        <a:p>
          <a:pPr algn="ctr"/>
          <a:r>
            <a:rPr lang="en-US" sz="2400" b="1" dirty="0"/>
            <a:t>Employment</a:t>
          </a:r>
          <a:endParaRPr lang="en-US" sz="1600" b="1" dirty="0"/>
        </a:p>
      </dgm:t>
    </dgm:pt>
    <dgm:pt modelId="{8A19D320-7197-4586-AF1B-E8E66DCF1F18}" type="parTrans" cxnId="{9B885E22-4B3C-4DFE-8D4C-006DF1B64376}">
      <dgm:prSet/>
      <dgm:spPr/>
      <dgm:t>
        <a:bodyPr/>
        <a:lstStyle/>
        <a:p>
          <a:endParaRPr lang="en-US"/>
        </a:p>
      </dgm:t>
    </dgm:pt>
    <dgm:pt modelId="{EBD4ADF4-1725-4569-B159-2D9DC3BFE049}" type="sibTrans" cxnId="{9B885E22-4B3C-4DFE-8D4C-006DF1B64376}">
      <dgm:prSet/>
      <dgm:spPr/>
      <dgm:t>
        <a:bodyPr/>
        <a:lstStyle/>
        <a:p>
          <a:endParaRPr lang="en-US"/>
        </a:p>
      </dgm:t>
    </dgm:pt>
    <dgm:pt modelId="{96DC714B-7922-4E58-99D4-8403194FF642}">
      <dgm:prSet custT="1"/>
      <dgm:spPr>
        <a:solidFill>
          <a:srgbClr val="202452">
            <a:alpha val="70000"/>
          </a:srgbClr>
        </a:solidFill>
      </dgm:spPr>
      <dgm:t>
        <a:bodyPr/>
        <a:lstStyle/>
        <a:p>
          <a:pPr algn="l"/>
          <a:r>
            <a:rPr lang="en-US" sz="1800" dirty="0"/>
            <a:t>Evaluation of abilities, aptitudes, and interests</a:t>
          </a:r>
        </a:p>
      </dgm:t>
    </dgm:pt>
    <dgm:pt modelId="{32CDBF27-68EA-410E-B531-242F68896C45}" type="parTrans" cxnId="{467BC4E3-4BD5-47FC-B655-065356747AC5}">
      <dgm:prSet/>
      <dgm:spPr/>
      <dgm:t>
        <a:bodyPr/>
        <a:lstStyle/>
        <a:p>
          <a:endParaRPr lang="en-US"/>
        </a:p>
      </dgm:t>
    </dgm:pt>
    <dgm:pt modelId="{91309F40-DB5B-4130-9BAB-9BA39BB46F13}" type="sibTrans" cxnId="{467BC4E3-4BD5-47FC-B655-065356747AC5}">
      <dgm:prSet/>
      <dgm:spPr/>
      <dgm:t>
        <a:bodyPr/>
        <a:lstStyle/>
        <a:p>
          <a:endParaRPr lang="en-US"/>
        </a:p>
      </dgm:t>
    </dgm:pt>
    <dgm:pt modelId="{12E96B0F-B082-4715-9ACA-2591713ECE7C}">
      <dgm:prSet custT="1"/>
      <dgm:spPr>
        <a:solidFill>
          <a:srgbClr val="202452">
            <a:alpha val="70000"/>
          </a:srgbClr>
        </a:solidFill>
      </dgm:spPr>
      <dgm:t>
        <a:bodyPr/>
        <a:lstStyle/>
        <a:p>
          <a:pPr algn="l"/>
          <a:r>
            <a:rPr lang="en-US" sz="1800" dirty="0"/>
            <a:t>Addressing training needs</a:t>
          </a:r>
        </a:p>
      </dgm:t>
    </dgm:pt>
    <dgm:pt modelId="{F37184B6-96DC-4C88-9683-4D8F77F9D221}" type="parTrans" cxnId="{1386E639-7A56-4EC4-AB5D-F4174D00230F}">
      <dgm:prSet/>
      <dgm:spPr/>
      <dgm:t>
        <a:bodyPr/>
        <a:lstStyle/>
        <a:p>
          <a:endParaRPr lang="en-US"/>
        </a:p>
      </dgm:t>
    </dgm:pt>
    <dgm:pt modelId="{D371D238-4482-464D-80DE-26F96541175D}" type="sibTrans" cxnId="{1386E639-7A56-4EC4-AB5D-F4174D00230F}">
      <dgm:prSet/>
      <dgm:spPr/>
      <dgm:t>
        <a:bodyPr/>
        <a:lstStyle/>
        <a:p>
          <a:endParaRPr lang="en-US"/>
        </a:p>
      </dgm:t>
    </dgm:pt>
    <dgm:pt modelId="{F6BFE298-7317-4E14-8885-966D8F7024F3}">
      <dgm:prSet custT="1"/>
      <dgm:spPr>
        <a:solidFill>
          <a:srgbClr val="202452">
            <a:alpha val="50000"/>
          </a:srgbClr>
        </a:solidFill>
      </dgm:spPr>
      <dgm:t>
        <a:bodyPr/>
        <a:lstStyle/>
        <a:p>
          <a:pPr algn="l"/>
          <a:r>
            <a:rPr lang="en-US" sz="1800" dirty="0"/>
            <a:t>Vocational counseling</a:t>
          </a:r>
        </a:p>
      </dgm:t>
    </dgm:pt>
    <dgm:pt modelId="{0B6CC870-DF99-4ADD-934A-97D975C7AA5A}" type="parTrans" cxnId="{09801FBC-E835-47CE-A2E8-C10AD408BA40}">
      <dgm:prSet/>
      <dgm:spPr/>
      <dgm:t>
        <a:bodyPr/>
        <a:lstStyle/>
        <a:p>
          <a:endParaRPr lang="en-US"/>
        </a:p>
      </dgm:t>
    </dgm:pt>
    <dgm:pt modelId="{C67AF90F-B74A-47EF-8B68-835FAD6890CD}" type="sibTrans" cxnId="{09801FBC-E835-47CE-A2E8-C10AD408BA40}">
      <dgm:prSet/>
      <dgm:spPr/>
      <dgm:t>
        <a:bodyPr/>
        <a:lstStyle/>
        <a:p>
          <a:endParaRPr lang="en-US"/>
        </a:p>
      </dgm:t>
    </dgm:pt>
    <dgm:pt modelId="{D489261A-2EA6-4A87-9E55-43832A8325C1}">
      <dgm:prSet custT="1"/>
      <dgm:spPr>
        <a:solidFill>
          <a:srgbClr val="202452">
            <a:alpha val="50000"/>
          </a:srgbClr>
        </a:solidFill>
      </dgm:spPr>
      <dgm:t>
        <a:bodyPr/>
        <a:lstStyle/>
        <a:p>
          <a:pPr algn="l"/>
          <a:r>
            <a:rPr lang="en-US" sz="1800" dirty="0"/>
            <a:t>Job training</a:t>
          </a:r>
        </a:p>
      </dgm:t>
    </dgm:pt>
    <dgm:pt modelId="{C1B84323-B3A4-4E7C-AD72-39C367DEAC03}" type="parTrans" cxnId="{A4A8F8E3-E772-4F61-88A4-944826561EE4}">
      <dgm:prSet/>
      <dgm:spPr/>
      <dgm:t>
        <a:bodyPr/>
        <a:lstStyle/>
        <a:p>
          <a:endParaRPr lang="en-US"/>
        </a:p>
      </dgm:t>
    </dgm:pt>
    <dgm:pt modelId="{9D1A6487-EE2F-4D14-8C9B-915427A9BECE}" type="sibTrans" cxnId="{A4A8F8E3-E772-4F61-88A4-944826561EE4}">
      <dgm:prSet/>
      <dgm:spPr/>
      <dgm:t>
        <a:bodyPr/>
        <a:lstStyle/>
        <a:p>
          <a:endParaRPr lang="en-US"/>
        </a:p>
      </dgm:t>
    </dgm:pt>
    <dgm:pt modelId="{2CC79FB2-7E78-46DD-81DE-305F72B53524}">
      <dgm:prSet custT="1"/>
      <dgm:spPr>
        <a:solidFill>
          <a:srgbClr val="202452">
            <a:alpha val="70000"/>
          </a:srgbClr>
        </a:solidFill>
      </dgm:spPr>
      <dgm:t>
        <a:bodyPr/>
        <a:lstStyle/>
        <a:p>
          <a:pPr algn="l"/>
          <a:r>
            <a:rPr lang="en-US" sz="1800" dirty="0"/>
            <a:t>Post-secondary training</a:t>
          </a:r>
        </a:p>
      </dgm:t>
    </dgm:pt>
    <dgm:pt modelId="{DC1318C3-42FF-4E76-A421-63CCD3283A3F}" type="parTrans" cxnId="{4129E14D-B90A-4FF2-ACDA-E826C4A8F758}">
      <dgm:prSet/>
      <dgm:spPr/>
      <dgm:t>
        <a:bodyPr/>
        <a:lstStyle/>
        <a:p>
          <a:endParaRPr lang="en-US"/>
        </a:p>
      </dgm:t>
    </dgm:pt>
    <dgm:pt modelId="{993802E2-BE78-4082-B766-79906F395147}" type="sibTrans" cxnId="{4129E14D-B90A-4FF2-ACDA-E826C4A8F758}">
      <dgm:prSet/>
      <dgm:spPr/>
      <dgm:t>
        <a:bodyPr/>
        <a:lstStyle/>
        <a:p>
          <a:endParaRPr lang="en-US"/>
        </a:p>
      </dgm:t>
    </dgm:pt>
    <dgm:pt modelId="{47FBC8A1-2EF2-4AF3-95A3-D21D8D751876}">
      <dgm:prSet custT="1"/>
      <dgm:spPr>
        <a:solidFill>
          <a:srgbClr val="202452">
            <a:alpha val="90000"/>
          </a:srgbClr>
        </a:solidFill>
      </dgm:spPr>
      <dgm:t>
        <a:bodyPr/>
        <a:lstStyle/>
        <a:p>
          <a:pPr algn="ctr"/>
          <a:r>
            <a:rPr lang="en-US" sz="2400" b="1" dirty="0"/>
            <a:t>Medical</a:t>
          </a:r>
          <a:endParaRPr lang="en-US" sz="1700" b="1" dirty="0"/>
        </a:p>
      </dgm:t>
    </dgm:pt>
    <dgm:pt modelId="{5C1168F4-3B53-47C8-B8DD-C6088B26FF40}" type="parTrans" cxnId="{69CA35EC-A32F-45EA-8F47-4C218FA0F291}">
      <dgm:prSet/>
      <dgm:spPr/>
      <dgm:t>
        <a:bodyPr/>
        <a:lstStyle/>
        <a:p>
          <a:endParaRPr lang="en-US"/>
        </a:p>
      </dgm:t>
    </dgm:pt>
    <dgm:pt modelId="{015FA835-7A11-4A1F-97DC-D33AFF5299DB}" type="sibTrans" cxnId="{69CA35EC-A32F-45EA-8F47-4C218FA0F291}">
      <dgm:prSet custT="1"/>
      <dgm:spPr>
        <a:solidFill>
          <a:srgbClr val="9C9E9D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3C55BA1-CE12-494E-B3C8-CD342AC2BA71}">
      <dgm:prSet custT="1"/>
      <dgm:spPr>
        <a:solidFill>
          <a:srgbClr val="202452">
            <a:alpha val="90000"/>
          </a:srgbClr>
        </a:solidFill>
      </dgm:spPr>
      <dgm:t>
        <a:bodyPr/>
        <a:lstStyle/>
        <a:p>
          <a:pPr algn="l"/>
          <a:r>
            <a:rPr lang="en-US" sz="1800" dirty="0"/>
            <a:t>Medical referrals</a:t>
          </a:r>
        </a:p>
      </dgm:t>
    </dgm:pt>
    <dgm:pt modelId="{420EFA4B-895C-427E-9053-3B16178526D8}" type="parTrans" cxnId="{25A7F104-D0EA-4589-881E-163001BCA1A4}">
      <dgm:prSet/>
      <dgm:spPr/>
      <dgm:t>
        <a:bodyPr/>
        <a:lstStyle/>
        <a:p>
          <a:endParaRPr lang="en-US"/>
        </a:p>
      </dgm:t>
    </dgm:pt>
    <dgm:pt modelId="{53E130D5-C67C-45A7-945E-92484EAB54AD}" type="sibTrans" cxnId="{25A7F104-D0EA-4589-881E-163001BCA1A4}">
      <dgm:prSet/>
      <dgm:spPr/>
      <dgm:t>
        <a:bodyPr/>
        <a:lstStyle/>
        <a:p>
          <a:endParaRPr lang="en-US"/>
        </a:p>
      </dgm:t>
    </dgm:pt>
    <dgm:pt modelId="{8CD57472-78A2-4004-BB73-492FED411BE1}">
      <dgm:prSet custT="1"/>
      <dgm:spPr>
        <a:solidFill>
          <a:srgbClr val="202452">
            <a:alpha val="90000"/>
          </a:srgbClr>
        </a:solidFill>
      </dgm:spPr>
      <dgm:t>
        <a:bodyPr/>
        <a:lstStyle/>
        <a:p>
          <a:pPr algn="l"/>
          <a:r>
            <a:rPr lang="en-US" sz="1800" dirty="0"/>
            <a:t>Rehabilitation planning</a:t>
          </a:r>
        </a:p>
      </dgm:t>
    </dgm:pt>
    <dgm:pt modelId="{2508AE7B-8CAA-401B-8DB4-FF141C9A0993}" type="parTrans" cxnId="{244E8471-2466-4D62-BC4B-85E2192CB1A2}">
      <dgm:prSet/>
      <dgm:spPr/>
      <dgm:t>
        <a:bodyPr/>
        <a:lstStyle/>
        <a:p>
          <a:endParaRPr lang="en-US"/>
        </a:p>
      </dgm:t>
    </dgm:pt>
    <dgm:pt modelId="{6A3216BA-F2BC-4B74-8854-A5D0EEC96747}" type="sibTrans" cxnId="{244E8471-2466-4D62-BC4B-85E2192CB1A2}">
      <dgm:prSet/>
      <dgm:spPr/>
      <dgm:t>
        <a:bodyPr/>
        <a:lstStyle/>
        <a:p>
          <a:endParaRPr lang="en-US"/>
        </a:p>
      </dgm:t>
    </dgm:pt>
    <dgm:pt modelId="{AFF58257-5265-4808-9434-FF07BB6BDD11}">
      <dgm:prSet custT="1"/>
      <dgm:spPr>
        <a:solidFill>
          <a:srgbClr val="202452">
            <a:alpha val="90000"/>
          </a:srgbClr>
        </a:solidFill>
      </dgm:spPr>
      <dgm:t>
        <a:bodyPr/>
        <a:lstStyle/>
        <a:p>
          <a:pPr algn="l"/>
          <a:r>
            <a:rPr lang="en-US" sz="1800" dirty="0"/>
            <a:t>Counseling/case management                                   </a:t>
          </a:r>
        </a:p>
      </dgm:t>
    </dgm:pt>
    <dgm:pt modelId="{195B481C-0740-4E14-B4A8-CA882111E0D5}" type="parTrans" cxnId="{70973981-83C1-4A4D-BD7C-69D7276BF496}">
      <dgm:prSet/>
      <dgm:spPr/>
      <dgm:t>
        <a:bodyPr/>
        <a:lstStyle/>
        <a:p>
          <a:endParaRPr lang="en-US"/>
        </a:p>
      </dgm:t>
    </dgm:pt>
    <dgm:pt modelId="{CA0EE0A3-559E-41EF-8206-E01576E0778E}" type="sibTrans" cxnId="{70973981-83C1-4A4D-BD7C-69D7276BF496}">
      <dgm:prSet/>
      <dgm:spPr/>
      <dgm:t>
        <a:bodyPr/>
        <a:lstStyle/>
        <a:p>
          <a:endParaRPr lang="en-US"/>
        </a:p>
      </dgm:t>
    </dgm:pt>
    <dgm:pt modelId="{3DAFCAE8-63A2-40F9-BECE-983DB021A2F3}" type="pres">
      <dgm:prSet presAssocID="{37322B17-E676-4781-8F1D-7C2568145E95}" presName="Name0" presStyleCnt="0">
        <dgm:presLayoutVars>
          <dgm:dir/>
          <dgm:resizeHandles val="exact"/>
        </dgm:presLayoutVars>
      </dgm:prSet>
      <dgm:spPr/>
    </dgm:pt>
    <dgm:pt modelId="{5B355EF2-BB2D-428E-8401-9E722F407854}" type="pres">
      <dgm:prSet presAssocID="{47FBC8A1-2EF2-4AF3-95A3-D21D8D751876}" presName="composite" presStyleCnt="0"/>
      <dgm:spPr/>
    </dgm:pt>
    <dgm:pt modelId="{B9963B80-D886-4414-98C4-16AE467E652C}" type="pres">
      <dgm:prSet presAssocID="{47FBC8A1-2EF2-4AF3-95A3-D21D8D751876}" presName="imagSh" presStyleLbl="bgImgPlace1" presStyleIdx="0" presStyleCnt="3" custLinFactNeighborX="10615" custLinFactNeighborY="-632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80105364-C853-4926-A3FB-03DE1B05E0D2}" type="pres">
      <dgm:prSet presAssocID="{47FBC8A1-2EF2-4AF3-95A3-D21D8D751876}" presName="txNode" presStyleLbl="node1" presStyleIdx="0" presStyleCnt="3" custScaleX="120666" custScaleY="171029" custLinFactNeighborX="2633" custLinFactNeighborY="12341">
        <dgm:presLayoutVars>
          <dgm:bulletEnabled val="1"/>
        </dgm:presLayoutVars>
      </dgm:prSet>
      <dgm:spPr/>
    </dgm:pt>
    <dgm:pt modelId="{17E91C58-8119-4AF1-8E8B-E00F44792F77}" type="pres">
      <dgm:prSet presAssocID="{015FA835-7A11-4A1F-97DC-D33AFF5299DB}" presName="sibTrans" presStyleLbl="sibTrans2D1" presStyleIdx="0" presStyleCnt="2"/>
      <dgm:spPr>
        <a:xfrm rot="233351">
          <a:off x="2317357" y="856505"/>
          <a:ext cx="379628" cy="421062"/>
        </a:xfrm>
        <a:prstGeom prst="rightArrow">
          <a:avLst>
            <a:gd name="adj1" fmla="val 60000"/>
            <a:gd name="adj2" fmla="val 50000"/>
          </a:avLst>
        </a:prstGeom>
      </dgm:spPr>
    </dgm:pt>
    <dgm:pt modelId="{2CAA85FB-E51B-4402-8536-9623240245B6}" type="pres">
      <dgm:prSet presAssocID="{015FA835-7A11-4A1F-97DC-D33AFF5299DB}" presName="connTx" presStyleLbl="sibTrans2D1" presStyleIdx="0" presStyleCnt="2"/>
      <dgm:spPr/>
    </dgm:pt>
    <dgm:pt modelId="{62581EFC-95E5-4EDE-9FE9-7C6127107740}" type="pres">
      <dgm:prSet presAssocID="{969DC8F0-72E6-40A7-B8B5-118488328D8C}" presName="composite" presStyleCnt="0"/>
      <dgm:spPr/>
    </dgm:pt>
    <dgm:pt modelId="{5D0127D5-DB54-4455-8DD7-35E040570C3D}" type="pres">
      <dgm:prSet presAssocID="{969DC8F0-72E6-40A7-B8B5-118488328D8C}" presName="imagSh" presStyleLbl="bgImgPlace1" presStyleIdx="1" presStyleCnt="3" custScaleX="95413" custScaleY="96283" custLinFactNeighborX="7002" custLinFactNeighborY="-5148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761" b="-761"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CD24DD8-A8C9-42BB-9F10-C0ED2E72FE03}" type="pres">
      <dgm:prSet presAssocID="{969DC8F0-72E6-40A7-B8B5-118488328D8C}" presName="txNode" presStyleLbl="node1" presStyleIdx="1" presStyleCnt="3" custScaleX="120666" custScaleY="171029" custLinFactNeighborX="2633" custLinFactNeighborY="12341">
        <dgm:presLayoutVars>
          <dgm:bulletEnabled val="1"/>
        </dgm:presLayoutVars>
      </dgm:prSet>
      <dgm:spPr/>
    </dgm:pt>
    <dgm:pt modelId="{6225E0EA-E382-49D2-AFBC-446A87014E11}" type="pres">
      <dgm:prSet presAssocID="{A5C27BBF-911C-4B92-BF02-D5C9E45A26C4}" presName="sibTrans" presStyleLbl="sibTrans2D1" presStyleIdx="1" presStyleCnt="2"/>
      <dgm:spPr/>
    </dgm:pt>
    <dgm:pt modelId="{D82C90C1-2672-456F-A3B0-EA42ADFB741A}" type="pres">
      <dgm:prSet presAssocID="{A5C27BBF-911C-4B92-BF02-D5C9E45A26C4}" presName="connTx" presStyleLbl="sibTrans2D1" presStyleIdx="1" presStyleCnt="2"/>
      <dgm:spPr/>
    </dgm:pt>
    <dgm:pt modelId="{2A5F6D53-4B6D-4DF2-86D8-26C7665D68C6}" type="pres">
      <dgm:prSet presAssocID="{086837AC-A695-40BA-9AB8-ABA5FE6A0172}" presName="composite" presStyleCnt="0"/>
      <dgm:spPr/>
    </dgm:pt>
    <dgm:pt modelId="{123B4AF5-90DC-4B80-B5C8-56936AEEC998}" type="pres">
      <dgm:prSet presAssocID="{086837AC-A695-40BA-9AB8-ABA5FE6A0172}" presName="imagSh" presStyleLbl="bgImgPlace1" presStyleIdx="2" presStyleCnt="3" custScaleX="102146" custScaleY="101242" custLinFactNeighborX="6990" custLinFactNeighborY="-5607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894" t="-4115" r="-1894" b="4115"/>
          </a:stretch>
        </a:blipFill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856E7DB8-1BD7-43EB-93AC-8E6D5733DE73}" type="pres">
      <dgm:prSet presAssocID="{086837AC-A695-40BA-9AB8-ABA5FE6A0172}" presName="txNode" presStyleLbl="node1" presStyleIdx="2" presStyleCnt="3" custScaleX="120666" custScaleY="171029" custLinFactNeighborX="1336" custLinFactNeighborY="12341">
        <dgm:presLayoutVars>
          <dgm:bulletEnabled val="1"/>
        </dgm:presLayoutVars>
      </dgm:prSet>
      <dgm:spPr/>
    </dgm:pt>
  </dgm:ptLst>
  <dgm:cxnLst>
    <dgm:cxn modelId="{25A7F104-D0EA-4589-881E-163001BCA1A4}" srcId="{47FBC8A1-2EF2-4AF3-95A3-D21D8D751876}" destId="{43C55BA1-CE12-494E-B3C8-CD342AC2BA71}" srcOrd="0" destOrd="0" parTransId="{420EFA4B-895C-427E-9053-3B16178526D8}" sibTransId="{53E130D5-C67C-45A7-945E-92484EAB54AD}"/>
    <dgm:cxn modelId="{D5D0FB0A-DF49-4D95-8BBC-FEE91F28A124}" srcId="{37322B17-E676-4781-8F1D-7C2568145E95}" destId="{969DC8F0-72E6-40A7-B8B5-118488328D8C}" srcOrd="1" destOrd="0" parTransId="{15F512AB-FA92-4ED9-A7AE-0D7C5B8648AC}" sibTransId="{A5C27BBF-911C-4B92-BF02-D5C9E45A26C4}"/>
    <dgm:cxn modelId="{A6CE880E-CB9D-4DB0-AE91-2FE458D59A1B}" type="presOf" srcId="{37322B17-E676-4781-8F1D-7C2568145E95}" destId="{3DAFCAE8-63A2-40F9-BECE-983DB021A2F3}" srcOrd="0" destOrd="0" presId="urn:microsoft.com/office/officeart/2005/8/layout/hProcess10"/>
    <dgm:cxn modelId="{80883110-57A6-4FD2-9E4C-672E19315220}" type="presOf" srcId="{A5C27BBF-911C-4B92-BF02-D5C9E45A26C4}" destId="{6225E0EA-E382-49D2-AFBC-446A87014E11}" srcOrd="0" destOrd="0" presId="urn:microsoft.com/office/officeart/2005/8/layout/hProcess10"/>
    <dgm:cxn modelId="{4C580014-0181-445C-A5FE-18D81487F2BA}" type="presOf" srcId="{8CD57472-78A2-4004-BB73-492FED411BE1}" destId="{80105364-C853-4926-A3FB-03DE1B05E0D2}" srcOrd="0" destOrd="2" presId="urn:microsoft.com/office/officeart/2005/8/layout/hProcess10"/>
    <dgm:cxn modelId="{9B885E22-4B3C-4DFE-8D4C-006DF1B64376}" srcId="{37322B17-E676-4781-8F1D-7C2568145E95}" destId="{086837AC-A695-40BA-9AB8-ABA5FE6A0172}" srcOrd="2" destOrd="0" parTransId="{8A19D320-7197-4586-AF1B-E8E66DCF1F18}" sibTransId="{EBD4ADF4-1725-4569-B159-2D9DC3BFE049}"/>
    <dgm:cxn modelId="{1386E639-7A56-4EC4-AB5D-F4174D00230F}" srcId="{969DC8F0-72E6-40A7-B8B5-118488328D8C}" destId="{12E96B0F-B082-4715-9ACA-2591713ECE7C}" srcOrd="1" destOrd="0" parTransId="{F37184B6-96DC-4C88-9683-4D8F77F9D221}" sibTransId="{D371D238-4482-464D-80DE-26F96541175D}"/>
    <dgm:cxn modelId="{0907AA5D-D737-4A9F-A03E-044A8A42E89D}" type="presOf" srcId="{086837AC-A695-40BA-9AB8-ABA5FE6A0172}" destId="{856E7DB8-1BD7-43EB-93AC-8E6D5733DE73}" srcOrd="0" destOrd="0" presId="urn:microsoft.com/office/officeart/2005/8/layout/hProcess10"/>
    <dgm:cxn modelId="{3ED00B47-FBF9-4D47-88BE-102FC11131F5}" type="presOf" srcId="{43C55BA1-CE12-494E-B3C8-CD342AC2BA71}" destId="{80105364-C853-4926-A3FB-03DE1B05E0D2}" srcOrd="0" destOrd="1" presId="urn:microsoft.com/office/officeart/2005/8/layout/hProcess10"/>
    <dgm:cxn modelId="{DDFDAC4C-6317-4893-BC76-90F5542EE8C9}" srcId="{086837AC-A695-40BA-9AB8-ABA5FE6A0172}" destId="{A0A2BD69-564B-4974-A1F2-DD13817629EB}" srcOrd="3" destOrd="0" parTransId="{9E12BB8D-4B25-4A0E-91CA-3DFBB4E7B403}" sibTransId="{A7694FB8-4269-48DB-A7BC-56D4305D6B72}"/>
    <dgm:cxn modelId="{4129E14D-B90A-4FF2-ACDA-E826C4A8F758}" srcId="{969DC8F0-72E6-40A7-B8B5-118488328D8C}" destId="{2CC79FB2-7E78-46DD-81DE-305F72B53524}" srcOrd="2" destOrd="0" parTransId="{DC1318C3-42FF-4E76-A421-63CCD3283A3F}" sibTransId="{993802E2-BE78-4082-B766-79906F395147}"/>
    <dgm:cxn modelId="{665E0770-2CD7-423B-8B4C-5BE46244F251}" type="presOf" srcId="{28844021-393A-4663-B897-21026A075259}" destId="{856E7DB8-1BD7-43EB-93AC-8E6D5733DE73}" srcOrd="0" destOrd="1" presId="urn:microsoft.com/office/officeart/2005/8/layout/hProcess10"/>
    <dgm:cxn modelId="{01026370-14D8-4BB5-8463-8E437B0C10FC}" type="presOf" srcId="{A0A2BD69-564B-4974-A1F2-DD13817629EB}" destId="{856E7DB8-1BD7-43EB-93AC-8E6D5733DE73}" srcOrd="0" destOrd="4" presId="urn:microsoft.com/office/officeart/2005/8/layout/hProcess10"/>
    <dgm:cxn modelId="{244E8471-2466-4D62-BC4B-85E2192CB1A2}" srcId="{47FBC8A1-2EF2-4AF3-95A3-D21D8D751876}" destId="{8CD57472-78A2-4004-BB73-492FED411BE1}" srcOrd="1" destOrd="0" parTransId="{2508AE7B-8CAA-401B-8DB4-FF141C9A0993}" sibTransId="{6A3216BA-F2BC-4B74-8854-A5D0EEC96747}"/>
    <dgm:cxn modelId="{70973981-83C1-4A4D-BD7C-69D7276BF496}" srcId="{47FBC8A1-2EF2-4AF3-95A3-D21D8D751876}" destId="{AFF58257-5265-4808-9434-FF07BB6BDD11}" srcOrd="2" destOrd="0" parTransId="{195B481C-0740-4E14-B4A8-CA882111E0D5}" sibTransId="{CA0EE0A3-559E-41EF-8206-E01576E0778E}"/>
    <dgm:cxn modelId="{D35390A4-0483-46CC-8C20-650A049B7DC8}" type="presOf" srcId="{A5C27BBF-911C-4B92-BF02-D5C9E45A26C4}" destId="{D82C90C1-2672-456F-A3B0-EA42ADFB741A}" srcOrd="1" destOrd="0" presId="urn:microsoft.com/office/officeart/2005/8/layout/hProcess10"/>
    <dgm:cxn modelId="{BAC298A8-04D2-4DAC-8A3F-D2D7314B65EE}" type="presOf" srcId="{D489261A-2EA6-4A87-9E55-43832A8325C1}" destId="{856E7DB8-1BD7-43EB-93AC-8E6D5733DE73}" srcOrd="0" destOrd="2" presId="urn:microsoft.com/office/officeart/2005/8/layout/hProcess10"/>
    <dgm:cxn modelId="{09801FBC-E835-47CE-A2E8-C10AD408BA40}" srcId="{086837AC-A695-40BA-9AB8-ABA5FE6A0172}" destId="{F6BFE298-7317-4E14-8885-966D8F7024F3}" srcOrd="2" destOrd="0" parTransId="{0B6CC870-DF99-4ADD-934A-97D975C7AA5A}" sibTransId="{C67AF90F-B74A-47EF-8B68-835FAD6890CD}"/>
    <dgm:cxn modelId="{FA4552C2-0B01-4B2F-981B-0EC965DADD2D}" srcId="{086837AC-A695-40BA-9AB8-ABA5FE6A0172}" destId="{28844021-393A-4663-B897-21026A075259}" srcOrd="0" destOrd="0" parTransId="{C7125CC6-4392-4CE6-8EA7-AA7CCE577D17}" sibTransId="{8BDA58B7-A724-4E34-932D-B0BD9DD3E50E}"/>
    <dgm:cxn modelId="{BB8A32C5-D4D1-469D-8E11-78E0D780F7BB}" type="presOf" srcId="{2CC79FB2-7E78-46DD-81DE-305F72B53524}" destId="{ECD24DD8-A8C9-42BB-9F10-C0ED2E72FE03}" srcOrd="0" destOrd="3" presId="urn:microsoft.com/office/officeart/2005/8/layout/hProcess10"/>
    <dgm:cxn modelId="{14C1D0C7-3B82-4360-B732-601E5DD58AD0}" type="presOf" srcId="{47FBC8A1-2EF2-4AF3-95A3-D21D8D751876}" destId="{80105364-C853-4926-A3FB-03DE1B05E0D2}" srcOrd="0" destOrd="0" presId="urn:microsoft.com/office/officeart/2005/8/layout/hProcess10"/>
    <dgm:cxn modelId="{580EEFCE-1CB3-4D4B-A4FB-08FC78316CAD}" type="presOf" srcId="{015FA835-7A11-4A1F-97DC-D33AFF5299DB}" destId="{2CAA85FB-E51B-4402-8536-9623240245B6}" srcOrd="1" destOrd="0" presId="urn:microsoft.com/office/officeart/2005/8/layout/hProcess10"/>
    <dgm:cxn modelId="{E754C8D6-E60A-4538-B7AB-FBF8B732DA8E}" type="presOf" srcId="{AFF58257-5265-4808-9434-FF07BB6BDD11}" destId="{80105364-C853-4926-A3FB-03DE1B05E0D2}" srcOrd="0" destOrd="3" presId="urn:microsoft.com/office/officeart/2005/8/layout/hProcess10"/>
    <dgm:cxn modelId="{D26C79DB-A354-4C92-8F9A-26F767BDE91A}" type="presOf" srcId="{F6BFE298-7317-4E14-8885-966D8F7024F3}" destId="{856E7DB8-1BD7-43EB-93AC-8E6D5733DE73}" srcOrd="0" destOrd="3" presId="urn:microsoft.com/office/officeart/2005/8/layout/hProcess10"/>
    <dgm:cxn modelId="{467BC4E3-4BD5-47FC-B655-065356747AC5}" srcId="{969DC8F0-72E6-40A7-B8B5-118488328D8C}" destId="{96DC714B-7922-4E58-99D4-8403194FF642}" srcOrd="0" destOrd="0" parTransId="{32CDBF27-68EA-410E-B531-242F68896C45}" sibTransId="{91309F40-DB5B-4130-9BAB-9BA39BB46F13}"/>
    <dgm:cxn modelId="{A4A8F8E3-E772-4F61-88A4-944826561EE4}" srcId="{086837AC-A695-40BA-9AB8-ABA5FE6A0172}" destId="{D489261A-2EA6-4A87-9E55-43832A8325C1}" srcOrd="1" destOrd="0" parTransId="{C1B84323-B3A4-4E7C-AD72-39C367DEAC03}" sibTransId="{9D1A6487-EE2F-4D14-8C9B-915427A9BECE}"/>
    <dgm:cxn modelId="{6B7118E9-E5CE-440F-8E78-A78F792AB0DA}" type="presOf" srcId="{96DC714B-7922-4E58-99D4-8403194FF642}" destId="{ECD24DD8-A8C9-42BB-9F10-C0ED2E72FE03}" srcOrd="0" destOrd="1" presId="urn:microsoft.com/office/officeart/2005/8/layout/hProcess10"/>
    <dgm:cxn modelId="{3DBC56E9-5006-4C2F-9321-6F45B165F82B}" type="presOf" srcId="{015FA835-7A11-4A1F-97DC-D33AFF5299DB}" destId="{17E91C58-8119-4AF1-8E8B-E00F44792F77}" srcOrd="0" destOrd="0" presId="urn:microsoft.com/office/officeart/2005/8/layout/hProcess10"/>
    <dgm:cxn modelId="{69CA35EC-A32F-45EA-8F47-4C218FA0F291}" srcId="{37322B17-E676-4781-8F1D-7C2568145E95}" destId="{47FBC8A1-2EF2-4AF3-95A3-D21D8D751876}" srcOrd="0" destOrd="0" parTransId="{5C1168F4-3B53-47C8-B8DD-C6088B26FF40}" sibTransId="{015FA835-7A11-4A1F-97DC-D33AFF5299DB}"/>
    <dgm:cxn modelId="{A5070EF8-E014-4D61-BFE1-52498E340F4C}" type="presOf" srcId="{969DC8F0-72E6-40A7-B8B5-118488328D8C}" destId="{ECD24DD8-A8C9-42BB-9F10-C0ED2E72FE03}" srcOrd="0" destOrd="0" presId="urn:microsoft.com/office/officeart/2005/8/layout/hProcess10"/>
    <dgm:cxn modelId="{153846FB-851B-417A-8D22-D67A941E8A2B}" type="presOf" srcId="{12E96B0F-B082-4715-9ACA-2591713ECE7C}" destId="{ECD24DD8-A8C9-42BB-9F10-C0ED2E72FE03}" srcOrd="0" destOrd="2" presId="urn:microsoft.com/office/officeart/2005/8/layout/hProcess10"/>
    <dgm:cxn modelId="{2954EFB3-1D8E-486D-B034-3373718B4973}" type="presParOf" srcId="{3DAFCAE8-63A2-40F9-BECE-983DB021A2F3}" destId="{5B355EF2-BB2D-428E-8401-9E722F407854}" srcOrd="0" destOrd="0" presId="urn:microsoft.com/office/officeart/2005/8/layout/hProcess10"/>
    <dgm:cxn modelId="{2CC27624-0674-4D31-9A03-240198938EDC}" type="presParOf" srcId="{5B355EF2-BB2D-428E-8401-9E722F407854}" destId="{B9963B80-D886-4414-98C4-16AE467E652C}" srcOrd="0" destOrd="0" presId="urn:microsoft.com/office/officeart/2005/8/layout/hProcess10"/>
    <dgm:cxn modelId="{654A16E7-C32F-47F9-AA7E-2C6667633C6A}" type="presParOf" srcId="{5B355EF2-BB2D-428E-8401-9E722F407854}" destId="{80105364-C853-4926-A3FB-03DE1B05E0D2}" srcOrd="1" destOrd="0" presId="urn:microsoft.com/office/officeart/2005/8/layout/hProcess10"/>
    <dgm:cxn modelId="{23BE82F3-319F-49C9-9552-CC0712B68385}" type="presParOf" srcId="{3DAFCAE8-63A2-40F9-BECE-983DB021A2F3}" destId="{17E91C58-8119-4AF1-8E8B-E00F44792F77}" srcOrd="1" destOrd="0" presId="urn:microsoft.com/office/officeart/2005/8/layout/hProcess10"/>
    <dgm:cxn modelId="{B958B1C4-C758-4EB3-8E79-F84262F3C10F}" type="presParOf" srcId="{17E91C58-8119-4AF1-8E8B-E00F44792F77}" destId="{2CAA85FB-E51B-4402-8536-9623240245B6}" srcOrd="0" destOrd="0" presId="urn:microsoft.com/office/officeart/2005/8/layout/hProcess10"/>
    <dgm:cxn modelId="{4BF4D8F5-DC40-43CB-87AB-7E0CABFC13B4}" type="presParOf" srcId="{3DAFCAE8-63A2-40F9-BECE-983DB021A2F3}" destId="{62581EFC-95E5-4EDE-9FE9-7C6127107740}" srcOrd="2" destOrd="0" presId="urn:microsoft.com/office/officeart/2005/8/layout/hProcess10"/>
    <dgm:cxn modelId="{8F448383-6333-43BD-8063-94F659A56DFD}" type="presParOf" srcId="{62581EFC-95E5-4EDE-9FE9-7C6127107740}" destId="{5D0127D5-DB54-4455-8DD7-35E040570C3D}" srcOrd="0" destOrd="0" presId="urn:microsoft.com/office/officeart/2005/8/layout/hProcess10"/>
    <dgm:cxn modelId="{FF55ADA1-C3F3-4AAF-ACB2-CB13EF253E78}" type="presParOf" srcId="{62581EFC-95E5-4EDE-9FE9-7C6127107740}" destId="{ECD24DD8-A8C9-42BB-9F10-C0ED2E72FE03}" srcOrd="1" destOrd="0" presId="urn:microsoft.com/office/officeart/2005/8/layout/hProcess10"/>
    <dgm:cxn modelId="{B0F588E9-C873-4ACA-86E3-CCD77DA570DD}" type="presParOf" srcId="{3DAFCAE8-63A2-40F9-BECE-983DB021A2F3}" destId="{6225E0EA-E382-49D2-AFBC-446A87014E11}" srcOrd="3" destOrd="0" presId="urn:microsoft.com/office/officeart/2005/8/layout/hProcess10"/>
    <dgm:cxn modelId="{303AC030-47A0-4406-BE51-7148112DB155}" type="presParOf" srcId="{6225E0EA-E382-49D2-AFBC-446A87014E11}" destId="{D82C90C1-2672-456F-A3B0-EA42ADFB741A}" srcOrd="0" destOrd="0" presId="urn:microsoft.com/office/officeart/2005/8/layout/hProcess10"/>
    <dgm:cxn modelId="{851DCEC7-0C9F-40FC-9B01-7B803291BEF2}" type="presParOf" srcId="{3DAFCAE8-63A2-40F9-BECE-983DB021A2F3}" destId="{2A5F6D53-4B6D-4DF2-86D8-26C7665D68C6}" srcOrd="4" destOrd="0" presId="urn:microsoft.com/office/officeart/2005/8/layout/hProcess10"/>
    <dgm:cxn modelId="{7A813605-CAB1-42D3-89C8-8643FD9C57CC}" type="presParOf" srcId="{2A5F6D53-4B6D-4DF2-86D8-26C7665D68C6}" destId="{123B4AF5-90DC-4B80-B5C8-56936AEEC998}" srcOrd="0" destOrd="0" presId="urn:microsoft.com/office/officeart/2005/8/layout/hProcess10"/>
    <dgm:cxn modelId="{8C7F9502-3FAF-4822-92AE-3BBBD1D19585}" type="presParOf" srcId="{2A5F6D53-4B6D-4DF2-86D8-26C7665D68C6}" destId="{856E7DB8-1BD7-43EB-93AC-8E6D5733DE7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E2EDC3-0C86-450D-8A76-76606162BEB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DFF120C9-9722-4952-8404-FFB4396DC21D}">
      <dgm:prSet custT="1"/>
      <dgm:spPr>
        <a:solidFill>
          <a:srgbClr val="202452">
            <a:alpha val="90000"/>
          </a:srgbClr>
        </a:solidFill>
      </dgm:spPr>
      <dgm:t>
        <a:bodyPr/>
        <a:lstStyle/>
        <a:p>
          <a:r>
            <a:rPr lang="en-US" sz="2000" b="1" dirty="0"/>
            <a:t>VR&amp;E participants are co-managed by both:</a:t>
          </a:r>
        </a:p>
      </dgm:t>
    </dgm:pt>
    <dgm:pt modelId="{EABAA306-17D8-418A-A7A7-B8A02CA31452}" type="parTrans" cxnId="{E5C156AD-60D3-4DCF-ACB9-59C1C83C48E5}">
      <dgm:prSet/>
      <dgm:spPr/>
      <dgm:t>
        <a:bodyPr/>
        <a:lstStyle/>
        <a:p>
          <a:endParaRPr lang="en-US" sz="2000">
            <a:solidFill>
              <a:srgbClr val="004563"/>
            </a:solidFill>
          </a:endParaRPr>
        </a:p>
      </dgm:t>
    </dgm:pt>
    <dgm:pt modelId="{A24893C5-574A-4B6F-BBEE-E54012C2EE70}" type="sibTrans" cxnId="{E5C156AD-60D3-4DCF-ACB9-59C1C83C48E5}">
      <dgm:prSet/>
      <dgm:spPr/>
      <dgm:t>
        <a:bodyPr/>
        <a:lstStyle/>
        <a:p>
          <a:endParaRPr lang="en-US" sz="2000">
            <a:solidFill>
              <a:srgbClr val="004563"/>
            </a:solidFill>
          </a:endParaRPr>
        </a:p>
      </dgm:t>
    </dgm:pt>
    <dgm:pt modelId="{E458820F-FB30-4673-A219-CD1D80870157}">
      <dgm:prSet custT="1"/>
      <dgm:spPr>
        <a:solidFill>
          <a:srgbClr val="202452">
            <a:alpha val="70000"/>
          </a:srgbClr>
        </a:solidFill>
      </dgm:spPr>
      <dgm:t>
        <a:bodyPr/>
        <a:lstStyle/>
        <a:p>
          <a:r>
            <a:rPr lang="en-US" sz="2000" b="1" dirty="0"/>
            <a:t>Intensive Service Coordinators (ISC) are the point of contact between:</a:t>
          </a:r>
        </a:p>
      </dgm:t>
    </dgm:pt>
    <dgm:pt modelId="{9C8BA706-B8CD-4CD7-B0F7-C6C96206C6CE}" type="parTrans" cxnId="{B8EB7A1C-B2D1-4618-98A4-0AB2993308B8}">
      <dgm:prSet/>
      <dgm:spPr/>
      <dgm:t>
        <a:bodyPr/>
        <a:lstStyle/>
        <a:p>
          <a:endParaRPr lang="en-US" sz="2000">
            <a:solidFill>
              <a:srgbClr val="004563"/>
            </a:solidFill>
          </a:endParaRPr>
        </a:p>
      </dgm:t>
    </dgm:pt>
    <dgm:pt modelId="{7E5CAD40-9682-4CF9-9B85-EE34E7F8CA3A}" type="sibTrans" cxnId="{B8EB7A1C-B2D1-4618-98A4-0AB2993308B8}">
      <dgm:prSet/>
      <dgm:spPr/>
      <dgm:t>
        <a:bodyPr/>
        <a:lstStyle/>
        <a:p>
          <a:endParaRPr lang="en-US" sz="2000">
            <a:solidFill>
              <a:srgbClr val="004563"/>
            </a:solidFill>
          </a:endParaRPr>
        </a:p>
      </dgm:t>
    </dgm:pt>
    <dgm:pt modelId="{118CE9A5-4CEA-4DE9-B74B-361932B7FF36}">
      <dgm:prSet custT="1"/>
      <dgm:spPr>
        <a:solidFill>
          <a:srgbClr val="202452">
            <a:alpha val="50000"/>
          </a:srgbClr>
        </a:solidFill>
      </dgm:spPr>
      <dgm:t>
        <a:bodyPr/>
        <a:lstStyle/>
        <a:p>
          <a:r>
            <a:rPr lang="en-US" sz="2000" b="1" dirty="0"/>
            <a:t>Disabled Veteran Outreach Program (DVOP) specialists report to:</a:t>
          </a:r>
        </a:p>
      </dgm:t>
    </dgm:pt>
    <dgm:pt modelId="{BD0925ED-B1C7-424D-B100-E7936ACEC4A8}" type="parTrans" cxnId="{6C1D3DD9-F620-4ABC-9862-69472866A546}">
      <dgm:prSet/>
      <dgm:spPr/>
      <dgm:t>
        <a:bodyPr/>
        <a:lstStyle/>
        <a:p>
          <a:endParaRPr lang="en-US" sz="2000">
            <a:solidFill>
              <a:srgbClr val="004563"/>
            </a:solidFill>
          </a:endParaRPr>
        </a:p>
      </dgm:t>
    </dgm:pt>
    <dgm:pt modelId="{D2910F54-B68B-4288-988D-150D39684F27}" type="sibTrans" cxnId="{6C1D3DD9-F620-4ABC-9862-69472866A546}">
      <dgm:prSet/>
      <dgm:spPr/>
      <dgm:t>
        <a:bodyPr/>
        <a:lstStyle/>
        <a:p>
          <a:endParaRPr lang="en-US" sz="2000">
            <a:solidFill>
              <a:srgbClr val="004563"/>
            </a:solidFill>
          </a:endParaRPr>
        </a:p>
      </dgm:t>
    </dgm:pt>
    <dgm:pt modelId="{715153D0-2062-4479-A86B-2E3CD544B023}">
      <dgm:prSet custT="1"/>
      <dgm:spPr>
        <a:ln>
          <a:solidFill>
            <a:srgbClr val="04A651">
              <a:alpha val="90000"/>
            </a:srgbClr>
          </a:solidFill>
        </a:ln>
      </dgm:spPr>
      <dgm:t>
        <a:bodyPr/>
        <a:lstStyle/>
        <a:p>
          <a:r>
            <a:rPr lang="en-US" sz="2000" dirty="0">
              <a:solidFill>
                <a:srgbClr val="202452"/>
              </a:solidFill>
            </a:rPr>
            <a:t>Local Workforce Development Board (LWDB)</a:t>
          </a:r>
        </a:p>
      </dgm:t>
    </dgm:pt>
    <dgm:pt modelId="{209B3F04-8074-4F4D-9DB1-1FC1CD1B36EB}" type="parTrans" cxnId="{1A666B40-6050-4DB4-AD4B-E54D919046EB}">
      <dgm:prSet/>
      <dgm:spPr>
        <a:ln>
          <a:solidFill>
            <a:srgbClr val="202452"/>
          </a:solidFill>
        </a:ln>
      </dgm:spPr>
      <dgm:t>
        <a:bodyPr/>
        <a:lstStyle/>
        <a:p>
          <a:endParaRPr lang="en-US"/>
        </a:p>
      </dgm:t>
    </dgm:pt>
    <dgm:pt modelId="{0DA39232-EBC8-4712-BD6F-F500752D053F}" type="sibTrans" cxnId="{1A666B40-6050-4DB4-AD4B-E54D919046EB}">
      <dgm:prSet/>
      <dgm:spPr/>
      <dgm:t>
        <a:bodyPr/>
        <a:lstStyle/>
        <a:p>
          <a:endParaRPr lang="en-US"/>
        </a:p>
      </dgm:t>
    </dgm:pt>
    <dgm:pt modelId="{DAF53D06-E10A-4CC6-AE11-DC36DBD66526}">
      <dgm:prSet custT="1"/>
      <dgm:spPr>
        <a:ln>
          <a:solidFill>
            <a:srgbClr val="04A651">
              <a:alpha val="83333"/>
            </a:srgbClr>
          </a:solidFill>
        </a:ln>
      </dgm:spPr>
      <dgm:t>
        <a:bodyPr/>
        <a:lstStyle/>
        <a:p>
          <a:r>
            <a:rPr lang="en-US" sz="2000" dirty="0">
              <a:solidFill>
                <a:srgbClr val="202452"/>
              </a:solidFill>
            </a:rPr>
            <a:t>Department of Veterans Affairs (VA)</a:t>
          </a:r>
        </a:p>
      </dgm:t>
    </dgm:pt>
    <dgm:pt modelId="{397467BD-2A5A-4DEF-A25C-6BFEBEA3B99F}" type="parTrans" cxnId="{4B6C9FA9-75D1-40B0-8D63-35E410177FF5}">
      <dgm:prSet/>
      <dgm:spPr>
        <a:ln>
          <a:solidFill>
            <a:srgbClr val="202452"/>
          </a:solidFill>
        </a:ln>
      </dgm:spPr>
      <dgm:t>
        <a:bodyPr/>
        <a:lstStyle/>
        <a:p>
          <a:endParaRPr lang="en-US"/>
        </a:p>
      </dgm:t>
    </dgm:pt>
    <dgm:pt modelId="{6DB96BAE-E668-4FD1-93D3-5FC0B9468A3E}" type="sibTrans" cxnId="{4B6C9FA9-75D1-40B0-8D63-35E410177FF5}">
      <dgm:prSet/>
      <dgm:spPr/>
      <dgm:t>
        <a:bodyPr/>
        <a:lstStyle/>
        <a:p>
          <a:endParaRPr lang="en-US"/>
        </a:p>
      </dgm:t>
    </dgm:pt>
    <dgm:pt modelId="{B0520A2A-B5D8-418C-8D4D-3F06B3095E08}">
      <dgm:prSet custT="1"/>
      <dgm:spPr>
        <a:ln>
          <a:solidFill>
            <a:srgbClr val="04A651">
              <a:alpha val="76667"/>
            </a:srgbClr>
          </a:solidFill>
        </a:ln>
      </dgm:spPr>
      <dgm:t>
        <a:bodyPr/>
        <a:lstStyle/>
        <a:p>
          <a:r>
            <a:rPr lang="en-US" sz="2000" dirty="0">
              <a:solidFill>
                <a:srgbClr val="202452"/>
              </a:solidFill>
            </a:rPr>
            <a:t>Local Workforce Development Board (LWDB)</a:t>
          </a:r>
        </a:p>
      </dgm:t>
    </dgm:pt>
    <dgm:pt modelId="{6F45C092-94AF-4311-A656-A451FA0CDF23}" type="parTrans" cxnId="{780994E6-F8D7-4C54-A713-06CF1329E5F2}">
      <dgm:prSet/>
      <dgm:spPr>
        <a:ln>
          <a:solidFill>
            <a:srgbClr val="202452"/>
          </a:solidFill>
        </a:ln>
      </dgm:spPr>
      <dgm:t>
        <a:bodyPr/>
        <a:lstStyle/>
        <a:p>
          <a:endParaRPr lang="en-US"/>
        </a:p>
      </dgm:t>
    </dgm:pt>
    <dgm:pt modelId="{E52F4E17-ADF5-4EB5-BF4F-5CF5B8B3978F}" type="sibTrans" cxnId="{780994E6-F8D7-4C54-A713-06CF1329E5F2}">
      <dgm:prSet/>
      <dgm:spPr/>
      <dgm:t>
        <a:bodyPr/>
        <a:lstStyle/>
        <a:p>
          <a:endParaRPr lang="en-US"/>
        </a:p>
      </dgm:t>
    </dgm:pt>
    <dgm:pt modelId="{4594D3EF-DE13-457A-B0CA-81FC1761DC9E}">
      <dgm:prSet custT="1"/>
      <dgm:spPr>
        <a:ln>
          <a:solidFill>
            <a:srgbClr val="04A651">
              <a:alpha val="70000"/>
            </a:srgbClr>
          </a:solidFill>
        </a:ln>
      </dgm:spPr>
      <dgm:t>
        <a:bodyPr/>
        <a:lstStyle/>
        <a:p>
          <a:r>
            <a:rPr lang="en-US" sz="2000" dirty="0">
              <a:solidFill>
                <a:srgbClr val="202452"/>
              </a:solidFill>
            </a:rPr>
            <a:t>Veteran Readiness Coordinator (VRC)</a:t>
          </a:r>
        </a:p>
      </dgm:t>
    </dgm:pt>
    <dgm:pt modelId="{C74EEC41-4175-463D-B5B7-465CA0A42270}" type="parTrans" cxnId="{1FAC505D-DCAC-4FBA-8557-AF923DF58B9C}">
      <dgm:prSet/>
      <dgm:spPr>
        <a:ln>
          <a:solidFill>
            <a:srgbClr val="202452"/>
          </a:solidFill>
        </a:ln>
      </dgm:spPr>
      <dgm:t>
        <a:bodyPr/>
        <a:lstStyle/>
        <a:p>
          <a:endParaRPr lang="en-US"/>
        </a:p>
      </dgm:t>
    </dgm:pt>
    <dgm:pt modelId="{53485A35-61BE-471E-AC29-73DC33D1A0CF}" type="sibTrans" cxnId="{1FAC505D-DCAC-4FBA-8557-AF923DF58B9C}">
      <dgm:prSet/>
      <dgm:spPr/>
      <dgm:t>
        <a:bodyPr/>
        <a:lstStyle/>
        <a:p>
          <a:endParaRPr lang="en-US"/>
        </a:p>
      </dgm:t>
    </dgm:pt>
    <dgm:pt modelId="{77ED00EE-D81F-4D57-8273-554936AB4B42}">
      <dgm:prSet custT="1"/>
      <dgm:spPr>
        <a:ln>
          <a:solidFill>
            <a:srgbClr val="04A651">
              <a:alpha val="63333"/>
            </a:srgbClr>
          </a:solidFill>
        </a:ln>
      </dgm:spPr>
      <dgm:t>
        <a:bodyPr/>
        <a:lstStyle/>
        <a:p>
          <a:r>
            <a:rPr lang="en-US" sz="2000" dirty="0">
              <a:solidFill>
                <a:srgbClr val="202452"/>
              </a:solidFill>
            </a:rPr>
            <a:t>Director of Veterans Employment and Training Service (DVET)</a:t>
          </a:r>
        </a:p>
      </dgm:t>
    </dgm:pt>
    <dgm:pt modelId="{C301367E-9022-4A35-85C6-E47EDCCBC25B}" type="parTrans" cxnId="{33DDF5F0-750C-42E2-B98C-CA1759CD0774}">
      <dgm:prSet/>
      <dgm:spPr>
        <a:ln>
          <a:solidFill>
            <a:srgbClr val="202452"/>
          </a:solidFill>
        </a:ln>
      </dgm:spPr>
      <dgm:t>
        <a:bodyPr/>
        <a:lstStyle/>
        <a:p>
          <a:endParaRPr lang="en-US"/>
        </a:p>
      </dgm:t>
    </dgm:pt>
    <dgm:pt modelId="{C96BEFC1-3E18-4897-939B-CD5CDB41E026}" type="sibTrans" cxnId="{33DDF5F0-750C-42E2-B98C-CA1759CD0774}">
      <dgm:prSet/>
      <dgm:spPr/>
      <dgm:t>
        <a:bodyPr/>
        <a:lstStyle/>
        <a:p>
          <a:endParaRPr lang="en-US"/>
        </a:p>
      </dgm:t>
    </dgm:pt>
    <dgm:pt modelId="{8C963129-9B60-4840-847A-CB32C636AC62}">
      <dgm:prSet custT="1"/>
      <dgm:spPr>
        <a:ln>
          <a:solidFill>
            <a:srgbClr val="04A651">
              <a:alpha val="56667"/>
            </a:srgbClr>
          </a:solidFill>
        </a:ln>
      </dgm:spPr>
      <dgm:t>
        <a:bodyPr/>
        <a:lstStyle/>
        <a:p>
          <a:r>
            <a:rPr lang="en-US" sz="2000" dirty="0">
              <a:solidFill>
                <a:srgbClr val="202452"/>
              </a:solidFill>
            </a:rPr>
            <a:t>Veteran Program Manager (VPM)</a:t>
          </a:r>
        </a:p>
      </dgm:t>
    </dgm:pt>
    <dgm:pt modelId="{7B45139A-E66B-40C4-8417-4242123B5DD4}" type="parTrans" cxnId="{595DCE78-501D-4E91-BF70-85A139533B20}">
      <dgm:prSet/>
      <dgm:spPr>
        <a:ln>
          <a:solidFill>
            <a:srgbClr val="202452"/>
          </a:solidFill>
        </a:ln>
      </dgm:spPr>
      <dgm:t>
        <a:bodyPr/>
        <a:lstStyle/>
        <a:p>
          <a:endParaRPr lang="en-US"/>
        </a:p>
      </dgm:t>
    </dgm:pt>
    <dgm:pt modelId="{A050F498-ACA4-4661-A1F4-91350023407B}" type="sibTrans" cxnId="{595DCE78-501D-4E91-BF70-85A139533B20}">
      <dgm:prSet/>
      <dgm:spPr/>
      <dgm:t>
        <a:bodyPr/>
        <a:lstStyle/>
        <a:p>
          <a:endParaRPr lang="en-US"/>
        </a:p>
      </dgm:t>
    </dgm:pt>
    <dgm:pt modelId="{98DE2434-D803-4A73-97B0-86F285755024}">
      <dgm:prSet custT="1"/>
      <dgm:spPr>
        <a:ln>
          <a:solidFill>
            <a:srgbClr val="04A651">
              <a:alpha val="50000"/>
            </a:srgbClr>
          </a:solidFill>
        </a:ln>
      </dgm:spPr>
      <dgm:t>
        <a:bodyPr/>
        <a:lstStyle/>
        <a:p>
          <a:r>
            <a:rPr lang="en-US" sz="2000">
              <a:solidFill>
                <a:srgbClr val="202452"/>
              </a:solidFill>
            </a:rPr>
            <a:t>Intensive Service Coordinator (ISC) </a:t>
          </a:r>
          <a:endParaRPr lang="en-US" sz="2000" dirty="0">
            <a:solidFill>
              <a:srgbClr val="202452"/>
            </a:solidFill>
          </a:endParaRPr>
        </a:p>
      </dgm:t>
    </dgm:pt>
    <dgm:pt modelId="{C0796BD3-9A18-4CC8-8683-392E0A4879B4}" type="parTrans" cxnId="{DFF3D781-FA29-431A-8F88-F6A01D482CEF}">
      <dgm:prSet/>
      <dgm:spPr>
        <a:ln>
          <a:solidFill>
            <a:srgbClr val="202452"/>
          </a:solidFill>
        </a:ln>
      </dgm:spPr>
      <dgm:t>
        <a:bodyPr/>
        <a:lstStyle/>
        <a:p>
          <a:endParaRPr lang="en-US"/>
        </a:p>
      </dgm:t>
    </dgm:pt>
    <dgm:pt modelId="{B0E79184-D2DB-428C-BCCF-BBA17200D080}" type="sibTrans" cxnId="{DFF3D781-FA29-431A-8F88-F6A01D482CEF}">
      <dgm:prSet/>
      <dgm:spPr/>
      <dgm:t>
        <a:bodyPr/>
        <a:lstStyle/>
        <a:p>
          <a:endParaRPr lang="en-US"/>
        </a:p>
      </dgm:t>
    </dgm:pt>
    <dgm:pt modelId="{0D7B3AC3-AB6A-4DE0-A228-9AE9F72023F2}" type="pres">
      <dgm:prSet presAssocID="{2FE2EDC3-0C86-450D-8A76-76606162BE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88A432-5F0F-4B6A-9EB5-5BE55AF2F186}" type="pres">
      <dgm:prSet presAssocID="{DFF120C9-9722-4952-8404-FFB4396DC21D}" presName="root" presStyleCnt="0"/>
      <dgm:spPr/>
    </dgm:pt>
    <dgm:pt modelId="{937B4925-B272-4309-BE7B-841E40B73372}" type="pres">
      <dgm:prSet presAssocID="{DFF120C9-9722-4952-8404-FFB4396DC21D}" presName="rootComposite" presStyleCnt="0"/>
      <dgm:spPr/>
    </dgm:pt>
    <dgm:pt modelId="{BDF34866-3113-4E49-9E3F-1F18E5F8AE3D}" type="pres">
      <dgm:prSet presAssocID="{DFF120C9-9722-4952-8404-FFB4396DC21D}" presName="rootText" presStyleLbl="node1" presStyleIdx="0" presStyleCnt="3" custScaleX="154741" custScaleY="133316"/>
      <dgm:spPr/>
    </dgm:pt>
    <dgm:pt modelId="{EAE5FDA5-8285-4FE9-B31E-E9FEF116A495}" type="pres">
      <dgm:prSet presAssocID="{DFF120C9-9722-4952-8404-FFB4396DC21D}" presName="rootConnector" presStyleLbl="node1" presStyleIdx="0" presStyleCnt="3"/>
      <dgm:spPr/>
    </dgm:pt>
    <dgm:pt modelId="{78A37260-885E-46E5-984B-4C9F2AAF7941}" type="pres">
      <dgm:prSet presAssocID="{DFF120C9-9722-4952-8404-FFB4396DC21D}" presName="childShape" presStyleCnt="0"/>
      <dgm:spPr/>
    </dgm:pt>
    <dgm:pt modelId="{60D51846-05BE-42D7-86AD-9012F47B90D4}" type="pres">
      <dgm:prSet presAssocID="{209B3F04-8074-4F4D-9DB1-1FC1CD1B36EB}" presName="Name13" presStyleLbl="parChTrans1D2" presStyleIdx="0" presStyleCnt="7" custSzX="229028"/>
      <dgm:spPr/>
    </dgm:pt>
    <dgm:pt modelId="{10892986-A0D3-4D41-9D6A-6B25753B002C}" type="pres">
      <dgm:prSet presAssocID="{715153D0-2062-4479-A86B-2E3CD544B023}" presName="childText" presStyleLbl="bgAcc1" presStyleIdx="0" presStyleCnt="7" custScaleX="170963">
        <dgm:presLayoutVars>
          <dgm:bulletEnabled val="1"/>
        </dgm:presLayoutVars>
      </dgm:prSet>
      <dgm:spPr/>
    </dgm:pt>
    <dgm:pt modelId="{947E01A3-E114-4ED8-BCA3-34D92034DD08}" type="pres">
      <dgm:prSet presAssocID="{397467BD-2A5A-4DEF-A25C-6BFEBEA3B99F}" presName="Name13" presStyleLbl="parChTrans1D2" presStyleIdx="1" presStyleCnt="7" custSzX="229028"/>
      <dgm:spPr/>
    </dgm:pt>
    <dgm:pt modelId="{4ADDEA08-63C7-4157-9287-D966B3A8E4CC}" type="pres">
      <dgm:prSet presAssocID="{DAF53D06-E10A-4CC6-AE11-DC36DBD66526}" presName="childText" presStyleLbl="bgAcc1" presStyleIdx="1" presStyleCnt="7" custScaleX="170963">
        <dgm:presLayoutVars>
          <dgm:bulletEnabled val="1"/>
        </dgm:presLayoutVars>
      </dgm:prSet>
      <dgm:spPr/>
    </dgm:pt>
    <dgm:pt modelId="{C64A86FA-8209-4C81-96CB-8381D540B7D3}" type="pres">
      <dgm:prSet presAssocID="{E458820F-FB30-4673-A219-CD1D80870157}" presName="root" presStyleCnt="0"/>
      <dgm:spPr/>
    </dgm:pt>
    <dgm:pt modelId="{88C38D76-63ED-4C7F-AADE-2D44BE056A39}" type="pres">
      <dgm:prSet presAssocID="{E458820F-FB30-4673-A219-CD1D80870157}" presName="rootComposite" presStyleCnt="0"/>
      <dgm:spPr/>
    </dgm:pt>
    <dgm:pt modelId="{30204B7B-8D30-4679-889F-2E0517F0764D}" type="pres">
      <dgm:prSet presAssocID="{E458820F-FB30-4673-A219-CD1D80870157}" presName="rootText" presStyleLbl="node1" presStyleIdx="1" presStyleCnt="3" custScaleX="154741" custScaleY="133316"/>
      <dgm:spPr/>
    </dgm:pt>
    <dgm:pt modelId="{7B734584-8C34-4508-89C4-6EC61470A765}" type="pres">
      <dgm:prSet presAssocID="{E458820F-FB30-4673-A219-CD1D80870157}" presName="rootConnector" presStyleLbl="node1" presStyleIdx="1" presStyleCnt="3"/>
      <dgm:spPr/>
    </dgm:pt>
    <dgm:pt modelId="{0B8B23E9-3BEA-4ADA-8AC2-27C1CFB79434}" type="pres">
      <dgm:prSet presAssocID="{E458820F-FB30-4673-A219-CD1D80870157}" presName="childShape" presStyleCnt="0"/>
      <dgm:spPr/>
    </dgm:pt>
    <dgm:pt modelId="{FCDAACE1-280D-4A48-8C16-0CD0ED1ED2AD}" type="pres">
      <dgm:prSet presAssocID="{6F45C092-94AF-4311-A656-A451FA0CDF23}" presName="Name13" presStyleLbl="parChTrans1D2" presStyleIdx="2" presStyleCnt="7" custSzX="229028"/>
      <dgm:spPr/>
    </dgm:pt>
    <dgm:pt modelId="{89C99FCF-2C3E-4342-8A35-2EEBDD5E4ABC}" type="pres">
      <dgm:prSet presAssocID="{B0520A2A-B5D8-418C-8D4D-3F06B3095E08}" presName="childText" presStyleLbl="bgAcc1" presStyleIdx="2" presStyleCnt="7" custScaleX="170963">
        <dgm:presLayoutVars>
          <dgm:bulletEnabled val="1"/>
        </dgm:presLayoutVars>
      </dgm:prSet>
      <dgm:spPr/>
    </dgm:pt>
    <dgm:pt modelId="{3216D51F-26A0-4D69-A2B1-0187453F1CDF}" type="pres">
      <dgm:prSet presAssocID="{C74EEC41-4175-463D-B5B7-465CA0A42270}" presName="Name13" presStyleLbl="parChTrans1D2" presStyleIdx="3" presStyleCnt="7" custSzX="229028"/>
      <dgm:spPr/>
    </dgm:pt>
    <dgm:pt modelId="{59421E28-CA3B-46B0-9E66-BDBEF2A96A43}" type="pres">
      <dgm:prSet presAssocID="{4594D3EF-DE13-457A-B0CA-81FC1761DC9E}" presName="childText" presStyleLbl="bgAcc1" presStyleIdx="3" presStyleCnt="7" custScaleX="170963">
        <dgm:presLayoutVars>
          <dgm:bulletEnabled val="1"/>
        </dgm:presLayoutVars>
      </dgm:prSet>
      <dgm:spPr/>
    </dgm:pt>
    <dgm:pt modelId="{ABA72250-E234-443C-924D-B2670600146D}" type="pres">
      <dgm:prSet presAssocID="{C301367E-9022-4A35-85C6-E47EDCCBC25B}" presName="Name13" presStyleLbl="parChTrans1D2" presStyleIdx="4" presStyleCnt="7" custSzX="229028"/>
      <dgm:spPr/>
    </dgm:pt>
    <dgm:pt modelId="{630F67A0-C362-494F-B173-0EF9A3DFA393}" type="pres">
      <dgm:prSet presAssocID="{77ED00EE-D81F-4D57-8273-554936AB4B42}" presName="childText" presStyleLbl="bgAcc1" presStyleIdx="4" presStyleCnt="7" custScaleX="170963" custScaleY="178427">
        <dgm:presLayoutVars>
          <dgm:bulletEnabled val="1"/>
        </dgm:presLayoutVars>
      </dgm:prSet>
      <dgm:spPr/>
    </dgm:pt>
    <dgm:pt modelId="{9CEAECED-A684-4547-98FA-BC4027EDBC29}" type="pres">
      <dgm:prSet presAssocID="{118CE9A5-4CEA-4DE9-B74B-361932B7FF36}" presName="root" presStyleCnt="0"/>
      <dgm:spPr/>
    </dgm:pt>
    <dgm:pt modelId="{F342177F-7A1D-4FA5-9CCB-37870F4E20E3}" type="pres">
      <dgm:prSet presAssocID="{118CE9A5-4CEA-4DE9-B74B-361932B7FF36}" presName="rootComposite" presStyleCnt="0"/>
      <dgm:spPr/>
    </dgm:pt>
    <dgm:pt modelId="{AA95CFF5-99FA-49A2-B019-971D5F062020}" type="pres">
      <dgm:prSet presAssocID="{118CE9A5-4CEA-4DE9-B74B-361932B7FF36}" presName="rootText" presStyleLbl="node1" presStyleIdx="2" presStyleCnt="3" custScaleX="154741" custScaleY="133316"/>
      <dgm:spPr/>
    </dgm:pt>
    <dgm:pt modelId="{B15B8E02-37FE-41B6-A923-B51518B7F006}" type="pres">
      <dgm:prSet presAssocID="{118CE9A5-4CEA-4DE9-B74B-361932B7FF36}" presName="rootConnector" presStyleLbl="node1" presStyleIdx="2" presStyleCnt="3"/>
      <dgm:spPr/>
    </dgm:pt>
    <dgm:pt modelId="{0BB34582-E257-4F6D-AAFE-772C78F1D4D1}" type="pres">
      <dgm:prSet presAssocID="{118CE9A5-4CEA-4DE9-B74B-361932B7FF36}" presName="childShape" presStyleCnt="0"/>
      <dgm:spPr/>
    </dgm:pt>
    <dgm:pt modelId="{5E485261-8457-4E8E-BC2E-2CD6D46E0B6B}" type="pres">
      <dgm:prSet presAssocID="{7B45139A-E66B-40C4-8417-4242123B5DD4}" presName="Name13" presStyleLbl="parChTrans1D2" presStyleIdx="5" presStyleCnt="7" custSzX="229028"/>
      <dgm:spPr/>
    </dgm:pt>
    <dgm:pt modelId="{16E8FE30-C835-4AF4-86B3-8789A3204A68}" type="pres">
      <dgm:prSet presAssocID="{8C963129-9B60-4840-847A-CB32C636AC62}" presName="childText" presStyleLbl="bgAcc1" presStyleIdx="5" presStyleCnt="7" custScaleX="170963">
        <dgm:presLayoutVars>
          <dgm:bulletEnabled val="1"/>
        </dgm:presLayoutVars>
      </dgm:prSet>
      <dgm:spPr/>
    </dgm:pt>
    <dgm:pt modelId="{74B39DBF-65D8-46E4-9562-4F4FEFD3317C}" type="pres">
      <dgm:prSet presAssocID="{C0796BD3-9A18-4CC8-8683-392E0A4879B4}" presName="Name13" presStyleLbl="parChTrans1D2" presStyleIdx="6" presStyleCnt="7" custSzX="229028"/>
      <dgm:spPr/>
    </dgm:pt>
    <dgm:pt modelId="{A9FC4512-5ADA-400D-805D-59CB14F0F333}" type="pres">
      <dgm:prSet presAssocID="{98DE2434-D803-4A73-97B0-86F285755024}" presName="childText" presStyleLbl="bgAcc1" presStyleIdx="6" presStyleCnt="7" custScaleX="170963">
        <dgm:presLayoutVars>
          <dgm:bulletEnabled val="1"/>
        </dgm:presLayoutVars>
      </dgm:prSet>
      <dgm:spPr/>
    </dgm:pt>
  </dgm:ptLst>
  <dgm:cxnLst>
    <dgm:cxn modelId="{A7EF7300-A2F4-4AFE-B90A-E2223ACABB6C}" type="presOf" srcId="{8C963129-9B60-4840-847A-CB32C636AC62}" destId="{16E8FE30-C835-4AF4-86B3-8789A3204A68}" srcOrd="0" destOrd="0" presId="urn:microsoft.com/office/officeart/2005/8/layout/hierarchy3"/>
    <dgm:cxn modelId="{3BBE1C03-B9A3-471A-9DD6-B6999AA1E069}" type="presOf" srcId="{C0796BD3-9A18-4CC8-8683-392E0A4879B4}" destId="{74B39DBF-65D8-46E4-9562-4F4FEFD3317C}" srcOrd="0" destOrd="0" presId="urn:microsoft.com/office/officeart/2005/8/layout/hierarchy3"/>
    <dgm:cxn modelId="{B8EB7A1C-B2D1-4618-98A4-0AB2993308B8}" srcId="{2FE2EDC3-0C86-450D-8A76-76606162BEB1}" destId="{E458820F-FB30-4673-A219-CD1D80870157}" srcOrd="1" destOrd="0" parTransId="{9C8BA706-B8CD-4CD7-B0F7-C6C96206C6CE}" sibTransId="{7E5CAD40-9682-4CF9-9B85-EE34E7F8CA3A}"/>
    <dgm:cxn modelId="{E11B721D-51F2-4F66-A2B2-3430A14119B8}" type="presOf" srcId="{C301367E-9022-4A35-85C6-E47EDCCBC25B}" destId="{ABA72250-E234-443C-924D-B2670600146D}" srcOrd="0" destOrd="0" presId="urn:microsoft.com/office/officeart/2005/8/layout/hierarchy3"/>
    <dgm:cxn modelId="{A8E42829-0220-46F6-B3C3-93EBCD7C3B23}" type="presOf" srcId="{E458820F-FB30-4673-A219-CD1D80870157}" destId="{30204B7B-8D30-4679-889F-2E0517F0764D}" srcOrd="0" destOrd="0" presId="urn:microsoft.com/office/officeart/2005/8/layout/hierarchy3"/>
    <dgm:cxn modelId="{1A666B40-6050-4DB4-AD4B-E54D919046EB}" srcId="{DFF120C9-9722-4952-8404-FFB4396DC21D}" destId="{715153D0-2062-4479-A86B-2E3CD544B023}" srcOrd="0" destOrd="0" parTransId="{209B3F04-8074-4F4D-9DB1-1FC1CD1B36EB}" sibTransId="{0DA39232-EBC8-4712-BD6F-F500752D053F}"/>
    <dgm:cxn modelId="{A652235C-C3AA-4027-AF59-02F1F423C444}" type="presOf" srcId="{397467BD-2A5A-4DEF-A25C-6BFEBEA3B99F}" destId="{947E01A3-E114-4ED8-BCA3-34D92034DD08}" srcOrd="0" destOrd="0" presId="urn:microsoft.com/office/officeart/2005/8/layout/hierarchy3"/>
    <dgm:cxn modelId="{7896805C-CA21-46CD-8982-38C03ECA6F6B}" type="presOf" srcId="{DFF120C9-9722-4952-8404-FFB4396DC21D}" destId="{BDF34866-3113-4E49-9E3F-1F18E5F8AE3D}" srcOrd="0" destOrd="0" presId="urn:microsoft.com/office/officeart/2005/8/layout/hierarchy3"/>
    <dgm:cxn modelId="{1FAC505D-DCAC-4FBA-8557-AF923DF58B9C}" srcId="{E458820F-FB30-4673-A219-CD1D80870157}" destId="{4594D3EF-DE13-457A-B0CA-81FC1761DC9E}" srcOrd="1" destOrd="0" parTransId="{C74EEC41-4175-463D-B5B7-465CA0A42270}" sibTransId="{53485A35-61BE-471E-AC29-73DC33D1A0CF}"/>
    <dgm:cxn modelId="{595DCE78-501D-4E91-BF70-85A139533B20}" srcId="{118CE9A5-4CEA-4DE9-B74B-361932B7FF36}" destId="{8C963129-9B60-4840-847A-CB32C636AC62}" srcOrd="0" destOrd="0" parTransId="{7B45139A-E66B-40C4-8417-4242123B5DD4}" sibTransId="{A050F498-ACA4-4661-A1F4-91350023407B}"/>
    <dgm:cxn modelId="{1BB7345A-150D-46FA-B333-F9ACC80A43B0}" type="presOf" srcId="{209B3F04-8074-4F4D-9DB1-1FC1CD1B36EB}" destId="{60D51846-05BE-42D7-86AD-9012F47B90D4}" srcOrd="0" destOrd="0" presId="urn:microsoft.com/office/officeart/2005/8/layout/hierarchy3"/>
    <dgm:cxn modelId="{DFF3D781-FA29-431A-8F88-F6A01D482CEF}" srcId="{118CE9A5-4CEA-4DE9-B74B-361932B7FF36}" destId="{98DE2434-D803-4A73-97B0-86F285755024}" srcOrd="1" destOrd="0" parTransId="{C0796BD3-9A18-4CC8-8683-392E0A4879B4}" sibTransId="{B0E79184-D2DB-428C-BCCF-BBA17200D080}"/>
    <dgm:cxn modelId="{51BCCE85-B13D-4789-9379-86A581910D22}" type="presOf" srcId="{DAF53D06-E10A-4CC6-AE11-DC36DBD66526}" destId="{4ADDEA08-63C7-4157-9287-D966B3A8E4CC}" srcOrd="0" destOrd="0" presId="urn:microsoft.com/office/officeart/2005/8/layout/hierarchy3"/>
    <dgm:cxn modelId="{684BC189-CD25-4C24-ACE7-C83082A6346E}" type="presOf" srcId="{2FE2EDC3-0C86-450D-8A76-76606162BEB1}" destId="{0D7B3AC3-AB6A-4DE0-A228-9AE9F72023F2}" srcOrd="0" destOrd="0" presId="urn:microsoft.com/office/officeart/2005/8/layout/hierarchy3"/>
    <dgm:cxn modelId="{99DD18A8-A1FF-4AEB-89B5-92ADA2714897}" type="presOf" srcId="{7B45139A-E66B-40C4-8417-4242123B5DD4}" destId="{5E485261-8457-4E8E-BC2E-2CD6D46E0B6B}" srcOrd="0" destOrd="0" presId="urn:microsoft.com/office/officeart/2005/8/layout/hierarchy3"/>
    <dgm:cxn modelId="{A07B15A9-01C8-4622-B079-274DD12453B4}" type="presOf" srcId="{4594D3EF-DE13-457A-B0CA-81FC1761DC9E}" destId="{59421E28-CA3B-46B0-9E66-BDBEF2A96A43}" srcOrd="0" destOrd="0" presId="urn:microsoft.com/office/officeart/2005/8/layout/hierarchy3"/>
    <dgm:cxn modelId="{4B6C9FA9-75D1-40B0-8D63-35E410177FF5}" srcId="{DFF120C9-9722-4952-8404-FFB4396DC21D}" destId="{DAF53D06-E10A-4CC6-AE11-DC36DBD66526}" srcOrd="1" destOrd="0" parTransId="{397467BD-2A5A-4DEF-A25C-6BFEBEA3B99F}" sibTransId="{6DB96BAE-E668-4FD1-93D3-5FC0B9468A3E}"/>
    <dgm:cxn modelId="{E5C156AD-60D3-4DCF-ACB9-59C1C83C48E5}" srcId="{2FE2EDC3-0C86-450D-8A76-76606162BEB1}" destId="{DFF120C9-9722-4952-8404-FFB4396DC21D}" srcOrd="0" destOrd="0" parTransId="{EABAA306-17D8-418A-A7A7-B8A02CA31452}" sibTransId="{A24893C5-574A-4B6F-BBEE-E54012C2EE70}"/>
    <dgm:cxn modelId="{2A7A0DB6-8199-4CC7-9853-DEC047FA4E7E}" type="presOf" srcId="{715153D0-2062-4479-A86B-2E3CD544B023}" destId="{10892986-A0D3-4D41-9D6A-6B25753B002C}" srcOrd="0" destOrd="0" presId="urn:microsoft.com/office/officeart/2005/8/layout/hierarchy3"/>
    <dgm:cxn modelId="{4472A3BB-3413-4122-94EE-DFBBF6E7FB92}" type="presOf" srcId="{118CE9A5-4CEA-4DE9-B74B-361932B7FF36}" destId="{AA95CFF5-99FA-49A2-B019-971D5F062020}" srcOrd="0" destOrd="0" presId="urn:microsoft.com/office/officeart/2005/8/layout/hierarchy3"/>
    <dgm:cxn modelId="{A4AECEC0-5ADB-4FBA-80FC-E675B0F64D13}" type="presOf" srcId="{77ED00EE-D81F-4D57-8273-554936AB4B42}" destId="{630F67A0-C362-494F-B173-0EF9A3DFA393}" srcOrd="0" destOrd="0" presId="urn:microsoft.com/office/officeart/2005/8/layout/hierarchy3"/>
    <dgm:cxn modelId="{CF2C52C2-0717-4DA6-BD14-D579B0CEC732}" type="presOf" srcId="{C74EEC41-4175-463D-B5B7-465CA0A42270}" destId="{3216D51F-26A0-4D69-A2B1-0187453F1CDF}" srcOrd="0" destOrd="0" presId="urn:microsoft.com/office/officeart/2005/8/layout/hierarchy3"/>
    <dgm:cxn modelId="{1497A2CC-5EF2-4E8D-B490-13B72E328CA4}" type="presOf" srcId="{B0520A2A-B5D8-418C-8D4D-3F06B3095E08}" destId="{89C99FCF-2C3E-4342-8A35-2EEBDD5E4ABC}" srcOrd="0" destOrd="0" presId="urn:microsoft.com/office/officeart/2005/8/layout/hierarchy3"/>
    <dgm:cxn modelId="{56E189D4-64B2-42EA-8B00-09A81E68CAA9}" type="presOf" srcId="{118CE9A5-4CEA-4DE9-B74B-361932B7FF36}" destId="{B15B8E02-37FE-41B6-A923-B51518B7F006}" srcOrd="1" destOrd="0" presId="urn:microsoft.com/office/officeart/2005/8/layout/hierarchy3"/>
    <dgm:cxn modelId="{6C1D3DD9-F620-4ABC-9862-69472866A546}" srcId="{2FE2EDC3-0C86-450D-8A76-76606162BEB1}" destId="{118CE9A5-4CEA-4DE9-B74B-361932B7FF36}" srcOrd="2" destOrd="0" parTransId="{BD0925ED-B1C7-424D-B100-E7936ACEC4A8}" sibTransId="{D2910F54-B68B-4288-988D-150D39684F27}"/>
    <dgm:cxn modelId="{31F855DB-48B4-4682-BC08-C19977FF0D34}" type="presOf" srcId="{DFF120C9-9722-4952-8404-FFB4396DC21D}" destId="{EAE5FDA5-8285-4FE9-B31E-E9FEF116A495}" srcOrd="1" destOrd="0" presId="urn:microsoft.com/office/officeart/2005/8/layout/hierarchy3"/>
    <dgm:cxn modelId="{0E9BA3E4-C280-4024-843B-F447C536CF43}" type="presOf" srcId="{6F45C092-94AF-4311-A656-A451FA0CDF23}" destId="{FCDAACE1-280D-4A48-8C16-0CD0ED1ED2AD}" srcOrd="0" destOrd="0" presId="urn:microsoft.com/office/officeart/2005/8/layout/hierarchy3"/>
    <dgm:cxn modelId="{780994E6-F8D7-4C54-A713-06CF1329E5F2}" srcId="{E458820F-FB30-4673-A219-CD1D80870157}" destId="{B0520A2A-B5D8-418C-8D4D-3F06B3095E08}" srcOrd="0" destOrd="0" parTransId="{6F45C092-94AF-4311-A656-A451FA0CDF23}" sibTransId="{E52F4E17-ADF5-4EB5-BF4F-5CF5B8B3978F}"/>
    <dgm:cxn modelId="{33DDF5F0-750C-42E2-B98C-CA1759CD0774}" srcId="{E458820F-FB30-4673-A219-CD1D80870157}" destId="{77ED00EE-D81F-4D57-8273-554936AB4B42}" srcOrd="2" destOrd="0" parTransId="{C301367E-9022-4A35-85C6-E47EDCCBC25B}" sibTransId="{C96BEFC1-3E18-4897-939B-CD5CDB41E026}"/>
    <dgm:cxn modelId="{A8C323F8-F769-414D-9F62-B34AC7432BD2}" type="presOf" srcId="{E458820F-FB30-4673-A219-CD1D80870157}" destId="{7B734584-8C34-4508-89C4-6EC61470A765}" srcOrd="1" destOrd="0" presId="urn:microsoft.com/office/officeart/2005/8/layout/hierarchy3"/>
    <dgm:cxn modelId="{1C5211FD-6C5F-4462-8FB5-A2D88B462F56}" type="presOf" srcId="{98DE2434-D803-4A73-97B0-86F285755024}" destId="{A9FC4512-5ADA-400D-805D-59CB14F0F333}" srcOrd="0" destOrd="0" presId="urn:microsoft.com/office/officeart/2005/8/layout/hierarchy3"/>
    <dgm:cxn modelId="{96562651-0115-4BAB-B4EA-EDCC25558209}" type="presParOf" srcId="{0D7B3AC3-AB6A-4DE0-A228-9AE9F72023F2}" destId="{C988A432-5F0F-4B6A-9EB5-5BE55AF2F186}" srcOrd="0" destOrd="0" presId="urn:microsoft.com/office/officeart/2005/8/layout/hierarchy3"/>
    <dgm:cxn modelId="{F4233929-B386-42C5-B56D-3B608BB3CE61}" type="presParOf" srcId="{C988A432-5F0F-4B6A-9EB5-5BE55AF2F186}" destId="{937B4925-B272-4309-BE7B-841E40B73372}" srcOrd="0" destOrd="0" presId="urn:microsoft.com/office/officeart/2005/8/layout/hierarchy3"/>
    <dgm:cxn modelId="{28C696E7-3E22-4E50-8991-3E10F56DF327}" type="presParOf" srcId="{937B4925-B272-4309-BE7B-841E40B73372}" destId="{BDF34866-3113-4E49-9E3F-1F18E5F8AE3D}" srcOrd="0" destOrd="0" presId="urn:microsoft.com/office/officeart/2005/8/layout/hierarchy3"/>
    <dgm:cxn modelId="{F597092B-37E3-48FC-90D2-ED988C2F87A8}" type="presParOf" srcId="{937B4925-B272-4309-BE7B-841E40B73372}" destId="{EAE5FDA5-8285-4FE9-B31E-E9FEF116A495}" srcOrd="1" destOrd="0" presId="urn:microsoft.com/office/officeart/2005/8/layout/hierarchy3"/>
    <dgm:cxn modelId="{2C404728-6067-4ACF-820A-D7E5DC44BDAE}" type="presParOf" srcId="{C988A432-5F0F-4B6A-9EB5-5BE55AF2F186}" destId="{78A37260-885E-46E5-984B-4C9F2AAF7941}" srcOrd="1" destOrd="0" presId="urn:microsoft.com/office/officeart/2005/8/layout/hierarchy3"/>
    <dgm:cxn modelId="{E02F3288-33FB-4E9D-A20F-189207B9B895}" type="presParOf" srcId="{78A37260-885E-46E5-984B-4C9F2AAF7941}" destId="{60D51846-05BE-42D7-86AD-9012F47B90D4}" srcOrd="0" destOrd="0" presId="urn:microsoft.com/office/officeart/2005/8/layout/hierarchy3"/>
    <dgm:cxn modelId="{5810A606-56AD-4EE5-AA5F-4D3E8ECD849D}" type="presParOf" srcId="{78A37260-885E-46E5-984B-4C9F2AAF7941}" destId="{10892986-A0D3-4D41-9D6A-6B25753B002C}" srcOrd="1" destOrd="0" presId="urn:microsoft.com/office/officeart/2005/8/layout/hierarchy3"/>
    <dgm:cxn modelId="{4A4BF041-6F5F-4C86-ACDE-C66A9CF513E9}" type="presParOf" srcId="{78A37260-885E-46E5-984B-4C9F2AAF7941}" destId="{947E01A3-E114-4ED8-BCA3-34D92034DD08}" srcOrd="2" destOrd="0" presId="urn:microsoft.com/office/officeart/2005/8/layout/hierarchy3"/>
    <dgm:cxn modelId="{A73F6198-3A17-480F-8F8C-657714D66CE4}" type="presParOf" srcId="{78A37260-885E-46E5-984B-4C9F2AAF7941}" destId="{4ADDEA08-63C7-4157-9287-D966B3A8E4CC}" srcOrd="3" destOrd="0" presId="urn:microsoft.com/office/officeart/2005/8/layout/hierarchy3"/>
    <dgm:cxn modelId="{2BAD8F62-4530-46BD-BA97-17C0F78843B1}" type="presParOf" srcId="{0D7B3AC3-AB6A-4DE0-A228-9AE9F72023F2}" destId="{C64A86FA-8209-4C81-96CB-8381D540B7D3}" srcOrd="1" destOrd="0" presId="urn:microsoft.com/office/officeart/2005/8/layout/hierarchy3"/>
    <dgm:cxn modelId="{D2E517A0-C470-49FA-885B-A7FD9DDAB11C}" type="presParOf" srcId="{C64A86FA-8209-4C81-96CB-8381D540B7D3}" destId="{88C38D76-63ED-4C7F-AADE-2D44BE056A39}" srcOrd="0" destOrd="0" presId="urn:microsoft.com/office/officeart/2005/8/layout/hierarchy3"/>
    <dgm:cxn modelId="{5226EC18-8BEB-4F40-BD4C-88EE4CA46ED8}" type="presParOf" srcId="{88C38D76-63ED-4C7F-AADE-2D44BE056A39}" destId="{30204B7B-8D30-4679-889F-2E0517F0764D}" srcOrd="0" destOrd="0" presId="urn:microsoft.com/office/officeart/2005/8/layout/hierarchy3"/>
    <dgm:cxn modelId="{A667A9F0-A77F-4CF6-9D3D-97EAF75F77DB}" type="presParOf" srcId="{88C38D76-63ED-4C7F-AADE-2D44BE056A39}" destId="{7B734584-8C34-4508-89C4-6EC61470A765}" srcOrd="1" destOrd="0" presId="urn:microsoft.com/office/officeart/2005/8/layout/hierarchy3"/>
    <dgm:cxn modelId="{EB2389FB-AF5C-48D9-9A38-A54A6AC0CF1B}" type="presParOf" srcId="{C64A86FA-8209-4C81-96CB-8381D540B7D3}" destId="{0B8B23E9-3BEA-4ADA-8AC2-27C1CFB79434}" srcOrd="1" destOrd="0" presId="urn:microsoft.com/office/officeart/2005/8/layout/hierarchy3"/>
    <dgm:cxn modelId="{143F3D79-F614-4472-8148-0B6B1FE74041}" type="presParOf" srcId="{0B8B23E9-3BEA-4ADA-8AC2-27C1CFB79434}" destId="{FCDAACE1-280D-4A48-8C16-0CD0ED1ED2AD}" srcOrd="0" destOrd="0" presId="urn:microsoft.com/office/officeart/2005/8/layout/hierarchy3"/>
    <dgm:cxn modelId="{4FDDAEDA-C9F9-4259-A1E9-7E8F31941B03}" type="presParOf" srcId="{0B8B23E9-3BEA-4ADA-8AC2-27C1CFB79434}" destId="{89C99FCF-2C3E-4342-8A35-2EEBDD5E4ABC}" srcOrd="1" destOrd="0" presId="urn:microsoft.com/office/officeart/2005/8/layout/hierarchy3"/>
    <dgm:cxn modelId="{07970674-6554-41AE-B0F7-5011B36244A7}" type="presParOf" srcId="{0B8B23E9-3BEA-4ADA-8AC2-27C1CFB79434}" destId="{3216D51F-26A0-4D69-A2B1-0187453F1CDF}" srcOrd="2" destOrd="0" presId="urn:microsoft.com/office/officeart/2005/8/layout/hierarchy3"/>
    <dgm:cxn modelId="{8A3BF2EF-6658-424C-8744-27596B8AA5B3}" type="presParOf" srcId="{0B8B23E9-3BEA-4ADA-8AC2-27C1CFB79434}" destId="{59421E28-CA3B-46B0-9E66-BDBEF2A96A43}" srcOrd="3" destOrd="0" presId="urn:microsoft.com/office/officeart/2005/8/layout/hierarchy3"/>
    <dgm:cxn modelId="{D3F035C4-41EC-4DD9-A5B8-8DE580A4A4FE}" type="presParOf" srcId="{0B8B23E9-3BEA-4ADA-8AC2-27C1CFB79434}" destId="{ABA72250-E234-443C-924D-B2670600146D}" srcOrd="4" destOrd="0" presId="urn:microsoft.com/office/officeart/2005/8/layout/hierarchy3"/>
    <dgm:cxn modelId="{0B543D7C-99C8-468B-B866-D5D672891DDB}" type="presParOf" srcId="{0B8B23E9-3BEA-4ADA-8AC2-27C1CFB79434}" destId="{630F67A0-C362-494F-B173-0EF9A3DFA393}" srcOrd="5" destOrd="0" presId="urn:microsoft.com/office/officeart/2005/8/layout/hierarchy3"/>
    <dgm:cxn modelId="{4353005B-F245-4B19-A11C-A64C4AD39D96}" type="presParOf" srcId="{0D7B3AC3-AB6A-4DE0-A228-9AE9F72023F2}" destId="{9CEAECED-A684-4547-98FA-BC4027EDBC29}" srcOrd="2" destOrd="0" presId="urn:microsoft.com/office/officeart/2005/8/layout/hierarchy3"/>
    <dgm:cxn modelId="{FCE83895-E4CE-481B-A04D-AA1821C166A6}" type="presParOf" srcId="{9CEAECED-A684-4547-98FA-BC4027EDBC29}" destId="{F342177F-7A1D-4FA5-9CCB-37870F4E20E3}" srcOrd="0" destOrd="0" presId="urn:microsoft.com/office/officeart/2005/8/layout/hierarchy3"/>
    <dgm:cxn modelId="{4A129B6A-5346-4897-81C6-C28CE099BBC4}" type="presParOf" srcId="{F342177F-7A1D-4FA5-9CCB-37870F4E20E3}" destId="{AA95CFF5-99FA-49A2-B019-971D5F062020}" srcOrd="0" destOrd="0" presId="urn:microsoft.com/office/officeart/2005/8/layout/hierarchy3"/>
    <dgm:cxn modelId="{16A96582-3EB8-4E08-8D88-21AB4B970982}" type="presParOf" srcId="{F342177F-7A1D-4FA5-9CCB-37870F4E20E3}" destId="{B15B8E02-37FE-41B6-A923-B51518B7F006}" srcOrd="1" destOrd="0" presId="urn:microsoft.com/office/officeart/2005/8/layout/hierarchy3"/>
    <dgm:cxn modelId="{5E9FD455-3EBC-4F9F-9FAC-590E38551C6A}" type="presParOf" srcId="{9CEAECED-A684-4547-98FA-BC4027EDBC29}" destId="{0BB34582-E257-4F6D-AAFE-772C78F1D4D1}" srcOrd="1" destOrd="0" presId="urn:microsoft.com/office/officeart/2005/8/layout/hierarchy3"/>
    <dgm:cxn modelId="{62A71598-BC7A-45D9-9D56-C8C357A7F1B1}" type="presParOf" srcId="{0BB34582-E257-4F6D-AAFE-772C78F1D4D1}" destId="{5E485261-8457-4E8E-BC2E-2CD6D46E0B6B}" srcOrd="0" destOrd="0" presId="urn:microsoft.com/office/officeart/2005/8/layout/hierarchy3"/>
    <dgm:cxn modelId="{39E6A3B3-CB60-4D58-BA92-613CB87071C5}" type="presParOf" srcId="{0BB34582-E257-4F6D-AAFE-772C78F1D4D1}" destId="{16E8FE30-C835-4AF4-86B3-8789A3204A68}" srcOrd="1" destOrd="0" presId="urn:microsoft.com/office/officeart/2005/8/layout/hierarchy3"/>
    <dgm:cxn modelId="{10FC7CF8-4769-41EF-A07C-26D5F30BC54D}" type="presParOf" srcId="{0BB34582-E257-4F6D-AAFE-772C78F1D4D1}" destId="{74B39DBF-65D8-46E4-9562-4F4FEFD3317C}" srcOrd="2" destOrd="0" presId="urn:microsoft.com/office/officeart/2005/8/layout/hierarchy3"/>
    <dgm:cxn modelId="{59529A6F-AD61-4C8C-BCF9-A7F89E75B057}" type="presParOf" srcId="{0BB34582-E257-4F6D-AAFE-772C78F1D4D1}" destId="{A9FC4512-5ADA-400D-805D-59CB14F0F33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942DF1-E4EA-4F42-9A1B-5B0A3E23A08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04692823-EB3E-4EE8-B86F-CE1D14EE5720}">
      <dgm:prSet custT="1"/>
      <dgm:spPr>
        <a:solidFill>
          <a:srgbClr val="202452">
            <a:alpha val="90000"/>
          </a:srgbClr>
        </a:solidFill>
      </dgm:spPr>
      <dgm:t>
        <a:bodyPr/>
        <a:lstStyle/>
        <a:p>
          <a:r>
            <a:rPr lang="en-US" sz="1600" dirty="0"/>
            <a:t>Veteran’s 60-day graduation mark is met</a:t>
          </a:r>
        </a:p>
      </dgm:t>
    </dgm:pt>
    <dgm:pt modelId="{254FD69B-80E5-47F0-8010-68B000F20278}" type="parTrans" cxnId="{6E36FBAB-953F-42DB-A941-C5D663A50065}">
      <dgm:prSet/>
      <dgm:spPr/>
      <dgm:t>
        <a:bodyPr/>
        <a:lstStyle/>
        <a:p>
          <a:endParaRPr lang="en-US" sz="2400"/>
        </a:p>
      </dgm:t>
    </dgm:pt>
    <dgm:pt modelId="{F792500B-E828-4801-B1E6-B7A99965E9F4}" type="sibTrans" cxnId="{6E36FBAB-953F-42DB-A941-C5D663A50065}">
      <dgm:prSet/>
      <dgm:spPr/>
      <dgm:t>
        <a:bodyPr/>
        <a:lstStyle/>
        <a:p>
          <a:endParaRPr lang="en-US" sz="2400"/>
        </a:p>
      </dgm:t>
    </dgm:pt>
    <dgm:pt modelId="{32DFF6CE-36E3-4241-A759-F42182E439FF}">
      <dgm:prSet custT="1"/>
      <dgm:spPr>
        <a:solidFill>
          <a:srgbClr val="202452">
            <a:alpha val="80000"/>
          </a:srgbClr>
        </a:solidFill>
      </dgm:spPr>
      <dgm:t>
        <a:bodyPr/>
        <a:lstStyle/>
        <a:p>
          <a:r>
            <a:rPr lang="en-US" sz="1600" dirty="0"/>
            <a:t>Respective ISC receives notification</a:t>
          </a:r>
        </a:p>
      </dgm:t>
    </dgm:pt>
    <dgm:pt modelId="{6FC8F8A6-BF08-419E-8F17-96627D046C4B}" type="parTrans" cxnId="{35940FF7-8A93-4517-802C-FC5D8F2A96B2}">
      <dgm:prSet/>
      <dgm:spPr/>
      <dgm:t>
        <a:bodyPr/>
        <a:lstStyle/>
        <a:p>
          <a:endParaRPr lang="en-US" sz="2400"/>
        </a:p>
      </dgm:t>
    </dgm:pt>
    <dgm:pt modelId="{83527218-975A-4B15-B6F8-1D80AD0CE511}" type="sibTrans" cxnId="{35940FF7-8A93-4517-802C-FC5D8F2A96B2}">
      <dgm:prSet/>
      <dgm:spPr/>
      <dgm:t>
        <a:bodyPr/>
        <a:lstStyle/>
        <a:p>
          <a:endParaRPr lang="en-US" sz="2400"/>
        </a:p>
      </dgm:t>
    </dgm:pt>
    <dgm:pt modelId="{110D0E53-FCDF-44AA-A3A8-B4818BFB7751}">
      <dgm:prSet custT="1"/>
      <dgm:spPr>
        <a:solidFill>
          <a:srgbClr val="202452">
            <a:alpha val="70000"/>
          </a:srgbClr>
        </a:solidFill>
      </dgm:spPr>
      <dgm:t>
        <a:bodyPr/>
        <a:lstStyle/>
        <a:p>
          <a:r>
            <a:rPr lang="en-US" sz="1600" dirty="0"/>
            <a:t>Email referral is sent to appropriate LWDB</a:t>
          </a:r>
        </a:p>
      </dgm:t>
    </dgm:pt>
    <dgm:pt modelId="{07F2F0DC-5183-4CC6-AAAD-5214FD075374}" type="parTrans" cxnId="{802E709B-221C-4CED-A220-EED1E3FBF7C5}">
      <dgm:prSet/>
      <dgm:spPr/>
      <dgm:t>
        <a:bodyPr/>
        <a:lstStyle/>
        <a:p>
          <a:endParaRPr lang="en-US" sz="2400"/>
        </a:p>
      </dgm:t>
    </dgm:pt>
    <dgm:pt modelId="{D943B101-75F9-42BF-8F21-39784E37AC4E}" type="sibTrans" cxnId="{802E709B-221C-4CED-A220-EED1E3FBF7C5}">
      <dgm:prSet/>
      <dgm:spPr/>
      <dgm:t>
        <a:bodyPr/>
        <a:lstStyle/>
        <a:p>
          <a:endParaRPr lang="en-US" sz="2400"/>
        </a:p>
      </dgm:t>
    </dgm:pt>
    <dgm:pt modelId="{ADF2D231-34C2-490E-A0CC-0698573C15EB}">
      <dgm:prSet custT="1"/>
      <dgm:spPr>
        <a:solidFill>
          <a:srgbClr val="202452">
            <a:alpha val="60000"/>
          </a:srgbClr>
        </a:solidFill>
      </dgm:spPr>
      <dgm:t>
        <a:bodyPr/>
        <a:lstStyle/>
        <a:p>
          <a:r>
            <a:rPr lang="en-US" sz="1600" dirty="0"/>
            <a:t>LWDB assigns new VR&amp;E participant to DVOP specialist</a:t>
          </a:r>
        </a:p>
      </dgm:t>
    </dgm:pt>
    <dgm:pt modelId="{8B7E79D1-4989-43B6-8831-32F110BB6FAD}" type="parTrans" cxnId="{64766F4D-BF43-4C31-99B0-0546FF234D17}">
      <dgm:prSet/>
      <dgm:spPr/>
      <dgm:t>
        <a:bodyPr/>
        <a:lstStyle/>
        <a:p>
          <a:endParaRPr lang="en-US" sz="2400"/>
        </a:p>
      </dgm:t>
    </dgm:pt>
    <dgm:pt modelId="{42F47255-D88B-4826-97DE-455F31D6852C}" type="sibTrans" cxnId="{64766F4D-BF43-4C31-99B0-0546FF234D17}">
      <dgm:prSet/>
      <dgm:spPr/>
      <dgm:t>
        <a:bodyPr/>
        <a:lstStyle/>
        <a:p>
          <a:endParaRPr lang="en-US" sz="2400"/>
        </a:p>
      </dgm:t>
    </dgm:pt>
    <dgm:pt modelId="{0BB5E6B4-6A39-4011-8634-F0346D580A2E}">
      <dgm:prSet custT="1"/>
      <dgm:spPr>
        <a:solidFill>
          <a:srgbClr val="202452">
            <a:alpha val="50000"/>
          </a:srgbClr>
        </a:solidFill>
      </dgm:spPr>
      <dgm:t>
        <a:bodyPr/>
        <a:lstStyle/>
        <a:p>
          <a:r>
            <a:rPr lang="en-US" sz="1600" dirty="0"/>
            <a:t>Initiate contact attempts must be within 10 calendar days of referral</a:t>
          </a:r>
        </a:p>
      </dgm:t>
    </dgm:pt>
    <dgm:pt modelId="{3201B0EE-ACE3-4AC8-B180-47C512563253}" type="parTrans" cxnId="{C984C2BB-D2BF-481C-81F3-BB11442AA75E}">
      <dgm:prSet/>
      <dgm:spPr/>
      <dgm:t>
        <a:bodyPr/>
        <a:lstStyle/>
        <a:p>
          <a:endParaRPr lang="en-US" sz="2400"/>
        </a:p>
      </dgm:t>
    </dgm:pt>
    <dgm:pt modelId="{577DA4AF-1495-4ED7-AC3A-718E9E11E5EF}" type="sibTrans" cxnId="{C984C2BB-D2BF-481C-81F3-BB11442AA75E}">
      <dgm:prSet/>
      <dgm:spPr/>
      <dgm:t>
        <a:bodyPr/>
        <a:lstStyle/>
        <a:p>
          <a:endParaRPr lang="en-US" sz="2400"/>
        </a:p>
      </dgm:t>
    </dgm:pt>
    <dgm:pt modelId="{6754158C-9F00-4459-9882-7C1CCEFB2886}" type="pres">
      <dgm:prSet presAssocID="{D9942DF1-E4EA-4F42-9A1B-5B0A3E23A08B}" presName="rootnode" presStyleCnt="0">
        <dgm:presLayoutVars>
          <dgm:chMax/>
          <dgm:chPref/>
          <dgm:dir/>
          <dgm:animLvl val="lvl"/>
        </dgm:presLayoutVars>
      </dgm:prSet>
      <dgm:spPr/>
    </dgm:pt>
    <dgm:pt modelId="{16943507-B36F-4C93-B3F2-B58B223E50DB}" type="pres">
      <dgm:prSet presAssocID="{04692823-EB3E-4EE8-B86F-CE1D14EE5720}" presName="composite" presStyleCnt="0"/>
      <dgm:spPr/>
    </dgm:pt>
    <dgm:pt modelId="{7BBB7ACC-3B9B-46C2-B19A-64F5977C1821}" type="pres">
      <dgm:prSet presAssocID="{04692823-EB3E-4EE8-B86F-CE1D14EE5720}" presName="bentUpArrow1" presStyleLbl="alignImgPlace1" presStyleIdx="0" presStyleCnt="4" custScaleX="114006" custScaleY="134114" custLinFactNeighborX="-61479" custLinFactNeighborY="21736"/>
      <dgm:spPr>
        <a:solidFill>
          <a:srgbClr val="04A651"/>
        </a:solidFill>
      </dgm:spPr>
    </dgm:pt>
    <dgm:pt modelId="{DF0C3306-6002-44F5-81BC-18ADB0450411}" type="pres">
      <dgm:prSet presAssocID="{04692823-EB3E-4EE8-B86F-CE1D14EE5720}" presName="ParentText" presStyleLbl="node1" presStyleIdx="0" presStyleCnt="5" custScaleX="244806" custScaleY="144520">
        <dgm:presLayoutVars>
          <dgm:chMax val="1"/>
          <dgm:chPref val="1"/>
          <dgm:bulletEnabled val="1"/>
        </dgm:presLayoutVars>
      </dgm:prSet>
      <dgm:spPr/>
    </dgm:pt>
    <dgm:pt modelId="{8EE1854E-6C2D-49BA-836C-9FCC6AD4749B}" type="pres">
      <dgm:prSet presAssocID="{04692823-EB3E-4EE8-B86F-CE1D14EE5720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58D0CCC-BB45-491D-97C3-290F78E88DDC}" type="pres">
      <dgm:prSet presAssocID="{F792500B-E828-4801-B1E6-B7A99965E9F4}" presName="sibTrans" presStyleCnt="0"/>
      <dgm:spPr/>
    </dgm:pt>
    <dgm:pt modelId="{51147441-1A27-484E-A758-195370C3B2A7}" type="pres">
      <dgm:prSet presAssocID="{32DFF6CE-36E3-4241-A759-F42182E439FF}" presName="composite" presStyleCnt="0"/>
      <dgm:spPr/>
    </dgm:pt>
    <dgm:pt modelId="{C6FA8CB3-282C-40B0-A76C-8C2B3565C6E1}" type="pres">
      <dgm:prSet presAssocID="{32DFF6CE-36E3-4241-A759-F42182E439FF}" presName="bentUpArrow1" presStyleLbl="alignImgPlace1" presStyleIdx="1" presStyleCnt="4" custScaleX="114006" custScaleY="134114" custLinFactNeighborX="-59996" custLinFactNeighborY="26732"/>
      <dgm:spPr>
        <a:solidFill>
          <a:srgbClr val="04A651"/>
        </a:solidFill>
      </dgm:spPr>
    </dgm:pt>
    <dgm:pt modelId="{76F81089-6086-4834-BD39-16175EE50AAB}" type="pres">
      <dgm:prSet presAssocID="{32DFF6CE-36E3-4241-A759-F42182E439FF}" presName="ParentText" presStyleLbl="node1" presStyleIdx="1" presStyleCnt="5" custScaleX="244806" custScaleY="144520">
        <dgm:presLayoutVars>
          <dgm:chMax val="1"/>
          <dgm:chPref val="1"/>
          <dgm:bulletEnabled val="1"/>
        </dgm:presLayoutVars>
      </dgm:prSet>
      <dgm:spPr/>
    </dgm:pt>
    <dgm:pt modelId="{FD983627-5944-4D87-B63D-D4A051F578DC}" type="pres">
      <dgm:prSet presAssocID="{32DFF6CE-36E3-4241-A759-F42182E439FF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E819C9F-1D6F-4DD2-97ED-3880A5E9B4F3}" type="pres">
      <dgm:prSet presAssocID="{83527218-975A-4B15-B6F8-1D80AD0CE511}" presName="sibTrans" presStyleCnt="0"/>
      <dgm:spPr/>
    </dgm:pt>
    <dgm:pt modelId="{2051B341-9DC3-4056-A915-B431C8B0A6DB}" type="pres">
      <dgm:prSet presAssocID="{110D0E53-FCDF-44AA-A3A8-B4818BFB7751}" presName="composite" presStyleCnt="0"/>
      <dgm:spPr/>
    </dgm:pt>
    <dgm:pt modelId="{08DF2C0F-73C3-45EF-A9F2-9C08AE15F176}" type="pres">
      <dgm:prSet presAssocID="{110D0E53-FCDF-44AA-A3A8-B4818BFB7751}" presName="bentUpArrow1" presStyleLbl="alignImgPlace1" presStyleIdx="2" presStyleCnt="4" custScaleX="114006" custScaleY="134114" custLinFactNeighborX="-63607" custLinFactNeighborY="26801"/>
      <dgm:spPr>
        <a:solidFill>
          <a:srgbClr val="04A651"/>
        </a:solidFill>
      </dgm:spPr>
    </dgm:pt>
    <dgm:pt modelId="{7298A993-D6C6-4B95-8002-F35E15842D70}" type="pres">
      <dgm:prSet presAssocID="{110D0E53-FCDF-44AA-A3A8-B4818BFB7751}" presName="ParentText" presStyleLbl="node1" presStyleIdx="2" presStyleCnt="5" custScaleX="244806" custScaleY="144520">
        <dgm:presLayoutVars>
          <dgm:chMax val="1"/>
          <dgm:chPref val="1"/>
          <dgm:bulletEnabled val="1"/>
        </dgm:presLayoutVars>
      </dgm:prSet>
      <dgm:spPr/>
    </dgm:pt>
    <dgm:pt modelId="{26F4BB5D-BADE-4B34-A640-1B5DBB98BB20}" type="pres">
      <dgm:prSet presAssocID="{110D0E53-FCDF-44AA-A3A8-B4818BFB7751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D3FB165-5171-40AC-BA5E-59759599BA0D}" type="pres">
      <dgm:prSet presAssocID="{D943B101-75F9-42BF-8F21-39784E37AC4E}" presName="sibTrans" presStyleCnt="0"/>
      <dgm:spPr/>
    </dgm:pt>
    <dgm:pt modelId="{2C7EEC55-743A-4F5C-BF37-702AECFAE061}" type="pres">
      <dgm:prSet presAssocID="{ADF2D231-34C2-490E-A0CC-0698573C15EB}" presName="composite" presStyleCnt="0"/>
      <dgm:spPr/>
    </dgm:pt>
    <dgm:pt modelId="{4FB43E83-5C35-4E3A-BAD0-32229826C9C8}" type="pres">
      <dgm:prSet presAssocID="{ADF2D231-34C2-490E-A0CC-0698573C15EB}" presName="bentUpArrow1" presStyleLbl="alignImgPlace1" presStyleIdx="3" presStyleCnt="4" custScaleX="114006" custScaleY="134114" custLinFactNeighborX="-58513" custLinFactNeighborY="23424"/>
      <dgm:spPr>
        <a:solidFill>
          <a:srgbClr val="04A651"/>
        </a:solidFill>
      </dgm:spPr>
    </dgm:pt>
    <dgm:pt modelId="{63FC274B-10B7-40C7-85BB-0A1A8E6BC39C}" type="pres">
      <dgm:prSet presAssocID="{ADF2D231-34C2-490E-A0CC-0698573C15EB}" presName="ParentText" presStyleLbl="node1" presStyleIdx="3" presStyleCnt="5" custScaleX="244806" custScaleY="144520">
        <dgm:presLayoutVars>
          <dgm:chMax val="1"/>
          <dgm:chPref val="1"/>
          <dgm:bulletEnabled val="1"/>
        </dgm:presLayoutVars>
      </dgm:prSet>
      <dgm:spPr/>
    </dgm:pt>
    <dgm:pt modelId="{86024290-A87D-498D-A3D5-95D28017D08D}" type="pres">
      <dgm:prSet presAssocID="{ADF2D231-34C2-490E-A0CC-0698573C15EB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C936659-8DC5-4F5D-834B-E8179D003719}" type="pres">
      <dgm:prSet presAssocID="{42F47255-D88B-4826-97DE-455F31D6852C}" presName="sibTrans" presStyleCnt="0"/>
      <dgm:spPr/>
    </dgm:pt>
    <dgm:pt modelId="{7399681E-CDCC-4E1A-9372-A58E066793CC}" type="pres">
      <dgm:prSet presAssocID="{0BB5E6B4-6A39-4011-8634-F0346D580A2E}" presName="composite" presStyleCnt="0"/>
      <dgm:spPr/>
    </dgm:pt>
    <dgm:pt modelId="{AD2F799F-6AD7-4577-ABB4-7E35C3ED7DD8}" type="pres">
      <dgm:prSet presAssocID="{0BB5E6B4-6A39-4011-8634-F0346D580A2E}" presName="ParentText" presStyleLbl="node1" presStyleIdx="4" presStyleCnt="5" custScaleX="244806" custScaleY="144520">
        <dgm:presLayoutVars>
          <dgm:chMax val="1"/>
          <dgm:chPref val="1"/>
          <dgm:bulletEnabled val="1"/>
        </dgm:presLayoutVars>
      </dgm:prSet>
      <dgm:spPr/>
    </dgm:pt>
  </dgm:ptLst>
  <dgm:cxnLst>
    <dgm:cxn modelId="{155A0408-32FA-4901-9D1F-7A992EC93BB7}" type="presOf" srcId="{32DFF6CE-36E3-4241-A759-F42182E439FF}" destId="{76F81089-6086-4834-BD39-16175EE50AAB}" srcOrd="0" destOrd="0" presId="urn:microsoft.com/office/officeart/2005/8/layout/StepDownProcess"/>
    <dgm:cxn modelId="{86C92B37-B16D-4C8D-B6CC-ACB28924AB13}" type="presOf" srcId="{D9942DF1-E4EA-4F42-9A1B-5B0A3E23A08B}" destId="{6754158C-9F00-4459-9882-7C1CCEFB2886}" srcOrd="0" destOrd="0" presId="urn:microsoft.com/office/officeart/2005/8/layout/StepDownProcess"/>
    <dgm:cxn modelId="{51939768-13EE-48DD-8B55-A2E3E2A43C07}" type="presOf" srcId="{ADF2D231-34C2-490E-A0CC-0698573C15EB}" destId="{63FC274B-10B7-40C7-85BB-0A1A8E6BC39C}" srcOrd="0" destOrd="0" presId="urn:microsoft.com/office/officeart/2005/8/layout/StepDownProcess"/>
    <dgm:cxn modelId="{64766F4D-BF43-4C31-99B0-0546FF234D17}" srcId="{D9942DF1-E4EA-4F42-9A1B-5B0A3E23A08B}" destId="{ADF2D231-34C2-490E-A0CC-0698573C15EB}" srcOrd="3" destOrd="0" parTransId="{8B7E79D1-4989-43B6-8831-32F110BB6FAD}" sibTransId="{42F47255-D88B-4826-97DE-455F31D6852C}"/>
    <dgm:cxn modelId="{E11E2883-E369-436C-8811-2FEF4D2BBC8A}" type="presOf" srcId="{04692823-EB3E-4EE8-B86F-CE1D14EE5720}" destId="{DF0C3306-6002-44F5-81BC-18ADB0450411}" srcOrd="0" destOrd="0" presId="urn:microsoft.com/office/officeart/2005/8/layout/StepDownProcess"/>
    <dgm:cxn modelId="{802E709B-221C-4CED-A220-EED1E3FBF7C5}" srcId="{D9942DF1-E4EA-4F42-9A1B-5B0A3E23A08B}" destId="{110D0E53-FCDF-44AA-A3A8-B4818BFB7751}" srcOrd="2" destOrd="0" parTransId="{07F2F0DC-5183-4CC6-AAAD-5214FD075374}" sibTransId="{D943B101-75F9-42BF-8F21-39784E37AC4E}"/>
    <dgm:cxn modelId="{6E36FBAB-953F-42DB-A941-C5D663A50065}" srcId="{D9942DF1-E4EA-4F42-9A1B-5B0A3E23A08B}" destId="{04692823-EB3E-4EE8-B86F-CE1D14EE5720}" srcOrd="0" destOrd="0" parTransId="{254FD69B-80E5-47F0-8010-68B000F20278}" sibTransId="{F792500B-E828-4801-B1E6-B7A99965E9F4}"/>
    <dgm:cxn modelId="{C984C2BB-D2BF-481C-81F3-BB11442AA75E}" srcId="{D9942DF1-E4EA-4F42-9A1B-5B0A3E23A08B}" destId="{0BB5E6B4-6A39-4011-8634-F0346D580A2E}" srcOrd="4" destOrd="0" parTransId="{3201B0EE-ACE3-4AC8-B180-47C512563253}" sibTransId="{577DA4AF-1495-4ED7-AC3A-718E9E11E5EF}"/>
    <dgm:cxn modelId="{76DF35E8-545D-4D21-981B-470EFAB0949D}" type="presOf" srcId="{110D0E53-FCDF-44AA-A3A8-B4818BFB7751}" destId="{7298A993-D6C6-4B95-8002-F35E15842D70}" srcOrd="0" destOrd="0" presId="urn:microsoft.com/office/officeart/2005/8/layout/StepDownProcess"/>
    <dgm:cxn modelId="{35940FF7-8A93-4517-802C-FC5D8F2A96B2}" srcId="{D9942DF1-E4EA-4F42-9A1B-5B0A3E23A08B}" destId="{32DFF6CE-36E3-4241-A759-F42182E439FF}" srcOrd="1" destOrd="0" parTransId="{6FC8F8A6-BF08-419E-8F17-96627D046C4B}" sibTransId="{83527218-975A-4B15-B6F8-1D80AD0CE511}"/>
    <dgm:cxn modelId="{26A73DF8-8363-45C1-890A-50765BE827F3}" type="presOf" srcId="{0BB5E6B4-6A39-4011-8634-F0346D580A2E}" destId="{AD2F799F-6AD7-4577-ABB4-7E35C3ED7DD8}" srcOrd="0" destOrd="0" presId="urn:microsoft.com/office/officeart/2005/8/layout/StepDownProcess"/>
    <dgm:cxn modelId="{56AE43CD-796F-4916-872B-1BAA8572EB9E}" type="presParOf" srcId="{6754158C-9F00-4459-9882-7C1CCEFB2886}" destId="{16943507-B36F-4C93-B3F2-B58B223E50DB}" srcOrd="0" destOrd="0" presId="urn:microsoft.com/office/officeart/2005/8/layout/StepDownProcess"/>
    <dgm:cxn modelId="{117FB7FF-3968-48A2-9A11-497BACB447FE}" type="presParOf" srcId="{16943507-B36F-4C93-B3F2-B58B223E50DB}" destId="{7BBB7ACC-3B9B-46C2-B19A-64F5977C1821}" srcOrd="0" destOrd="0" presId="urn:microsoft.com/office/officeart/2005/8/layout/StepDownProcess"/>
    <dgm:cxn modelId="{CDD63BEF-CA5F-4E6B-B8D0-C51C0EE13462}" type="presParOf" srcId="{16943507-B36F-4C93-B3F2-B58B223E50DB}" destId="{DF0C3306-6002-44F5-81BC-18ADB0450411}" srcOrd="1" destOrd="0" presId="urn:microsoft.com/office/officeart/2005/8/layout/StepDownProcess"/>
    <dgm:cxn modelId="{52186D20-45D9-4A4B-ACD6-8E135395920A}" type="presParOf" srcId="{16943507-B36F-4C93-B3F2-B58B223E50DB}" destId="{8EE1854E-6C2D-49BA-836C-9FCC6AD4749B}" srcOrd="2" destOrd="0" presId="urn:microsoft.com/office/officeart/2005/8/layout/StepDownProcess"/>
    <dgm:cxn modelId="{4D85214C-803F-48B1-A5B3-3C7B2595E728}" type="presParOf" srcId="{6754158C-9F00-4459-9882-7C1CCEFB2886}" destId="{258D0CCC-BB45-491D-97C3-290F78E88DDC}" srcOrd="1" destOrd="0" presId="urn:microsoft.com/office/officeart/2005/8/layout/StepDownProcess"/>
    <dgm:cxn modelId="{24B68A07-8A82-4545-9887-6A46979FBB7C}" type="presParOf" srcId="{6754158C-9F00-4459-9882-7C1CCEFB2886}" destId="{51147441-1A27-484E-A758-195370C3B2A7}" srcOrd="2" destOrd="0" presId="urn:microsoft.com/office/officeart/2005/8/layout/StepDownProcess"/>
    <dgm:cxn modelId="{7CB4A696-8ECC-49A6-8788-A8E3341CB712}" type="presParOf" srcId="{51147441-1A27-484E-A758-195370C3B2A7}" destId="{C6FA8CB3-282C-40B0-A76C-8C2B3565C6E1}" srcOrd="0" destOrd="0" presId="urn:microsoft.com/office/officeart/2005/8/layout/StepDownProcess"/>
    <dgm:cxn modelId="{8CFF1BCB-5470-47AE-8258-A73CEDBCEB6C}" type="presParOf" srcId="{51147441-1A27-484E-A758-195370C3B2A7}" destId="{76F81089-6086-4834-BD39-16175EE50AAB}" srcOrd="1" destOrd="0" presId="urn:microsoft.com/office/officeart/2005/8/layout/StepDownProcess"/>
    <dgm:cxn modelId="{4393705B-4B91-45E9-A215-01DE5D05193D}" type="presParOf" srcId="{51147441-1A27-484E-A758-195370C3B2A7}" destId="{FD983627-5944-4D87-B63D-D4A051F578DC}" srcOrd="2" destOrd="0" presId="urn:microsoft.com/office/officeart/2005/8/layout/StepDownProcess"/>
    <dgm:cxn modelId="{BBCB2040-82C6-4568-A3A3-0245AC74E20D}" type="presParOf" srcId="{6754158C-9F00-4459-9882-7C1CCEFB2886}" destId="{4E819C9F-1D6F-4DD2-97ED-3880A5E9B4F3}" srcOrd="3" destOrd="0" presId="urn:microsoft.com/office/officeart/2005/8/layout/StepDownProcess"/>
    <dgm:cxn modelId="{A2A3691E-A3F7-4DF8-BFB9-44D320602FBB}" type="presParOf" srcId="{6754158C-9F00-4459-9882-7C1CCEFB2886}" destId="{2051B341-9DC3-4056-A915-B431C8B0A6DB}" srcOrd="4" destOrd="0" presId="urn:microsoft.com/office/officeart/2005/8/layout/StepDownProcess"/>
    <dgm:cxn modelId="{218A3DA2-59C6-4E79-8056-EAAB0AB3520D}" type="presParOf" srcId="{2051B341-9DC3-4056-A915-B431C8B0A6DB}" destId="{08DF2C0F-73C3-45EF-A9F2-9C08AE15F176}" srcOrd="0" destOrd="0" presId="urn:microsoft.com/office/officeart/2005/8/layout/StepDownProcess"/>
    <dgm:cxn modelId="{A6E2A3E0-E5FB-4B52-A541-A9A8A0A6FD3F}" type="presParOf" srcId="{2051B341-9DC3-4056-A915-B431C8B0A6DB}" destId="{7298A993-D6C6-4B95-8002-F35E15842D70}" srcOrd="1" destOrd="0" presId="urn:microsoft.com/office/officeart/2005/8/layout/StepDownProcess"/>
    <dgm:cxn modelId="{631C5624-B167-4244-A896-34009431BD2F}" type="presParOf" srcId="{2051B341-9DC3-4056-A915-B431C8B0A6DB}" destId="{26F4BB5D-BADE-4B34-A640-1B5DBB98BB20}" srcOrd="2" destOrd="0" presId="urn:microsoft.com/office/officeart/2005/8/layout/StepDownProcess"/>
    <dgm:cxn modelId="{6631F01A-111C-4A35-8DA5-FBF0D92087FA}" type="presParOf" srcId="{6754158C-9F00-4459-9882-7C1CCEFB2886}" destId="{DD3FB165-5171-40AC-BA5E-59759599BA0D}" srcOrd="5" destOrd="0" presId="urn:microsoft.com/office/officeart/2005/8/layout/StepDownProcess"/>
    <dgm:cxn modelId="{430C7760-EFBF-4689-AD9B-4C8ED071B712}" type="presParOf" srcId="{6754158C-9F00-4459-9882-7C1CCEFB2886}" destId="{2C7EEC55-743A-4F5C-BF37-702AECFAE061}" srcOrd="6" destOrd="0" presId="urn:microsoft.com/office/officeart/2005/8/layout/StepDownProcess"/>
    <dgm:cxn modelId="{39103F4F-87EB-4998-A798-4E320D9102F3}" type="presParOf" srcId="{2C7EEC55-743A-4F5C-BF37-702AECFAE061}" destId="{4FB43E83-5C35-4E3A-BAD0-32229826C9C8}" srcOrd="0" destOrd="0" presId="urn:microsoft.com/office/officeart/2005/8/layout/StepDownProcess"/>
    <dgm:cxn modelId="{0F789FB7-CC05-474D-9BC5-157F21A3BB4E}" type="presParOf" srcId="{2C7EEC55-743A-4F5C-BF37-702AECFAE061}" destId="{63FC274B-10B7-40C7-85BB-0A1A8E6BC39C}" srcOrd="1" destOrd="0" presId="urn:microsoft.com/office/officeart/2005/8/layout/StepDownProcess"/>
    <dgm:cxn modelId="{AA8B2DB5-4EF0-4B79-ABBD-699074092943}" type="presParOf" srcId="{2C7EEC55-743A-4F5C-BF37-702AECFAE061}" destId="{86024290-A87D-498D-A3D5-95D28017D08D}" srcOrd="2" destOrd="0" presId="urn:microsoft.com/office/officeart/2005/8/layout/StepDownProcess"/>
    <dgm:cxn modelId="{0FA38481-BA18-4018-A815-E0CFA69FFBF8}" type="presParOf" srcId="{6754158C-9F00-4459-9882-7C1CCEFB2886}" destId="{8C936659-8DC5-4F5D-834B-E8179D003719}" srcOrd="7" destOrd="0" presId="urn:microsoft.com/office/officeart/2005/8/layout/StepDownProcess"/>
    <dgm:cxn modelId="{BBEB637B-8A71-48D8-A0BA-12B141FE1261}" type="presParOf" srcId="{6754158C-9F00-4459-9882-7C1CCEFB2886}" destId="{7399681E-CDCC-4E1A-9372-A58E066793CC}" srcOrd="8" destOrd="0" presId="urn:microsoft.com/office/officeart/2005/8/layout/StepDownProcess"/>
    <dgm:cxn modelId="{D41FFABD-BA5A-4296-B43D-F807DC8646B3}" type="presParOf" srcId="{7399681E-CDCC-4E1A-9372-A58E066793CC}" destId="{AD2F799F-6AD7-4577-ABB4-7E35C3ED7DD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2B9CA-3BA0-45AD-A30A-E123A72358D0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2602BDC-D67D-4816-B9B5-5B17A5DB99D3}">
      <dgm:prSet custT="1"/>
      <dgm:spPr>
        <a:solidFill>
          <a:srgbClr val="202452">
            <a:alpha val="90000"/>
          </a:srgbClr>
        </a:solidFill>
      </dgm:spPr>
      <dgm:t>
        <a:bodyPr/>
        <a:lstStyle/>
        <a:p>
          <a:r>
            <a:rPr lang="en-US" sz="2200" dirty="0"/>
            <a:t>Within 10-calendar days of referral receipt</a:t>
          </a:r>
        </a:p>
      </dgm:t>
    </dgm:pt>
    <dgm:pt modelId="{E771EBC9-48F4-41E4-B856-993975D73D28}" type="parTrans" cxnId="{EDBEACA4-7472-4BE4-A1FB-13B17434A9DB}">
      <dgm:prSet/>
      <dgm:spPr/>
      <dgm:t>
        <a:bodyPr/>
        <a:lstStyle/>
        <a:p>
          <a:endParaRPr lang="en-US" sz="1600"/>
        </a:p>
      </dgm:t>
    </dgm:pt>
    <dgm:pt modelId="{BEAD9112-8FD0-4BA9-A964-10B5FEBC94C6}" type="sibTrans" cxnId="{EDBEACA4-7472-4BE4-A1FB-13B17434A9DB}">
      <dgm:prSet/>
      <dgm:spPr/>
      <dgm:t>
        <a:bodyPr/>
        <a:lstStyle/>
        <a:p>
          <a:endParaRPr lang="en-US" sz="1600"/>
        </a:p>
      </dgm:t>
    </dgm:pt>
    <dgm:pt modelId="{7519FDD7-E7CD-46A0-8E46-F566667752C4}">
      <dgm:prSet custT="1"/>
      <dgm:spPr>
        <a:solidFill>
          <a:srgbClr val="202452">
            <a:alpha val="76667"/>
          </a:srgbClr>
        </a:solidFill>
      </dgm:spPr>
      <dgm:t>
        <a:bodyPr/>
        <a:lstStyle/>
        <a:p>
          <a:r>
            <a:rPr lang="en-US" sz="2200" dirty="0"/>
            <a:t>Various times of the day</a:t>
          </a:r>
        </a:p>
      </dgm:t>
    </dgm:pt>
    <dgm:pt modelId="{A10428C6-934B-435A-A024-AFD8693E1B46}" type="parTrans" cxnId="{BDDCF3A9-6BE7-462C-96A7-A7898B20519C}">
      <dgm:prSet/>
      <dgm:spPr/>
      <dgm:t>
        <a:bodyPr/>
        <a:lstStyle/>
        <a:p>
          <a:endParaRPr lang="en-US" sz="1600"/>
        </a:p>
      </dgm:t>
    </dgm:pt>
    <dgm:pt modelId="{E55BA522-E938-4DB9-96E3-27E10AFE8566}" type="sibTrans" cxnId="{BDDCF3A9-6BE7-462C-96A7-A7898B20519C}">
      <dgm:prSet/>
      <dgm:spPr/>
      <dgm:t>
        <a:bodyPr/>
        <a:lstStyle/>
        <a:p>
          <a:endParaRPr lang="en-US" sz="1600"/>
        </a:p>
      </dgm:t>
    </dgm:pt>
    <dgm:pt modelId="{3197ED0C-8CB8-4C8E-A502-C0778344F2F6}">
      <dgm:prSet custT="1"/>
      <dgm:spPr>
        <a:solidFill>
          <a:srgbClr val="202452">
            <a:alpha val="63333"/>
          </a:srgbClr>
        </a:solidFill>
      </dgm:spPr>
      <dgm:t>
        <a:bodyPr/>
        <a:lstStyle/>
        <a:p>
          <a:r>
            <a:rPr lang="en-US" sz="2200" dirty="0"/>
            <a:t>3-contact attempt minimum during the initial week</a:t>
          </a:r>
        </a:p>
      </dgm:t>
    </dgm:pt>
    <dgm:pt modelId="{56742385-3D79-484B-8B96-035816DF2C51}" type="parTrans" cxnId="{C895AF98-8BB4-442F-954B-1ED9C03A01A1}">
      <dgm:prSet/>
      <dgm:spPr/>
      <dgm:t>
        <a:bodyPr/>
        <a:lstStyle/>
        <a:p>
          <a:endParaRPr lang="en-US" sz="1600"/>
        </a:p>
      </dgm:t>
    </dgm:pt>
    <dgm:pt modelId="{FB21AEB0-1D92-49DE-A543-5184F025CBD7}" type="sibTrans" cxnId="{C895AF98-8BB4-442F-954B-1ED9C03A01A1}">
      <dgm:prSet/>
      <dgm:spPr/>
      <dgm:t>
        <a:bodyPr/>
        <a:lstStyle/>
        <a:p>
          <a:endParaRPr lang="en-US" sz="1600"/>
        </a:p>
      </dgm:t>
    </dgm:pt>
    <dgm:pt modelId="{EFD16A9D-22E1-4AB8-BB6E-435D62377226}">
      <dgm:prSet custT="1"/>
      <dgm:spPr>
        <a:solidFill>
          <a:srgbClr val="202452">
            <a:alpha val="50000"/>
          </a:srgbClr>
        </a:solidFill>
      </dgm:spPr>
      <dgm:t>
        <a:bodyPr/>
        <a:lstStyle/>
        <a:p>
          <a:r>
            <a:rPr lang="en-US" sz="2200" dirty="0"/>
            <a:t>Contact attempts must be meaningful</a:t>
          </a:r>
        </a:p>
      </dgm:t>
    </dgm:pt>
    <dgm:pt modelId="{AB93216E-1261-48E7-9109-62392F4811F4}" type="parTrans" cxnId="{07D4363C-0D59-474D-B5C3-5252714444B2}">
      <dgm:prSet/>
      <dgm:spPr/>
      <dgm:t>
        <a:bodyPr/>
        <a:lstStyle/>
        <a:p>
          <a:endParaRPr lang="en-US" sz="1600"/>
        </a:p>
      </dgm:t>
    </dgm:pt>
    <dgm:pt modelId="{487F99DA-53DB-4929-8ABA-5B85460D24B8}" type="sibTrans" cxnId="{07D4363C-0D59-474D-B5C3-5252714444B2}">
      <dgm:prSet/>
      <dgm:spPr/>
      <dgm:t>
        <a:bodyPr/>
        <a:lstStyle/>
        <a:p>
          <a:endParaRPr lang="en-US" sz="1600"/>
        </a:p>
      </dgm:t>
    </dgm:pt>
    <dgm:pt modelId="{2BCEDCA0-DD6E-48AC-89FF-934E0D89D19B}" type="pres">
      <dgm:prSet presAssocID="{45F2B9CA-3BA0-45AD-A30A-E123A72358D0}" presName="linearFlow" presStyleCnt="0">
        <dgm:presLayoutVars>
          <dgm:dir/>
          <dgm:resizeHandles val="exact"/>
        </dgm:presLayoutVars>
      </dgm:prSet>
      <dgm:spPr/>
    </dgm:pt>
    <dgm:pt modelId="{CCB54A72-EDE5-4E2B-B180-D9644B0B2BB5}" type="pres">
      <dgm:prSet presAssocID="{E2602BDC-D67D-4816-B9B5-5B17A5DB99D3}" presName="composite" presStyleCnt="0"/>
      <dgm:spPr/>
    </dgm:pt>
    <dgm:pt modelId="{8AA19472-E4C1-4D2F-8B7E-FA26664971B4}" type="pres">
      <dgm:prSet presAssocID="{E2602BDC-D67D-4816-B9B5-5B17A5DB99D3}" presName="imgShp" presStyleLbl="fgImgPlace1" presStyleIdx="0" presStyleCnt="4" custLinFactNeighborX="-50213" custLinFactNeighborY="11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036B3243-7A9F-4A6E-A2BC-E34581E1AA86}" type="pres">
      <dgm:prSet presAssocID="{E2602BDC-D67D-4816-B9B5-5B17A5DB99D3}" presName="txShp" presStyleLbl="node1" presStyleIdx="0" presStyleCnt="4">
        <dgm:presLayoutVars>
          <dgm:bulletEnabled val="1"/>
        </dgm:presLayoutVars>
      </dgm:prSet>
      <dgm:spPr/>
    </dgm:pt>
    <dgm:pt modelId="{E18971F5-77F4-4B81-AF17-69FA9488158E}" type="pres">
      <dgm:prSet presAssocID="{BEAD9112-8FD0-4BA9-A964-10B5FEBC94C6}" presName="spacing" presStyleCnt="0"/>
      <dgm:spPr/>
    </dgm:pt>
    <dgm:pt modelId="{B6A80139-6D09-42C5-8214-BC9794E44A68}" type="pres">
      <dgm:prSet presAssocID="{7519FDD7-E7CD-46A0-8E46-F566667752C4}" presName="composite" presStyleCnt="0"/>
      <dgm:spPr/>
    </dgm:pt>
    <dgm:pt modelId="{6CF3DB29-2B40-42A6-9EE1-CBF51EF60383}" type="pres">
      <dgm:prSet presAssocID="{7519FDD7-E7CD-46A0-8E46-F566667752C4}" presName="imgShp" presStyleLbl="fgImgPlace1" presStyleIdx="1" presStyleCnt="4" custLinFactNeighborX="-49097" custLinFactNeighborY="37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AF074D55-0F23-4DCE-B0E1-B07361BFA517}" type="pres">
      <dgm:prSet presAssocID="{7519FDD7-E7CD-46A0-8E46-F566667752C4}" presName="txShp" presStyleLbl="node1" presStyleIdx="1" presStyleCnt="4">
        <dgm:presLayoutVars>
          <dgm:bulletEnabled val="1"/>
        </dgm:presLayoutVars>
      </dgm:prSet>
      <dgm:spPr/>
    </dgm:pt>
    <dgm:pt modelId="{A05521D7-7212-4750-93C4-5DF9912F59C5}" type="pres">
      <dgm:prSet presAssocID="{E55BA522-E938-4DB9-96E3-27E10AFE8566}" presName="spacing" presStyleCnt="0"/>
      <dgm:spPr/>
    </dgm:pt>
    <dgm:pt modelId="{F85B22FE-B446-4D83-8767-865FEC3727DA}" type="pres">
      <dgm:prSet presAssocID="{3197ED0C-8CB8-4C8E-A502-C0778344F2F6}" presName="composite" presStyleCnt="0"/>
      <dgm:spPr/>
    </dgm:pt>
    <dgm:pt modelId="{0E53310C-1265-461D-A98B-F97F8FCFCAE1}" type="pres">
      <dgm:prSet presAssocID="{3197ED0C-8CB8-4C8E-A502-C0778344F2F6}" presName="imgShp" presStyleLbl="fgImgPlace1" presStyleIdx="2" presStyleCnt="4" custLinFactNeighborX="-479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42B4697B-16BE-4849-A353-60FBC61EBFD9}" type="pres">
      <dgm:prSet presAssocID="{3197ED0C-8CB8-4C8E-A502-C0778344F2F6}" presName="txShp" presStyleLbl="node1" presStyleIdx="2" presStyleCnt="4">
        <dgm:presLayoutVars>
          <dgm:bulletEnabled val="1"/>
        </dgm:presLayoutVars>
      </dgm:prSet>
      <dgm:spPr/>
    </dgm:pt>
    <dgm:pt modelId="{DFC7B241-48BA-4A0B-9A34-E9E97A7B2107}" type="pres">
      <dgm:prSet presAssocID="{FB21AEB0-1D92-49DE-A543-5184F025CBD7}" presName="spacing" presStyleCnt="0"/>
      <dgm:spPr/>
    </dgm:pt>
    <dgm:pt modelId="{E7414159-A923-4427-BB6A-CB16E90C66C3}" type="pres">
      <dgm:prSet presAssocID="{EFD16A9D-22E1-4AB8-BB6E-435D62377226}" presName="composite" presStyleCnt="0"/>
      <dgm:spPr/>
    </dgm:pt>
    <dgm:pt modelId="{07C666BE-B2B3-4AC3-8271-4AC6036453BE}" type="pres">
      <dgm:prSet presAssocID="{EFD16A9D-22E1-4AB8-BB6E-435D62377226}" presName="imgShp" presStyleLbl="fgImgPlace1" presStyleIdx="3" presStyleCnt="4" custLinFactNeighborX="-47981" custLinFactNeighborY="-431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0620711-75E7-4524-BC72-2D86AB427FA9}" type="pres">
      <dgm:prSet presAssocID="{EFD16A9D-22E1-4AB8-BB6E-435D62377226}" presName="txShp" presStyleLbl="node1" presStyleIdx="3" presStyleCnt="4">
        <dgm:presLayoutVars>
          <dgm:bulletEnabled val="1"/>
        </dgm:presLayoutVars>
      </dgm:prSet>
      <dgm:spPr/>
    </dgm:pt>
  </dgm:ptLst>
  <dgm:cxnLst>
    <dgm:cxn modelId="{4D05F305-F7FA-4B84-9A9B-87ACD147E9F3}" type="presOf" srcId="{EFD16A9D-22E1-4AB8-BB6E-435D62377226}" destId="{50620711-75E7-4524-BC72-2D86AB427FA9}" srcOrd="0" destOrd="0" presId="urn:microsoft.com/office/officeart/2005/8/layout/vList3"/>
    <dgm:cxn modelId="{B0352F34-CD15-4720-8335-2F363B9683A9}" type="presOf" srcId="{E2602BDC-D67D-4816-B9B5-5B17A5DB99D3}" destId="{036B3243-7A9F-4A6E-A2BC-E34581E1AA86}" srcOrd="0" destOrd="0" presId="urn:microsoft.com/office/officeart/2005/8/layout/vList3"/>
    <dgm:cxn modelId="{07D4363C-0D59-474D-B5C3-5252714444B2}" srcId="{45F2B9CA-3BA0-45AD-A30A-E123A72358D0}" destId="{EFD16A9D-22E1-4AB8-BB6E-435D62377226}" srcOrd="3" destOrd="0" parTransId="{AB93216E-1261-48E7-9109-62392F4811F4}" sibTransId="{487F99DA-53DB-4929-8ABA-5B85460D24B8}"/>
    <dgm:cxn modelId="{80992E54-37DB-4EC5-813C-75F2F513E14D}" type="presOf" srcId="{45F2B9CA-3BA0-45AD-A30A-E123A72358D0}" destId="{2BCEDCA0-DD6E-48AC-89FF-934E0D89D19B}" srcOrd="0" destOrd="0" presId="urn:microsoft.com/office/officeart/2005/8/layout/vList3"/>
    <dgm:cxn modelId="{70538680-2582-41ED-B3D3-F855EF51A3AF}" type="presOf" srcId="{7519FDD7-E7CD-46A0-8E46-F566667752C4}" destId="{AF074D55-0F23-4DCE-B0E1-B07361BFA517}" srcOrd="0" destOrd="0" presId="urn:microsoft.com/office/officeart/2005/8/layout/vList3"/>
    <dgm:cxn modelId="{DB06F184-3F45-41AA-8C90-A4016BE38F67}" type="presOf" srcId="{3197ED0C-8CB8-4C8E-A502-C0778344F2F6}" destId="{42B4697B-16BE-4849-A353-60FBC61EBFD9}" srcOrd="0" destOrd="0" presId="urn:microsoft.com/office/officeart/2005/8/layout/vList3"/>
    <dgm:cxn modelId="{C895AF98-8BB4-442F-954B-1ED9C03A01A1}" srcId="{45F2B9CA-3BA0-45AD-A30A-E123A72358D0}" destId="{3197ED0C-8CB8-4C8E-A502-C0778344F2F6}" srcOrd="2" destOrd="0" parTransId="{56742385-3D79-484B-8B96-035816DF2C51}" sibTransId="{FB21AEB0-1D92-49DE-A543-5184F025CBD7}"/>
    <dgm:cxn modelId="{EDBEACA4-7472-4BE4-A1FB-13B17434A9DB}" srcId="{45F2B9CA-3BA0-45AD-A30A-E123A72358D0}" destId="{E2602BDC-D67D-4816-B9B5-5B17A5DB99D3}" srcOrd="0" destOrd="0" parTransId="{E771EBC9-48F4-41E4-B856-993975D73D28}" sibTransId="{BEAD9112-8FD0-4BA9-A964-10B5FEBC94C6}"/>
    <dgm:cxn modelId="{BDDCF3A9-6BE7-462C-96A7-A7898B20519C}" srcId="{45F2B9CA-3BA0-45AD-A30A-E123A72358D0}" destId="{7519FDD7-E7CD-46A0-8E46-F566667752C4}" srcOrd="1" destOrd="0" parTransId="{A10428C6-934B-435A-A024-AFD8693E1B46}" sibTransId="{E55BA522-E938-4DB9-96E3-27E10AFE8566}"/>
    <dgm:cxn modelId="{4989D31A-BBC8-4256-B355-7E4FDCDB8296}" type="presParOf" srcId="{2BCEDCA0-DD6E-48AC-89FF-934E0D89D19B}" destId="{CCB54A72-EDE5-4E2B-B180-D9644B0B2BB5}" srcOrd="0" destOrd="0" presId="urn:microsoft.com/office/officeart/2005/8/layout/vList3"/>
    <dgm:cxn modelId="{5F4F63FF-AB62-4E7D-96E1-73266A917F77}" type="presParOf" srcId="{CCB54A72-EDE5-4E2B-B180-D9644B0B2BB5}" destId="{8AA19472-E4C1-4D2F-8B7E-FA26664971B4}" srcOrd="0" destOrd="0" presId="urn:microsoft.com/office/officeart/2005/8/layout/vList3"/>
    <dgm:cxn modelId="{505E2E0E-6461-4499-B12D-737A11BAADFA}" type="presParOf" srcId="{CCB54A72-EDE5-4E2B-B180-D9644B0B2BB5}" destId="{036B3243-7A9F-4A6E-A2BC-E34581E1AA86}" srcOrd="1" destOrd="0" presId="urn:microsoft.com/office/officeart/2005/8/layout/vList3"/>
    <dgm:cxn modelId="{6E90F4D7-F58C-490E-89D6-5399037771CF}" type="presParOf" srcId="{2BCEDCA0-DD6E-48AC-89FF-934E0D89D19B}" destId="{E18971F5-77F4-4B81-AF17-69FA9488158E}" srcOrd="1" destOrd="0" presId="urn:microsoft.com/office/officeart/2005/8/layout/vList3"/>
    <dgm:cxn modelId="{1C092985-37AB-4F7C-92FA-3CFA3A5A1896}" type="presParOf" srcId="{2BCEDCA0-DD6E-48AC-89FF-934E0D89D19B}" destId="{B6A80139-6D09-42C5-8214-BC9794E44A68}" srcOrd="2" destOrd="0" presId="urn:microsoft.com/office/officeart/2005/8/layout/vList3"/>
    <dgm:cxn modelId="{CEB4A6D6-7522-49A2-9D9C-5F48F7E8F5BB}" type="presParOf" srcId="{B6A80139-6D09-42C5-8214-BC9794E44A68}" destId="{6CF3DB29-2B40-42A6-9EE1-CBF51EF60383}" srcOrd="0" destOrd="0" presId="urn:microsoft.com/office/officeart/2005/8/layout/vList3"/>
    <dgm:cxn modelId="{9CF646DE-CBB4-45D7-B58F-A8846575FADF}" type="presParOf" srcId="{B6A80139-6D09-42C5-8214-BC9794E44A68}" destId="{AF074D55-0F23-4DCE-B0E1-B07361BFA517}" srcOrd="1" destOrd="0" presId="urn:microsoft.com/office/officeart/2005/8/layout/vList3"/>
    <dgm:cxn modelId="{0234AEC3-016F-4296-B732-15629EFFCBBE}" type="presParOf" srcId="{2BCEDCA0-DD6E-48AC-89FF-934E0D89D19B}" destId="{A05521D7-7212-4750-93C4-5DF9912F59C5}" srcOrd="3" destOrd="0" presId="urn:microsoft.com/office/officeart/2005/8/layout/vList3"/>
    <dgm:cxn modelId="{946BE788-8DCD-4D8F-959C-7E6A4B4211AC}" type="presParOf" srcId="{2BCEDCA0-DD6E-48AC-89FF-934E0D89D19B}" destId="{F85B22FE-B446-4D83-8767-865FEC3727DA}" srcOrd="4" destOrd="0" presId="urn:microsoft.com/office/officeart/2005/8/layout/vList3"/>
    <dgm:cxn modelId="{8A96CD0E-020D-4BEC-8D4D-23B05AD15CD3}" type="presParOf" srcId="{F85B22FE-B446-4D83-8767-865FEC3727DA}" destId="{0E53310C-1265-461D-A98B-F97F8FCFCAE1}" srcOrd="0" destOrd="0" presId="urn:microsoft.com/office/officeart/2005/8/layout/vList3"/>
    <dgm:cxn modelId="{FBB423B5-5879-4313-B51D-81005BD9CAE6}" type="presParOf" srcId="{F85B22FE-B446-4D83-8767-865FEC3727DA}" destId="{42B4697B-16BE-4849-A353-60FBC61EBFD9}" srcOrd="1" destOrd="0" presId="urn:microsoft.com/office/officeart/2005/8/layout/vList3"/>
    <dgm:cxn modelId="{9B215248-81FD-48CC-B1C7-3ED7D9FDF42A}" type="presParOf" srcId="{2BCEDCA0-DD6E-48AC-89FF-934E0D89D19B}" destId="{DFC7B241-48BA-4A0B-9A34-E9E97A7B2107}" srcOrd="5" destOrd="0" presId="urn:microsoft.com/office/officeart/2005/8/layout/vList3"/>
    <dgm:cxn modelId="{7FA6E0B2-BBDC-4203-B41B-C88FD2084507}" type="presParOf" srcId="{2BCEDCA0-DD6E-48AC-89FF-934E0D89D19B}" destId="{E7414159-A923-4427-BB6A-CB16E90C66C3}" srcOrd="6" destOrd="0" presId="urn:microsoft.com/office/officeart/2005/8/layout/vList3"/>
    <dgm:cxn modelId="{B89D2508-7D2B-40B0-9A03-2B1F1EAD80B4}" type="presParOf" srcId="{E7414159-A923-4427-BB6A-CB16E90C66C3}" destId="{07C666BE-B2B3-4AC3-8271-4AC6036453BE}" srcOrd="0" destOrd="0" presId="urn:microsoft.com/office/officeart/2005/8/layout/vList3"/>
    <dgm:cxn modelId="{269EF89F-273D-48D4-A8B1-D74780B2C55E}" type="presParOf" srcId="{E7414159-A923-4427-BB6A-CB16E90C66C3}" destId="{50620711-75E7-4524-BC72-2D86AB427F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A5159A-54D0-4BB3-9B5D-05540BD43E05}" type="doc">
      <dgm:prSet loTypeId="urn:microsoft.com/office/officeart/2005/8/layout/process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E7BA3C0-50CA-4335-BE3A-CF813E7626B1}">
      <dgm:prSet/>
      <dgm:spPr>
        <a:solidFill>
          <a:srgbClr val="202452">
            <a:alpha val="50000"/>
          </a:srgbClr>
        </a:solidFill>
      </dgm:spPr>
      <dgm:t>
        <a:bodyPr/>
        <a:lstStyle/>
        <a:p>
          <a:r>
            <a:rPr lang="en-US" dirty="0"/>
            <a:t>All contact attempts must be recorded in Employ Florida (EF) through case notes.</a:t>
          </a:r>
        </a:p>
      </dgm:t>
    </dgm:pt>
    <dgm:pt modelId="{54C4CC50-A1D1-4F7F-ABFE-5009F9BE5E1F}" type="parTrans" cxnId="{90C5CB96-9AA4-44A9-AC1D-6BE320CEC8F0}">
      <dgm:prSet/>
      <dgm:spPr/>
      <dgm:t>
        <a:bodyPr/>
        <a:lstStyle/>
        <a:p>
          <a:endParaRPr lang="en-US"/>
        </a:p>
      </dgm:t>
    </dgm:pt>
    <dgm:pt modelId="{82F6D767-B891-4A6A-8375-BEEABE090238}" type="sibTrans" cxnId="{90C5CB96-9AA4-44A9-AC1D-6BE320CEC8F0}">
      <dgm:prSet/>
      <dgm:spPr/>
      <dgm:t>
        <a:bodyPr/>
        <a:lstStyle/>
        <a:p>
          <a:endParaRPr lang="en-US"/>
        </a:p>
      </dgm:t>
    </dgm:pt>
    <dgm:pt modelId="{C1528D4C-1539-4F31-AF57-64D37186F544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Excel spreadsheet</a:t>
          </a:r>
        </a:p>
      </dgm:t>
    </dgm:pt>
    <dgm:pt modelId="{729C2E10-29C3-4DB6-A8FE-20C33A563FAA}" type="parTrans" cxnId="{6577E7DC-5487-4AA2-93BF-EE04997DC6C4}">
      <dgm:prSet/>
      <dgm:spPr/>
      <dgm:t>
        <a:bodyPr/>
        <a:lstStyle/>
        <a:p>
          <a:endParaRPr lang="en-US"/>
        </a:p>
      </dgm:t>
    </dgm:pt>
    <dgm:pt modelId="{48012BB6-D0A5-4413-80F3-8DF803ED7F72}" type="sibTrans" cxnId="{6577E7DC-5487-4AA2-93BF-EE04997DC6C4}">
      <dgm:prSet/>
      <dgm:spPr/>
      <dgm:t>
        <a:bodyPr/>
        <a:lstStyle/>
        <a:p>
          <a:endParaRPr lang="en-US"/>
        </a:p>
      </dgm:t>
    </dgm:pt>
    <dgm:pt modelId="{E71A4C1A-E160-407E-B254-A2B9BA910C0A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Word document</a:t>
          </a:r>
        </a:p>
      </dgm:t>
    </dgm:pt>
    <dgm:pt modelId="{E406E4A7-6767-4F9D-8FA9-BC0CF82AC4D5}" type="parTrans" cxnId="{BC16D2F4-59C4-445B-8E2E-7F275B6FFFE3}">
      <dgm:prSet/>
      <dgm:spPr/>
      <dgm:t>
        <a:bodyPr/>
        <a:lstStyle/>
        <a:p>
          <a:endParaRPr lang="en-US"/>
        </a:p>
      </dgm:t>
    </dgm:pt>
    <dgm:pt modelId="{9C0DA8BC-C13D-425D-9642-696F31948741}" type="sibTrans" cxnId="{BC16D2F4-59C4-445B-8E2E-7F275B6FFFE3}">
      <dgm:prSet/>
      <dgm:spPr/>
      <dgm:t>
        <a:bodyPr/>
        <a:lstStyle/>
        <a:p>
          <a:endParaRPr lang="en-US"/>
        </a:p>
      </dgm:t>
    </dgm:pt>
    <dgm:pt modelId="{AE96C8DF-2AFA-4571-8830-1C7D41DB9734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Outlook calendar</a:t>
          </a:r>
        </a:p>
      </dgm:t>
    </dgm:pt>
    <dgm:pt modelId="{C900583F-329B-4053-BD35-BFD28525B728}" type="parTrans" cxnId="{99010D28-2D62-42CB-91DD-314C64B6A6A6}">
      <dgm:prSet/>
      <dgm:spPr/>
      <dgm:t>
        <a:bodyPr/>
        <a:lstStyle/>
        <a:p>
          <a:endParaRPr lang="en-US"/>
        </a:p>
      </dgm:t>
    </dgm:pt>
    <dgm:pt modelId="{1F6EA2FE-39B5-4EEB-ADAB-DD8333B91765}" type="sibTrans" cxnId="{99010D28-2D62-42CB-91DD-314C64B6A6A6}">
      <dgm:prSet/>
      <dgm:spPr/>
      <dgm:t>
        <a:bodyPr/>
        <a:lstStyle/>
        <a:p>
          <a:endParaRPr lang="en-US"/>
        </a:p>
      </dgm:t>
    </dgm:pt>
    <dgm:pt modelId="{EA7B87D9-4B5D-4507-B0C3-63ECBE53B4E4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Other locally- developed tracker</a:t>
          </a:r>
        </a:p>
      </dgm:t>
    </dgm:pt>
    <dgm:pt modelId="{C9690FC4-481F-4887-91C0-547AC1D8B222}" type="parTrans" cxnId="{24AC5D3A-09B1-4627-B630-7289876D3E2E}">
      <dgm:prSet/>
      <dgm:spPr/>
      <dgm:t>
        <a:bodyPr/>
        <a:lstStyle/>
        <a:p>
          <a:endParaRPr lang="en-US"/>
        </a:p>
      </dgm:t>
    </dgm:pt>
    <dgm:pt modelId="{E4FC84E8-B4DA-437D-A493-76CB732C25C1}" type="sibTrans" cxnId="{24AC5D3A-09B1-4627-B630-7289876D3E2E}">
      <dgm:prSet/>
      <dgm:spPr/>
      <dgm:t>
        <a:bodyPr/>
        <a:lstStyle/>
        <a:p>
          <a:endParaRPr lang="en-US"/>
        </a:p>
      </dgm:t>
    </dgm:pt>
    <dgm:pt modelId="{5F0A2CB6-3F28-42BC-9571-659F6E39297A}">
      <dgm:prSet/>
      <dgm:spPr>
        <a:solidFill>
          <a:srgbClr val="202452">
            <a:alpha val="90000"/>
          </a:srgbClr>
        </a:solidFill>
      </dgm:spPr>
      <dgm:t>
        <a:bodyPr/>
        <a:lstStyle/>
        <a:p>
          <a:r>
            <a:rPr lang="en-US" dirty="0"/>
            <a:t>If no EF account is present, consider:</a:t>
          </a:r>
        </a:p>
      </dgm:t>
    </dgm:pt>
    <dgm:pt modelId="{DF812109-DC6B-4354-8F0A-54B0B5BC5C8B}" type="parTrans" cxnId="{3290469E-5398-48EC-8184-5F9BAC141FDC}">
      <dgm:prSet/>
      <dgm:spPr/>
      <dgm:t>
        <a:bodyPr/>
        <a:lstStyle/>
        <a:p>
          <a:endParaRPr lang="en-US"/>
        </a:p>
      </dgm:t>
    </dgm:pt>
    <dgm:pt modelId="{11506865-6B97-4937-9442-E141FE745507}" type="sibTrans" cxnId="{3290469E-5398-48EC-8184-5F9BAC141FDC}">
      <dgm:prSet/>
      <dgm:spPr/>
      <dgm:t>
        <a:bodyPr/>
        <a:lstStyle/>
        <a:p>
          <a:endParaRPr lang="en-US"/>
        </a:p>
      </dgm:t>
    </dgm:pt>
    <dgm:pt modelId="{0934E4CD-5AC6-4B31-96A4-C590097199F3}">
      <dgm:prSet/>
      <dgm:spPr>
        <a:solidFill>
          <a:srgbClr val="202452">
            <a:alpha val="70000"/>
          </a:srgbClr>
        </a:solidFill>
      </dgm:spPr>
      <dgm:t>
        <a:bodyPr/>
        <a:lstStyle/>
        <a:p>
          <a:r>
            <a:rPr lang="en-US" dirty="0"/>
            <a:t>Case note must be thorough and include contact outcome (if any) to ensure accurate reports.</a:t>
          </a:r>
        </a:p>
      </dgm:t>
    </dgm:pt>
    <dgm:pt modelId="{5AE95A2A-7454-42FD-B5EA-0EB37C339D37}" type="parTrans" cxnId="{6383C7B0-03A5-40A1-AF2B-7753AD8244C8}">
      <dgm:prSet/>
      <dgm:spPr/>
      <dgm:t>
        <a:bodyPr/>
        <a:lstStyle/>
        <a:p>
          <a:endParaRPr lang="en-US"/>
        </a:p>
      </dgm:t>
    </dgm:pt>
    <dgm:pt modelId="{19802A60-CED3-405A-86CF-AD3C6CE6FCBC}" type="sibTrans" cxnId="{6383C7B0-03A5-40A1-AF2B-7753AD8244C8}">
      <dgm:prSet/>
      <dgm:spPr/>
      <dgm:t>
        <a:bodyPr/>
        <a:lstStyle/>
        <a:p>
          <a:endParaRPr lang="en-US"/>
        </a:p>
      </dgm:t>
    </dgm:pt>
    <dgm:pt modelId="{4FD62C3A-8C48-43EC-85F9-88DF7C2ADFFD}" type="pres">
      <dgm:prSet presAssocID="{1DA5159A-54D0-4BB3-9B5D-05540BD43E05}" presName="Name0" presStyleCnt="0">
        <dgm:presLayoutVars>
          <dgm:dir/>
          <dgm:animLvl val="lvl"/>
          <dgm:resizeHandles val="exact"/>
        </dgm:presLayoutVars>
      </dgm:prSet>
      <dgm:spPr/>
    </dgm:pt>
    <dgm:pt modelId="{8A255309-D98E-41FF-B668-2E1303BBA517}" type="pres">
      <dgm:prSet presAssocID="{5F0A2CB6-3F28-42BC-9571-659F6E39297A}" presName="boxAndChildren" presStyleCnt="0"/>
      <dgm:spPr/>
    </dgm:pt>
    <dgm:pt modelId="{43DDCB72-F37B-4008-9140-B94431F72C69}" type="pres">
      <dgm:prSet presAssocID="{5F0A2CB6-3F28-42BC-9571-659F6E39297A}" presName="parentTextBox" presStyleLbl="node1" presStyleIdx="0" presStyleCnt="3"/>
      <dgm:spPr/>
    </dgm:pt>
    <dgm:pt modelId="{6CEF560A-6153-441F-B305-BC30CB0FB9CF}" type="pres">
      <dgm:prSet presAssocID="{5F0A2CB6-3F28-42BC-9571-659F6E39297A}" presName="entireBox" presStyleLbl="node1" presStyleIdx="0" presStyleCnt="3"/>
      <dgm:spPr/>
    </dgm:pt>
    <dgm:pt modelId="{9A186D29-CDEE-4065-8422-CFE438EEE14E}" type="pres">
      <dgm:prSet presAssocID="{5F0A2CB6-3F28-42BC-9571-659F6E39297A}" presName="descendantBox" presStyleCnt="0"/>
      <dgm:spPr/>
    </dgm:pt>
    <dgm:pt modelId="{DD852FB3-DBED-4350-AAFD-92E1DC1AAC0C}" type="pres">
      <dgm:prSet presAssocID="{C1528D4C-1539-4F31-AF57-64D37186F544}" presName="childTextBox" presStyleLbl="fgAccFollowNode1" presStyleIdx="0" presStyleCnt="4">
        <dgm:presLayoutVars>
          <dgm:bulletEnabled val="1"/>
        </dgm:presLayoutVars>
      </dgm:prSet>
      <dgm:spPr/>
    </dgm:pt>
    <dgm:pt modelId="{450D6A43-1FA5-4F6D-9A4E-5DADBEE04285}" type="pres">
      <dgm:prSet presAssocID="{E71A4C1A-E160-407E-B254-A2B9BA910C0A}" presName="childTextBox" presStyleLbl="fgAccFollowNode1" presStyleIdx="1" presStyleCnt="4">
        <dgm:presLayoutVars>
          <dgm:bulletEnabled val="1"/>
        </dgm:presLayoutVars>
      </dgm:prSet>
      <dgm:spPr/>
    </dgm:pt>
    <dgm:pt modelId="{76E51E41-FCF8-46F6-8F85-9066E816A509}" type="pres">
      <dgm:prSet presAssocID="{AE96C8DF-2AFA-4571-8830-1C7D41DB9734}" presName="childTextBox" presStyleLbl="fgAccFollowNode1" presStyleIdx="2" presStyleCnt="4">
        <dgm:presLayoutVars>
          <dgm:bulletEnabled val="1"/>
        </dgm:presLayoutVars>
      </dgm:prSet>
      <dgm:spPr/>
    </dgm:pt>
    <dgm:pt modelId="{43ACFCA2-DD90-48DA-A78F-EE673376A278}" type="pres">
      <dgm:prSet presAssocID="{EA7B87D9-4B5D-4507-B0C3-63ECBE53B4E4}" presName="childTextBox" presStyleLbl="fgAccFollowNode1" presStyleIdx="3" presStyleCnt="4">
        <dgm:presLayoutVars>
          <dgm:bulletEnabled val="1"/>
        </dgm:presLayoutVars>
      </dgm:prSet>
      <dgm:spPr/>
    </dgm:pt>
    <dgm:pt modelId="{2763D651-707D-4B35-9793-21A4005126B5}" type="pres">
      <dgm:prSet presAssocID="{19802A60-CED3-405A-86CF-AD3C6CE6FCBC}" presName="sp" presStyleCnt="0"/>
      <dgm:spPr/>
    </dgm:pt>
    <dgm:pt modelId="{D175E239-F359-4D04-84CD-A161E6A0A18B}" type="pres">
      <dgm:prSet presAssocID="{0934E4CD-5AC6-4B31-96A4-C590097199F3}" presName="arrowAndChildren" presStyleCnt="0"/>
      <dgm:spPr/>
    </dgm:pt>
    <dgm:pt modelId="{20F3F005-23CA-4FE8-96D7-09AE6E454945}" type="pres">
      <dgm:prSet presAssocID="{0934E4CD-5AC6-4B31-96A4-C590097199F3}" presName="parentTextArrow" presStyleLbl="node1" presStyleIdx="1" presStyleCnt="3"/>
      <dgm:spPr/>
    </dgm:pt>
    <dgm:pt modelId="{DF358C61-AFF9-4EB5-8AE8-EFB7621BE8D8}" type="pres">
      <dgm:prSet presAssocID="{82F6D767-B891-4A6A-8375-BEEABE090238}" presName="sp" presStyleCnt="0"/>
      <dgm:spPr/>
    </dgm:pt>
    <dgm:pt modelId="{18AFEBAD-7A40-4401-998A-23FEC43C52E4}" type="pres">
      <dgm:prSet presAssocID="{EE7BA3C0-50CA-4335-BE3A-CF813E7626B1}" presName="arrowAndChildren" presStyleCnt="0"/>
      <dgm:spPr/>
    </dgm:pt>
    <dgm:pt modelId="{015C4EFD-AA29-4551-B3B6-716FEDAABC0F}" type="pres">
      <dgm:prSet presAssocID="{EE7BA3C0-50CA-4335-BE3A-CF813E7626B1}" presName="parentTextArrow" presStyleLbl="node1" presStyleIdx="2" presStyleCnt="3"/>
      <dgm:spPr/>
    </dgm:pt>
  </dgm:ptLst>
  <dgm:cxnLst>
    <dgm:cxn modelId="{513E1302-5CB8-49F5-8BFA-E57C61E20DE9}" type="presOf" srcId="{AE96C8DF-2AFA-4571-8830-1C7D41DB9734}" destId="{76E51E41-FCF8-46F6-8F85-9066E816A509}" srcOrd="0" destOrd="0" presId="urn:microsoft.com/office/officeart/2005/8/layout/process4"/>
    <dgm:cxn modelId="{D41D600C-0FD3-4B11-AA2D-08AA5E72A62A}" type="presOf" srcId="{5F0A2CB6-3F28-42BC-9571-659F6E39297A}" destId="{6CEF560A-6153-441F-B305-BC30CB0FB9CF}" srcOrd="1" destOrd="0" presId="urn:microsoft.com/office/officeart/2005/8/layout/process4"/>
    <dgm:cxn modelId="{F70AD215-E054-4334-B22D-E004881AE80B}" type="presOf" srcId="{EE7BA3C0-50CA-4335-BE3A-CF813E7626B1}" destId="{015C4EFD-AA29-4551-B3B6-716FEDAABC0F}" srcOrd="0" destOrd="0" presId="urn:microsoft.com/office/officeart/2005/8/layout/process4"/>
    <dgm:cxn modelId="{99010D28-2D62-42CB-91DD-314C64B6A6A6}" srcId="{5F0A2CB6-3F28-42BC-9571-659F6E39297A}" destId="{AE96C8DF-2AFA-4571-8830-1C7D41DB9734}" srcOrd="2" destOrd="0" parTransId="{C900583F-329B-4053-BD35-BFD28525B728}" sibTransId="{1F6EA2FE-39B5-4EEB-ADAB-DD8333B91765}"/>
    <dgm:cxn modelId="{62A5A22C-AAE9-4C97-B246-BD045393617A}" type="presOf" srcId="{C1528D4C-1539-4F31-AF57-64D37186F544}" destId="{DD852FB3-DBED-4350-AAFD-92E1DC1AAC0C}" srcOrd="0" destOrd="0" presId="urn:microsoft.com/office/officeart/2005/8/layout/process4"/>
    <dgm:cxn modelId="{24AC5D3A-09B1-4627-B630-7289876D3E2E}" srcId="{5F0A2CB6-3F28-42BC-9571-659F6E39297A}" destId="{EA7B87D9-4B5D-4507-B0C3-63ECBE53B4E4}" srcOrd="3" destOrd="0" parTransId="{C9690FC4-481F-4887-91C0-547AC1D8B222}" sibTransId="{E4FC84E8-B4DA-437D-A493-76CB732C25C1}"/>
    <dgm:cxn modelId="{E711FC3A-53D3-4B2E-8B30-ABA8D87992EA}" type="presOf" srcId="{E71A4C1A-E160-407E-B254-A2B9BA910C0A}" destId="{450D6A43-1FA5-4F6D-9A4E-5DADBEE04285}" srcOrd="0" destOrd="0" presId="urn:microsoft.com/office/officeart/2005/8/layout/process4"/>
    <dgm:cxn modelId="{C77A353E-C9F5-45C2-BC7A-756EFF6B72DB}" type="presOf" srcId="{0934E4CD-5AC6-4B31-96A4-C590097199F3}" destId="{20F3F005-23CA-4FE8-96D7-09AE6E454945}" srcOrd="0" destOrd="0" presId="urn:microsoft.com/office/officeart/2005/8/layout/process4"/>
    <dgm:cxn modelId="{F80BA16D-A465-4E7F-A4D9-88DD99C668DA}" type="presOf" srcId="{EA7B87D9-4B5D-4507-B0C3-63ECBE53B4E4}" destId="{43ACFCA2-DD90-48DA-A78F-EE673376A278}" srcOrd="0" destOrd="0" presId="urn:microsoft.com/office/officeart/2005/8/layout/process4"/>
    <dgm:cxn modelId="{90C5CB96-9AA4-44A9-AC1D-6BE320CEC8F0}" srcId="{1DA5159A-54D0-4BB3-9B5D-05540BD43E05}" destId="{EE7BA3C0-50CA-4335-BE3A-CF813E7626B1}" srcOrd="0" destOrd="0" parTransId="{54C4CC50-A1D1-4F7F-ABFE-5009F9BE5E1F}" sibTransId="{82F6D767-B891-4A6A-8375-BEEABE090238}"/>
    <dgm:cxn modelId="{3290469E-5398-48EC-8184-5F9BAC141FDC}" srcId="{1DA5159A-54D0-4BB3-9B5D-05540BD43E05}" destId="{5F0A2CB6-3F28-42BC-9571-659F6E39297A}" srcOrd="2" destOrd="0" parTransId="{DF812109-DC6B-4354-8F0A-54B0B5BC5C8B}" sibTransId="{11506865-6B97-4937-9442-E141FE745507}"/>
    <dgm:cxn modelId="{6383C7B0-03A5-40A1-AF2B-7753AD8244C8}" srcId="{1DA5159A-54D0-4BB3-9B5D-05540BD43E05}" destId="{0934E4CD-5AC6-4B31-96A4-C590097199F3}" srcOrd="1" destOrd="0" parTransId="{5AE95A2A-7454-42FD-B5EA-0EB37C339D37}" sibTransId="{19802A60-CED3-405A-86CF-AD3C6CE6FCBC}"/>
    <dgm:cxn modelId="{6577E7DC-5487-4AA2-93BF-EE04997DC6C4}" srcId="{5F0A2CB6-3F28-42BC-9571-659F6E39297A}" destId="{C1528D4C-1539-4F31-AF57-64D37186F544}" srcOrd="0" destOrd="0" parTransId="{729C2E10-29C3-4DB6-A8FE-20C33A563FAA}" sibTransId="{48012BB6-D0A5-4413-80F3-8DF803ED7F72}"/>
    <dgm:cxn modelId="{5E706DE5-24F8-4B0B-9D54-12A52321EFA4}" type="presOf" srcId="{1DA5159A-54D0-4BB3-9B5D-05540BD43E05}" destId="{4FD62C3A-8C48-43EC-85F9-88DF7C2ADFFD}" srcOrd="0" destOrd="0" presId="urn:microsoft.com/office/officeart/2005/8/layout/process4"/>
    <dgm:cxn modelId="{BC16D2F4-59C4-445B-8E2E-7F275B6FFFE3}" srcId="{5F0A2CB6-3F28-42BC-9571-659F6E39297A}" destId="{E71A4C1A-E160-407E-B254-A2B9BA910C0A}" srcOrd="1" destOrd="0" parTransId="{E406E4A7-6767-4F9D-8FA9-BC0CF82AC4D5}" sibTransId="{9C0DA8BC-C13D-425D-9642-696F31948741}"/>
    <dgm:cxn modelId="{1D6B7AF6-FA68-4041-BB7A-E343E3257A39}" type="presOf" srcId="{5F0A2CB6-3F28-42BC-9571-659F6E39297A}" destId="{43DDCB72-F37B-4008-9140-B94431F72C69}" srcOrd="0" destOrd="0" presId="urn:microsoft.com/office/officeart/2005/8/layout/process4"/>
    <dgm:cxn modelId="{473BB9A4-C0F9-428E-80BD-7710315C2F1B}" type="presParOf" srcId="{4FD62C3A-8C48-43EC-85F9-88DF7C2ADFFD}" destId="{8A255309-D98E-41FF-B668-2E1303BBA517}" srcOrd="0" destOrd="0" presId="urn:microsoft.com/office/officeart/2005/8/layout/process4"/>
    <dgm:cxn modelId="{C2D4D5EE-5275-428F-9D13-27DF924A6840}" type="presParOf" srcId="{8A255309-D98E-41FF-B668-2E1303BBA517}" destId="{43DDCB72-F37B-4008-9140-B94431F72C69}" srcOrd="0" destOrd="0" presId="urn:microsoft.com/office/officeart/2005/8/layout/process4"/>
    <dgm:cxn modelId="{D558CDCC-962C-42A3-A14B-BD7A814EB9FA}" type="presParOf" srcId="{8A255309-D98E-41FF-B668-2E1303BBA517}" destId="{6CEF560A-6153-441F-B305-BC30CB0FB9CF}" srcOrd="1" destOrd="0" presId="urn:microsoft.com/office/officeart/2005/8/layout/process4"/>
    <dgm:cxn modelId="{ACB70850-9F37-4996-B3B9-A410C0974D7A}" type="presParOf" srcId="{8A255309-D98E-41FF-B668-2E1303BBA517}" destId="{9A186D29-CDEE-4065-8422-CFE438EEE14E}" srcOrd="2" destOrd="0" presId="urn:microsoft.com/office/officeart/2005/8/layout/process4"/>
    <dgm:cxn modelId="{74CF6D32-8C0F-46A8-9793-54E90954A535}" type="presParOf" srcId="{9A186D29-CDEE-4065-8422-CFE438EEE14E}" destId="{DD852FB3-DBED-4350-AAFD-92E1DC1AAC0C}" srcOrd="0" destOrd="0" presId="urn:microsoft.com/office/officeart/2005/8/layout/process4"/>
    <dgm:cxn modelId="{4183EE20-B525-4E9B-8473-88D62B34CE33}" type="presParOf" srcId="{9A186D29-CDEE-4065-8422-CFE438EEE14E}" destId="{450D6A43-1FA5-4F6D-9A4E-5DADBEE04285}" srcOrd="1" destOrd="0" presId="urn:microsoft.com/office/officeart/2005/8/layout/process4"/>
    <dgm:cxn modelId="{148E4ABF-4285-46A1-B3F9-6344E4AF10F7}" type="presParOf" srcId="{9A186D29-CDEE-4065-8422-CFE438EEE14E}" destId="{76E51E41-FCF8-46F6-8F85-9066E816A509}" srcOrd="2" destOrd="0" presId="urn:microsoft.com/office/officeart/2005/8/layout/process4"/>
    <dgm:cxn modelId="{5B9E11FB-7BEE-4496-A060-47068ACD1978}" type="presParOf" srcId="{9A186D29-CDEE-4065-8422-CFE438EEE14E}" destId="{43ACFCA2-DD90-48DA-A78F-EE673376A278}" srcOrd="3" destOrd="0" presId="urn:microsoft.com/office/officeart/2005/8/layout/process4"/>
    <dgm:cxn modelId="{03F71DBC-7564-4DF6-9167-8AF54F44E2B2}" type="presParOf" srcId="{4FD62C3A-8C48-43EC-85F9-88DF7C2ADFFD}" destId="{2763D651-707D-4B35-9793-21A4005126B5}" srcOrd="1" destOrd="0" presId="urn:microsoft.com/office/officeart/2005/8/layout/process4"/>
    <dgm:cxn modelId="{3663B49B-2153-47ED-A2BE-FA7485F2EA0C}" type="presParOf" srcId="{4FD62C3A-8C48-43EC-85F9-88DF7C2ADFFD}" destId="{D175E239-F359-4D04-84CD-A161E6A0A18B}" srcOrd="2" destOrd="0" presId="urn:microsoft.com/office/officeart/2005/8/layout/process4"/>
    <dgm:cxn modelId="{9BDF023B-D174-404C-87EF-4E0C7A522CF3}" type="presParOf" srcId="{D175E239-F359-4D04-84CD-A161E6A0A18B}" destId="{20F3F005-23CA-4FE8-96D7-09AE6E454945}" srcOrd="0" destOrd="0" presId="urn:microsoft.com/office/officeart/2005/8/layout/process4"/>
    <dgm:cxn modelId="{276B4696-E5A9-4E23-9FF2-284716F30C7F}" type="presParOf" srcId="{4FD62C3A-8C48-43EC-85F9-88DF7C2ADFFD}" destId="{DF358C61-AFF9-4EB5-8AE8-EFB7621BE8D8}" srcOrd="3" destOrd="0" presId="urn:microsoft.com/office/officeart/2005/8/layout/process4"/>
    <dgm:cxn modelId="{A0F0A556-2C3D-4F78-B83C-5ADBB291216B}" type="presParOf" srcId="{4FD62C3A-8C48-43EC-85F9-88DF7C2ADFFD}" destId="{18AFEBAD-7A40-4401-998A-23FEC43C52E4}" srcOrd="4" destOrd="0" presId="urn:microsoft.com/office/officeart/2005/8/layout/process4"/>
    <dgm:cxn modelId="{237F1A00-CDB6-4A1C-B69E-8B62C6CEDDBA}" type="presParOf" srcId="{18AFEBAD-7A40-4401-998A-23FEC43C52E4}" destId="{015C4EFD-AA29-4551-B3B6-716FEDAABC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3189CD-03D6-4C09-BF27-845DD5804D80}" type="doc">
      <dgm:prSet loTypeId="urn:microsoft.com/office/officeart/2005/8/layout/lProcess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10A19ED-8B03-45AE-AD87-E448FE1BAA3C}">
      <dgm:prSet custT="1"/>
      <dgm:spPr>
        <a:solidFill>
          <a:srgbClr val="04A651"/>
        </a:solidFill>
      </dgm:spPr>
      <dgm:t>
        <a:bodyPr/>
        <a:lstStyle/>
        <a:p>
          <a:r>
            <a:rPr lang="en-US" sz="3200" b="1" dirty="0">
              <a:solidFill>
                <a:srgbClr val="202452"/>
              </a:solidFill>
            </a:rPr>
            <a:t>Successful Contact Attempts</a:t>
          </a:r>
        </a:p>
      </dgm:t>
    </dgm:pt>
    <dgm:pt modelId="{C9700230-ED90-49ED-B48B-C89AEC7A63BB}" type="parTrans" cxnId="{40C6D803-F19C-4A44-8DA8-6DB698E07EB2}">
      <dgm:prSet/>
      <dgm:spPr/>
      <dgm:t>
        <a:bodyPr/>
        <a:lstStyle/>
        <a:p>
          <a:endParaRPr lang="en-US" sz="1800"/>
        </a:p>
      </dgm:t>
    </dgm:pt>
    <dgm:pt modelId="{E60A57FE-2F58-4F24-839B-497AEBF7AFEC}" type="sibTrans" cxnId="{40C6D803-F19C-4A44-8DA8-6DB698E07EB2}">
      <dgm:prSet/>
      <dgm:spPr/>
      <dgm:t>
        <a:bodyPr/>
        <a:lstStyle/>
        <a:p>
          <a:endParaRPr lang="en-US" sz="1800"/>
        </a:p>
      </dgm:t>
    </dgm:pt>
    <dgm:pt modelId="{A51B7EED-20A7-45F8-9FF2-F54DF0EAB0FE}">
      <dgm:prSet custT="1"/>
      <dgm:spPr>
        <a:solidFill>
          <a:srgbClr val="202452">
            <a:alpha val="90000"/>
          </a:srgbClr>
        </a:solidFill>
      </dgm:spPr>
      <dgm:t>
        <a:bodyPr/>
        <a:lstStyle/>
        <a:p>
          <a:r>
            <a:rPr lang="en-US" sz="2000" dirty="0"/>
            <a:t>Explain next steps of VR&amp;E program</a:t>
          </a:r>
        </a:p>
      </dgm:t>
    </dgm:pt>
    <dgm:pt modelId="{B733A389-7B6D-4380-AC9E-A18B1EE2AA3B}" type="parTrans" cxnId="{96F5A3FE-6014-4173-885D-C52638978DC0}">
      <dgm:prSet/>
      <dgm:spPr/>
      <dgm:t>
        <a:bodyPr/>
        <a:lstStyle/>
        <a:p>
          <a:endParaRPr lang="en-US" sz="1800"/>
        </a:p>
      </dgm:t>
    </dgm:pt>
    <dgm:pt modelId="{6D0DFB56-AF41-4D14-A36D-AF9F9EF5C58A}" type="sibTrans" cxnId="{96F5A3FE-6014-4173-885D-C52638978DC0}">
      <dgm:prSet/>
      <dgm:spPr/>
      <dgm:t>
        <a:bodyPr/>
        <a:lstStyle/>
        <a:p>
          <a:endParaRPr lang="en-US" sz="1800"/>
        </a:p>
      </dgm:t>
    </dgm:pt>
    <dgm:pt modelId="{3E7BCCE2-E510-451E-BBCC-0B4B3F97FB56}">
      <dgm:prSet custT="1"/>
      <dgm:spPr>
        <a:solidFill>
          <a:srgbClr val="202452">
            <a:alpha val="74000"/>
          </a:srgbClr>
        </a:solidFill>
      </dgm:spPr>
      <dgm:t>
        <a:bodyPr/>
        <a:lstStyle/>
        <a:p>
          <a:r>
            <a:rPr lang="en-US" sz="2000" dirty="0"/>
            <a:t>Provide instruction on EF account creation if necessary</a:t>
          </a:r>
        </a:p>
      </dgm:t>
    </dgm:pt>
    <dgm:pt modelId="{79753623-9096-443F-8E64-C477AFD60114}" type="parTrans" cxnId="{9A4A55AE-0A46-44A0-88E1-7C79347464A8}">
      <dgm:prSet/>
      <dgm:spPr/>
      <dgm:t>
        <a:bodyPr/>
        <a:lstStyle/>
        <a:p>
          <a:endParaRPr lang="en-US" sz="1800"/>
        </a:p>
      </dgm:t>
    </dgm:pt>
    <dgm:pt modelId="{13D5A089-8501-48B4-81C6-359DC6C0CF14}" type="sibTrans" cxnId="{9A4A55AE-0A46-44A0-88E1-7C79347464A8}">
      <dgm:prSet/>
      <dgm:spPr/>
      <dgm:t>
        <a:bodyPr/>
        <a:lstStyle/>
        <a:p>
          <a:endParaRPr lang="en-US" sz="1800"/>
        </a:p>
      </dgm:t>
    </dgm:pt>
    <dgm:pt modelId="{C2242825-5F03-4392-9700-111B59C2886A}">
      <dgm:prSet custT="1"/>
      <dgm:spPr>
        <a:solidFill>
          <a:srgbClr val="202452"/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Unsuccessful Contact Attempts</a:t>
          </a:r>
        </a:p>
      </dgm:t>
    </dgm:pt>
    <dgm:pt modelId="{4848D71D-8A11-44E0-829F-7B96ADC6E64C}" type="parTrans" cxnId="{41605A88-707F-4D3D-B2F7-7EFCF60A7CA7}">
      <dgm:prSet/>
      <dgm:spPr/>
      <dgm:t>
        <a:bodyPr/>
        <a:lstStyle/>
        <a:p>
          <a:endParaRPr lang="en-US" sz="1800"/>
        </a:p>
      </dgm:t>
    </dgm:pt>
    <dgm:pt modelId="{298E6674-FCD5-49C7-94CB-A3B5422A3C96}" type="sibTrans" cxnId="{41605A88-707F-4D3D-B2F7-7EFCF60A7CA7}">
      <dgm:prSet/>
      <dgm:spPr/>
      <dgm:t>
        <a:bodyPr/>
        <a:lstStyle/>
        <a:p>
          <a:endParaRPr lang="en-US" sz="1800"/>
        </a:p>
      </dgm:t>
    </dgm:pt>
    <dgm:pt modelId="{E0463FA6-F073-4022-A175-124CEA7FD6F5}">
      <dgm:prSet custT="1"/>
      <dgm:spPr>
        <a:solidFill>
          <a:srgbClr val="E2C549">
            <a:alpha val="58000"/>
          </a:srgbClr>
        </a:solidFill>
      </dgm:spPr>
      <dgm:t>
        <a:bodyPr/>
        <a:lstStyle/>
        <a:p>
          <a:r>
            <a:rPr lang="en-US" sz="2000" dirty="0"/>
            <a:t>First 2-months (60-days), ISC must be notified for case closure</a:t>
          </a:r>
        </a:p>
      </dgm:t>
    </dgm:pt>
    <dgm:pt modelId="{AFCB494F-CDFD-41EA-AA22-73AEA1B7D274}" type="parTrans" cxnId="{7C96DDC1-8869-45E7-852D-69E265C0576A}">
      <dgm:prSet/>
      <dgm:spPr/>
      <dgm:t>
        <a:bodyPr/>
        <a:lstStyle/>
        <a:p>
          <a:endParaRPr lang="en-US" sz="1800"/>
        </a:p>
      </dgm:t>
    </dgm:pt>
    <dgm:pt modelId="{2300988C-3590-4862-945D-FC3BFA10045D}" type="sibTrans" cxnId="{7C96DDC1-8869-45E7-852D-69E265C0576A}">
      <dgm:prSet/>
      <dgm:spPr/>
      <dgm:t>
        <a:bodyPr/>
        <a:lstStyle/>
        <a:p>
          <a:endParaRPr lang="en-US" sz="1800"/>
        </a:p>
      </dgm:t>
    </dgm:pt>
    <dgm:pt modelId="{C4F284D8-84BD-4923-9E1B-683664B103D2}">
      <dgm:prSet custT="1"/>
      <dgm:spPr>
        <a:solidFill>
          <a:srgbClr val="E2C549">
            <a:alpha val="50000"/>
          </a:srgbClr>
        </a:solidFill>
      </dgm:spPr>
      <dgm:t>
        <a:bodyPr/>
        <a:lstStyle/>
        <a:p>
          <a:r>
            <a:rPr lang="en-US" sz="2000" dirty="0"/>
            <a:t>Must continue attempting contact until notified by ISC of closure</a:t>
          </a:r>
        </a:p>
      </dgm:t>
    </dgm:pt>
    <dgm:pt modelId="{FED70ECE-6DFE-47F0-979E-A632AE045701}" type="parTrans" cxnId="{B6D9802B-B95F-4682-9D19-B408B6EB5C4E}">
      <dgm:prSet/>
      <dgm:spPr/>
      <dgm:t>
        <a:bodyPr/>
        <a:lstStyle/>
        <a:p>
          <a:endParaRPr lang="en-US" sz="1800"/>
        </a:p>
      </dgm:t>
    </dgm:pt>
    <dgm:pt modelId="{20751859-F653-42EA-8AFE-F773455353AE}" type="sibTrans" cxnId="{B6D9802B-B95F-4682-9D19-B408B6EB5C4E}">
      <dgm:prSet/>
      <dgm:spPr/>
      <dgm:t>
        <a:bodyPr/>
        <a:lstStyle/>
        <a:p>
          <a:endParaRPr lang="en-US" sz="1800"/>
        </a:p>
      </dgm:t>
    </dgm:pt>
    <dgm:pt modelId="{3851F0E3-22DB-4E3B-BA52-3B06E0E95882}">
      <dgm:prSet custT="1"/>
      <dgm:spPr>
        <a:solidFill>
          <a:srgbClr val="202452">
            <a:alpha val="82000"/>
          </a:srgbClr>
        </a:solidFill>
      </dgm:spPr>
      <dgm:t>
        <a:bodyPr/>
        <a:lstStyle/>
        <a:p>
          <a:r>
            <a:rPr lang="en-US" sz="2000" dirty="0"/>
            <a:t>Schedule first meeting (in-person or virtual)</a:t>
          </a:r>
        </a:p>
      </dgm:t>
    </dgm:pt>
    <dgm:pt modelId="{4C18D5D2-F6FD-408C-94A0-D445DA1D51A2}" type="parTrans" cxnId="{1D511BC4-6763-4036-A719-D8EA9F19528C}">
      <dgm:prSet/>
      <dgm:spPr/>
      <dgm:t>
        <a:bodyPr/>
        <a:lstStyle/>
        <a:p>
          <a:endParaRPr lang="en-US" sz="1800"/>
        </a:p>
      </dgm:t>
    </dgm:pt>
    <dgm:pt modelId="{DE4A9AAB-1786-4205-80FA-1AFE549CE6D9}" type="sibTrans" cxnId="{1D511BC4-6763-4036-A719-D8EA9F19528C}">
      <dgm:prSet/>
      <dgm:spPr/>
      <dgm:t>
        <a:bodyPr/>
        <a:lstStyle/>
        <a:p>
          <a:endParaRPr lang="en-US" sz="1800"/>
        </a:p>
      </dgm:t>
    </dgm:pt>
    <dgm:pt modelId="{63A8F1F6-D3A3-46D4-9E14-814B36CAD84E}">
      <dgm:prSet custT="1"/>
      <dgm:spPr>
        <a:solidFill>
          <a:srgbClr val="E2C549">
            <a:alpha val="66000"/>
          </a:srgbClr>
        </a:solidFill>
      </dgm:spPr>
      <dgm:t>
        <a:bodyPr/>
        <a:lstStyle/>
        <a:p>
          <a:r>
            <a:rPr lang="en-US" sz="2000" dirty="0"/>
            <a:t>Exhaust contact methods</a:t>
          </a:r>
        </a:p>
      </dgm:t>
    </dgm:pt>
    <dgm:pt modelId="{E9C3A889-9DF7-4CCA-A428-F11CE1E5768F}" type="parTrans" cxnId="{AA5DCC30-55C4-4238-9D62-F59061327B8F}">
      <dgm:prSet/>
      <dgm:spPr/>
      <dgm:t>
        <a:bodyPr/>
        <a:lstStyle/>
        <a:p>
          <a:endParaRPr lang="en-US" sz="1800"/>
        </a:p>
      </dgm:t>
    </dgm:pt>
    <dgm:pt modelId="{8076E315-CB2B-4DA0-BDC0-61BFFBF4104F}" type="sibTrans" cxnId="{AA5DCC30-55C4-4238-9D62-F59061327B8F}">
      <dgm:prSet/>
      <dgm:spPr/>
      <dgm:t>
        <a:bodyPr/>
        <a:lstStyle/>
        <a:p>
          <a:endParaRPr lang="en-US" sz="1800"/>
        </a:p>
      </dgm:t>
    </dgm:pt>
    <dgm:pt modelId="{1DBCA58A-65CA-4289-AFE4-917DF8A88A54}" type="pres">
      <dgm:prSet presAssocID="{713189CD-03D6-4C09-BF27-845DD5804D80}" presName="theList" presStyleCnt="0">
        <dgm:presLayoutVars>
          <dgm:dir/>
          <dgm:animLvl val="lvl"/>
          <dgm:resizeHandles val="exact"/>
        </dgm:presLayoutVars>
      </dgm:prSet>
      <dgm:spPr/>
    </dgm:pt>
    <dgm:pt modelId="{FC521AA8-5B0E-487D-B7A4-B886A4025F40}" type="pres">
      <dgm:prSet presAssocID="{B10A19ED-8B03-45AE-AD87-E448FE1BAA3C}" presName="compNode" presStyleCnt="0"/>
      <dgm:spPr/>
    </dgm:pt>
    <dgm:pt modelId="{4CD5F8D4-912B-4DCA-AFF9-4734453F3550}" type="pres">
      <dgm:prSet presAssocID="{B10A19ED-8B03-45AE-AD87-E448FE1BAA3C}" presName="aNode" presStyleLbl="bgShp" presStyleIdx="0" presStyleCnt="2"/>
      <dgm:spPr/>
    </dgm:pt>
    <dgm:pt modelId="{C7BB0F3C-B052-422E-B44B-34E90D2B46DF}" type="pres">
      <dgm:prSet presAssocID="{B10A19ED-8B03-45AE-AD87-E448FE1BAA3C}" presName="textNode" presStyleLbl="bgShp" presStyleIdx="0" presStyleCnt="2"/>
      <dgm:spPr/>
    </dgm:pt>
    <dgm:pt modelId="{6135F9D8-A199-43DE-AF78-E14B3AEACF53}" type="pres">
      <dgm:prSet presAssocID="{B10A19ED-8B03-45AE-AD87-E448FE1BAA3C}" presName="compChildNode" presStyleCnt="0"/>
      <dgm:spPr/>
    </dgm:pt>
    <dgm:pt modelId="{D59F0463-5305-4168-A2B8-7310F58D5A3C}" type="pres">
      <dgm:prSet presAssocID="{B10A19ED-8B03-45AE-AD87-E448FE1BAA3C}" presName="theInnerList" presStyleCnt="0"/>
      <dgm:spPr/>
    </dgm:pt>
    <dgm:pt modelId="{C8F8D3DB-2017-42D4-8C98-DC391B6986FC}" type="pres">
      <dgm:prSet presAssocID="{A51B7EED-20A7-45F8-9FF2-F54DF0EAB0FE}" presName="childNode" presStyleLbl="node1" presStyleIdx="0" presStyleCnt="6">
        <dgm:presLayoutVars>
          <dgm:bulletEnabled val="1"/>
        </dgm:presLayoutVars>
      </dgm:prSet>
      <dgm:spPr/>
    </dgm:pt>
    <dgm:pt modelId="{098A2B32-4035-490B-AE0C-EB1207A87510}" type="pres">
      <dgm:prSet presAssocID="{A51B7EED-20A7-45F8-9FF2-F54DF0EAB0FE}" presName="aSpace2" presStyleCnt="0"/>
      <dgm:spPr/>
    </dgm:pt>
    <dgm:pt modelId="{289057ED-DA66-4C11-AE0F-A3C34923DE6C}" type="pres">
      <dgm:prSet presAssocID="{3851F0E3-22DB-4E3B-BA52-3B06E0E95882}" presName="childNode" presStyleLbl="node1" presStyleIdx="1" presStyleCnt="6">
        <dgm:presLayoutVars>
          <dgm:bulletEnabled val="1"/>
        </dgm:presLayoutVars>
      </dgm:prSet>
      <dgm:spPr/>
    </dgm:pt>
    <dgm:pt modelId="{D37AB60F-B0AA-4ADA-A6E1-B703DB15B003}" type="pres">
      <dgm:prSet presAssocID="{3851F0E3-22DB-4E3B-BA52-3B06E0E95882}" presName="aSpace2" presStyleCnt="0"/>
      <dgm:spPr/>
    </dgm:pt>
    <dgm:pt modelId="{FB166DBC-BC2C-4602-BEB3-B3F76E755F1D}" type="pres">
      <dgm:prSet presAssocID="{3E7BCCE2-E510-451E-BBCC-0B4B3F97FB56}" presName="childNode" presStyleLbl="node1" presStyleIdx="2" presStyleCnt="6">
        <dgm:presLayoutVars>
          <dgm:bulletEnabled val="1"/>
        </dgm:presLayoutVars>
      </dgm:prSet>
      <dgm:spPr/>
    </dgm:pt>
    <dgm:pt modelId="{B640D98B-597F-4F75-AD9B-4A9131CE7125}" type="pres">
      <dgm:prSet presAssocID="{B10A19ED-8B03-45AE-AD87-E448FE1BAA3C}" presName="aSpace" presStyleCnt="0"/>
      <dgm:spPr/>
    </dgm:pt>
    <dgm:pt modelId="{5A760A4C-ADCF-404E-98D0-6EFBD7F30B1B}" type="pres">
      <dgm:prSet presAssocID="{C2242825-5F03-4392-9700-111B59C2886A}" presName="compNode" presStyleCnt="0"/>
      <dgm:spPr/>
    </dgm:pt>
    <dgm:pt modelId="{AD881F24-9183-460D-A48C-CF3DA14FF6D8}" type="pres">
      <dgm:prSet presAssocID="{C2242825-5F03-4392-9700-111B59C2886A}" presName="aNode" presStyleLbl="bgShp" presStyleIdx="1" presStyleCnt="2"/>
      <dgm:spPr/>
    </dgm:pt>
    <dgm:pt modelId="{BFFEAE5D-B8E2-463E-AB14-57B1A702D8B4}" type="pres">
      <dgm:prSet presAssocID="{C2242825-5F03-4392-9700-111B59C2886A}" presName="textNode" presStyleLbl="bgShp" presStyleIdx="1" presStyleCnt="2"/>
      <dgm:spPr/>
    </dgm:pt>
    <dgm:pt modelId="{2F2BCC3A-0CC7-4329-9A29-129EDD972992}" type="pres">
      <dgm:prSet presAssocID="{C2242825-5F03-4392-9700-111B59C2886A}" presName="compChildNode" presStyleCnt="0"/>
      <dgm:spPr/>
    </dgm:pt>
    <dgm:pt modelId="{A62E7C7C-CA7A-4D9D-9D90-2C12F25D3DD8}" type="pres">
      <dgm:prSet presAssocID="{C2242825-5F03-4392-9700-111B59C2886A}" presName="theInnerList" presStyleCnt="0"/>
      <dgm:spPr/>
    </dgm:pt>
    <dgm:pt modelId="{DB05413E-D1A7-4221-8F64-96A56CC3BCF3}" type="pres">
      <dgm:prSet presAssocID="{63A8F1F6-D3A3-46D4-9E14-814B36CAD84E}" presName="childNode" presStyleLbl="node1" presStyleIdx="3" presStyleCnt="6">
        <dgm:presLayoutVars>
          <dgm:bulletEnabled val="1"/>
        </dgm:presLayoutVars>
      </dgm:prSet>
      <dgm:spPr/>
    </dgm:pt>
    <dgm:pt modelId="{7CEC6985-6DBD-415A-9102-B9FA0E76C8F2}" type="pres">
      <dgm:prSet presAssocID="{63A8F1F6-D3A3-46D4-9E14-814B36CAD84E}" presName="aSpace2" presStyleCnt="0"/>
      <dgm:spPr/>
    </dgm:pt>
    <dgm:pt modelId="{61994543-B8ED-4CD2-91CF-42DC0061C705}" type="pres">
      <dgm:prSet presAssocID="{E0463FA6-F073-4022-A175-124CEA7FD6F5}" presName="childNode" presStyleLbl="node1" presStyleIdx="4" presStyleCnt="6">
        <dgm:presLayoutVars>
          <dgm:bulletEnabled val="1"/>
        </dgm:presLayoutVars>
      </dgm:prSet>
      <dgm:spPr/>
    </dgm:pt>
    <dgm:pt modelId="{6674530B-9B2B-48A0-9277-C12E8197152B}" type="pres">
      <dgm:prSet presAssocID="{E0463FA6-F073-4022-A175-124CEA7FD6F5}" presName="aSpace2" presStyleCnt="0"/>
      <dgm:spPr/>
    </dgm:pt>
    <dgm:pt modelId="{3F6ED13A-1406-419E-BA13-4B92C2777AA9}" type="pres">
      <dgm:prSet presAssocID="{C4F284D8-84BD-4923-9E1B-683664B103D2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0C6D803-F19C-4A44-8DA8-6DB698E07EB2}" srcId="{713189CD-03D6-4C09-BF27-845DD5804D80}" destId="{B10A19ED-8B03-45AE-AD87-E448FE1BAA3C}" srcOrd="0" destOrd="0" parTransId="{C9700230-ED90-49ED-B48B-C89AEC7A63BB}" sibTransId="{E60A57FE-2F58-4F24-839B-497AEBF7AFEC}"/>
    <dgm:cxn modelId="{B4354816-F181-44A0-94CF-2883D8DE1D39}" type="presOf" srcId="{63A8F1F6-D3A3-46D4-9E14-814B36CAD84E}" destId="{DB05413E-D1A7-4221-8F64-96A56CC3BCF3}" srcOrd="0" destOrd="0" presId="urn:microsoft.com/office/officeart/2005/8/layout/lProcess2"/>
    <dgm:cxn modelId="{A3CA9029-A93B-4554-9199-D6E40828A5AC}" type="presOf" srcId="{713189CD-03D6-4C09-BF27-845DD5804D80}" destId="{1DBCA58A-65CA-4289-AFE4-917DF8A88A54}" srcOrd="0" destOrd="0" presId="urn:microsoft.com/office/officeart/2005/8/layout/lProcess2"/>
    <dgm:cxn modelId="{B6D9802B-B95F-4682-9D19-B408B6EB5C4E}" srcId="{C2242825-5F03-4392-9700-111B59C2886A}" destId="{C4F284D8-84BD-4923-9E1B-683664B103D2}" srcOrd="2" destOrd="0" parTransId="{FED70ECE-6DFE-47F0-979E-A632AE045701}" sibTransId="{20751859-F653-42EA-8AFE-F773455353AE}"/>
    <dgm:cxn modelId="{AA5DCC30-55C4-4238-9D62-F59061327B8F}" srcId="{C2242825-5F03-4392-9700-111B59C2886A}" destId="{63A8F1F6-D3A3-46D4-9E14-814B36CAD84E}" srcOrd="0" destOrd="0" parTransId="{E9C3A889-9DF7-4CCA-A428-F11CE1E5768F}" sibTransId="{8076E315-CB2B-4DA0-BDC0-61BFFBF4104F}"/>
    <dgm:cxn modelId="{2266A368-1165-4C0C-B41C-0F734CF1D6BB}" type="presOf" srcId="{B10A19ED-8B03-45AE-AD87-E448FE1BAA3C}" destId="{C7BB0F3C-B052-422E-B44B-34E90D2B46DF}" srcOrd="1" destOrd="0" presId="urn:microsoft.com/office/officeart/2005/8/layout/lProcess2"/>
    <dgm:cxn modelId="{41605A88-707F-4D3D-B2F7-7EFCF60A7CA7}" srcId="{713189CD-03D6-4C09-BF27-845DD5804D80}" destId="{C2242825-5F03-4392-9700-111B59C2886A}" srcOrd="1" destOrd="0" parTransId="{4848D71D-8A11-44E0-829F-7B96ADC6E64C}" sibTransId="{298E6674-FCD5-49C7-94CB-A3B5422A3C96}"/>
    <dgm:cxn modelId="{6BA64B90-3BEE-452C-94D9-BBB302DCC830}" type="presOf" srcId="{B10A19ED-8B03-45AE-AD87-E448FE1BAA3C}" destId="{4CD5F8D4-912B-4DCA-AFF9-4734453F3550}" srcOrd="0" destOrd="0" presId="urn:microsoft.com/office/officeart/2005/8/layout/lProcess2"/>
    <dgm:cxn modelId="{9523699A-52C8-40DA-B869-EE8930840BD8}" type="presOf" srcId="{E0463FA6-F073-4022-A175-124CEA7FD6F5}" destId="{61994543-B8ED-4CD2-91CF-42DC0061C705}" srcOrd="0" destOrd="0" presId="urn:microsoft.com/office/officeart/2005/8/layout/lProcess2"/>
    <dgm:cxn modelId="{9A4A55AE-0A46-44A0-88E1-7C79347464A8}" srcId="{B10A19ED-8B03-45AE-AD87-E448FE1BAA3C}" destId="{3E7BCCE2-E510-451E-BBCC-0B4B3F97FB56}" srcOrd="2" destOrd="0" parTransId="{79753623-9096-443F-8E64-C477AFD60114}" sibTransId="{13D5A089-8501-48B4-81C6-359DC6C0CF14}"/>
    <dgm:cxn modelId="{8520F7AF-B6E7-4E78-9890-73CE452DD072}" type="presOf" srcId="{3E7BCCE2-E510-451E-BBCC-0B4B3F97FB56}" destId="{FB166DBC-BC2C-4602-BEB3-B3F76E755F1D}" srcOrd="0" destOrd="0" presId="urn:microsoft.com/office/officeart/2005/8/layout/lProcess2"/>
    <dgm:cxn modelId="{7C96DDC1-8869-45E7-852D-69E265C0576A}" srcId="{C2242825-5F03-4392-9700-111B59C2886A}" destId="{E0463FA6-F073-4022-A175-124CEA7FD6F5}" srcOrd="1" destOrd="0" parTransId="{AFCB494F-CDFD-41EA-AA22-73AEA1B7D274}" sibTransId="{2300988C-3590-4862-945D-FC3BFA10045D}"/>
    <dgm:cxn modelId="{1D511BC4-6763-4036-A719-D8EA9F19528C}" srcId="{B10A19ED-8B03-45AE-AD87-E448FE1BAA3C}" destId="{3851F0E3-22DB-4E3B-BA52-3B06E0E95882}" srcOrd="1" destOrd="0" parTransId="{4C18D5D2-F6FD-408C-94A0-D445DA1D51A2}" sibTransId="{DE4A9AAB-1786-4205-80FA-1AFE549CE6D9}"/>
    <dgm:cxn modelId="{E6CEF5C4-B87F-40A1-A92C-5DCF1D5FD253}" type="presOf" srcId="{3851F0E3-22DB-4E3B-BA52-3B06E0E95882}" destId="{289057ED-DA66-4C11-AE0F-A3C34923DE6C}" srcOrd="0" destOrd="0" presId="urn:microsoft.com/office/officeart/2005/8/layout/lProcess2"/>
    <dgm:cxn modelId="{47BA60CA-C681-4888-A617-4A320F9239A2}" type="presOf" srcId="{A51B7EED-20A7-45F8-9FF2-F54DF0EAB0FE}" destId="{C8F8D3DB-2017-42D4-8C98-DC391B6986FC}" srcOrd="0" destOrd="0" presId="urn:microsoft.com/office/officeart/2005/8/layout/lProcess2"/>
    <dgm:cxn modelId="{8E4C39DB-5595-4C24-B2F0-67D250A315C8}" type="presOf" srcId="{C4F284D8-84BD-4923-9E1B-683664B103D2}" destId="{3F6ED13A-1406-419E-BA13-4B92C2777AA9}" srcOrd="0" destOrd="0" presId="urn:microsoft.com/office/officeart/2005/8/layout/lProcess2"/>
    <dgm:cxn modelId="{29ADADEB-DB23-4A32-AD9B-667F63FC9075}" type="presOf" srcId="{C2242825-5F03-4392-9700-111B59C2886A}" destId="{BFFEAE5D-B8E2-463E-AB14-57B1A702D8B4}" srcOrd="1" destOrd="0" presId="urn:microsoft.com/office/officeart/2005/8/layout/lProcess2"/>
    <dgm:cxn modelId="{87E989F9-4213-467E-95DC-F46A06AFFCB9}" type="presOf" srcId="{C2242825-5F03-4392-9700-111B59C2886A}" destId="{AD881F24-9183-460D-A48C-CF3DA14FF6D8}" srcOrd="0" destOrd="0" presId="urn:microsoft.com/office/officeart/2005/8/layout/lProcess2"/>
    <dgm:cxn modelId="{96F5A3FE-6014-4173-885D-C52638978DC0}" srcId="{B10A19ED-8B03-45AE-AD87-E448FE1BAA3C}" destId="{A51B7EED-20A7-45F8-9FF2-F54DF0EAB0FE}" srcOrd="0" destOrd="0" parTransId="{B733A389-7B6D-4380-AC9E-A18B1EE2AA3B}" sibTransId="{6D0DFB56-AF41-4D14-A36D-AF9F9EF5C58A}"/>
    <dgm:cxn modelId="{3FBE33D6-3AFC-4AF0-891B-2C1998D398D2}" type="presParOf" srcId="{1DBCA58A-65CA-4289-AFE4-917DF8A88A54}" destId="{FC521AA8-5B0E-487D-B7A4-B886A4025F40}" srcOrd="0" destOrd="0" presId="urn:microsoft.com/office/officeart/2005/8/layout/lProcess2"/>
    <dgm:cxn modelId="{F5CE066E-C580-423E-8552-AA3E68574AF5}" type="presParOf" srcId="{FC521AA8-5B0E-487D-B7A4-B886A4025F40}" destId="{4CD5F8D4-912B-4DCA-AFF9-4734453F3550}" srcOrd="0" destOrd="0" presId="urn:microsoft.com/office/officeart/2005/8/layout/lProcess2"/>
    <dgm:cxn modelId="{E2E9C625-D4D7-4954-91C6-20BA3DC9B227}" type="presParOf" srcId="{FC521AA8-5B0E-487D-B7A4-B886A4025F40}" destId="{C7BB0F3C-B052-422E-B44B-34E90D2B46DF}" srcOrd="1" destOrd="0" presId="urn:microsoft.com/office/officeart/2005/8/layout/lProcess2"/>
    <dgm:cxn modelId="{09705617-48A7-4A69-B6CA-8CB3DCE57E61}" type="presParOf" srcId="{FC521AA8-5B0E-487D-B7A4-B886A4025F40}" destId="{6135F9D8-A199-43DE-AF78-E14B3AEACF53}" srcOrd="2" destOrd="0" presId="urn:microsoft.com/office/officeart/2005/8/layout/lProcess2"/>
    <dgm:cxn modelId="{80CC433F-B42A-4620-92C4-1145608BD0FC}" type="presParOf" srcId="{6135F9D8-A199-43DE-AF78-E14B3AEACF53}" destId="{D59F0463-5305-4168-A2B8-7310F58D5A3C}" srcOrd="0" destOrd="0" presId="urn:microsoft.com/office/officeart/2005/8/layout/lProcess2"/>
    <dgm:cxn modelId="{BD300408-62A3-4726-8FE0-9227A21CB87D}" type="presParOf" srcId="{D59F0463-5305-4168-A2B8-7310F58D5A3C}" destId="{C8F8D3DB-2017-42D4-8C98-DC391B6986FC}" srcOrd="0" destOrd="0" presId="urn:microsoft.com/office/officeart/2005/8/layout/lProcess2"/>
    <dgm:cxn modelId="{CBC2C62D-756F-47BB-8E2A-CC87175C2EEB}" type="presParOf" srcId="{D59F0463-5305-4168-A2B8-7310F58D5A3C}" destId="{098A2B32-4035-490B-AE0C-EB1207A87510}" srcOrd="1" destOrd="0" presId="urn:microsoft.com/office/officeart/2005/8/layout/lProcess2"/>
    <dgm:cxn modelId="{3152C774-E1A6-41E5-BAD4-FA624F39C531}" type="presParOf" srcId="{D59F0463-5305-4168-A2B8-7310F58D5A3C}" destId="{289057ED-DA66-4C11-AE0F-A3C34923DE6C}" srcOrd="2" destOrd="0" presId="urn:microsoft.com/office/officeart/2005/8/layout/lProcess2"/>
    <dgm:cxn modelId="{E3F4F299-E08F-400A-91E9-91A3FBF8A401}" type="presParOf" srcId="{D59F0463-5305-4168-A2B8-7310F58D5A3C}" destId="{D37AB60F-B0AA-4ADA-A6E1-B703DB15B003}" srcOrd="3" destOrd="0" presId="urn:microsoft.com/office/officeart/2005/8/layout/lProcess2"/>
    <dgm:cxn modelId="{2F97F962-32EA-430F-9C9A-98804C758989}" type="presParOf" srcId="{D59F0463-5305-4168-A2B8-7310F58D5A3C}" destId="{FB166DBC-BC2C-4602-BEB3-B3F76E755F1D}" srcOrd="4" destOrd="0" presId="urn:microsoft.com/office/officeart/2005/8/layout/lProcess2"/>
    <dgm:cxn modelId="{AF208203-EA07-4265-846A-AF2C5F336871}" type="presParOf" srcId="{1DBCA58A-65CA-4289-AFE4-917DF8A88A54}" destId="{B640D98B-597F-4F75-AD9B-4A9131CE7125}" srcOrd="1" destOrd="0" presId="urn:microsoft.com/office/officeart/2005/8/layout/lProcess2"/>
    <dgm:cxn modelId="{6E0E9C0E-0129-424A-B69C-63DE2F3A6E8E}" type="presParOf" srcId="{1DBCA58A-65CA-4289-AFE4-917DF8A88A54}" destId="{5A760A4C-ADCF-404E-98D0-6EFBD7F30B1B}" srcOrd="2" destOrd="0" presId="urn:microsoft.com/office/officeart/2005/8/layout/lProcess2"/>
    <dgm:cxn modelId="{C60AAC85-6520-4D3F-83AD-3F7ABE149263}" type="presParOf" srcId="{5A760A4C-ADCF-404E-98D0-6EFBD7F30B1B}" destId="{AD881F24-9183-460D-A48C-CF3DA14FF6D8}" srcOrd="0" destOrd="0" presId="urn:microsoft.com/office/officeart/2005/8/layout/lProcess2"/>
    <dgm:cxn modelId="{490C7A3F-0E2D-4BD9-B7AA-D98A769D287D}" type="presParOf" srcId="{5A760A4C-ADCF-404E-98D0-6EFBD7F30B1B}" destId="{BFFEAE5D-B8E2-463E-AB14-57B1A702D8B4}" srcOrd="1" destOrd="0" presId="urn:microsoft.com/office/officeart/2005/8/layout/lProcess2"/>
    <dgm:cxn modelId="{B4D41192-4D30-4B04-9FE2-2D36E28FB35E}" type="presParOf" srcId="{5A760A4C-ADCF-404E-98D0-6EFBD7F30B1B}" destId="{2F2BCC3A-0CC7-4329-9A29-129EDD972992}" srcOrd="2" destOrd="0" presId="urn:microsoft.com/office/officeart/2005/8/layout/lProcess2"/>
    <dgm:cxn modelId="{A42EE5D6-3573-47E6-B33B-5B59DD9ACD1E}" type="presParOf" srcId="{2F2BCC3A-0CC7-4329-9A29-129EDD972992}" destId="{A62E7C7C-CA7A-4D9D-9D90-2C12F25D3DD8}" srcOrd="0" destOrd="0" presId="urn:microsoft.com/office/officeart/2005/8/layout/lProcess2"/>
    <dgm:cxn modelId="{A10BC24B-DA47-4D41-ABAD-C61A34CF31F8}" type="presParOf" srcId="{A62E7C7C-CA7A-4D9D-9D90-2C12F25D3DD8}" destId="{DB05413E-D1A7-4221-8F64-96A56CC3BCF3}" srcOrd="0" destOrd="0" presId="urn:microsoft.com/office/officeart/2005/8/layout/lProcess2"/>
    <dgm:cxn modelId="{9F9B7A9E-9768-4C49-B545-D4B5BDB3DE24}" type="presParOf" srcId="{A62E7C7C-CA7A-4D9D-9D90-2C12F25D3DD8}" destId="{7CEC6985-6DBD-415A-9102-B9FA0E76C8F2}" srcOrd="1" destOrd="0" presId="urn:microsoft.com/office/officeart/2005/8/layout/lProcess2"/>
    <dgm:cxn modelId="{E987E152-DC79-4C30-9BB9-E0F0533AC619}" type="presParOf" srcId="{A62E7C7C-CA7A-4D9D-9D90-2C12F25D3DD8}" destId="{61994543-B8ED-4CD2-91CF-42DC0061C705}" srcOrd="2" destOrd="0" presId="urn:microsoft.com/office/officeart/2005/8/layout/lProcess2"/>
    <dgm:cxn modelId="{ADC54928-66E1-49E7-844C-4F1146451B3C}" type="presParOf" srcId="{A62E7C7C-CA7A-4D9D-9D90-2C12F25D3DD8}" destId="{6674530B-9B2B-48A0-9277-C12E8197152B}" srcOrd="3" destOrd="0" presId="urn:microsoft.com/office/officeart/2005/8/layout/lProcess2"/>
    <dgm:cxn modelId="{898AC79F-6BB4-4031-B3D7-22EE1806E628}" type="presParOf" srcId="{A62E7C7C-CA7A-4D9D-9D90-2C12F25D3DD8}" destId="{3F6ED13A-1406-419E-BA13-4B92C2777AA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595AF9-7757-4649-9D54-BD1B3B0A5882}" type="doc">
      <dgm:prSet loTypeId="urn:microsoft.com/office/officeart/2005/8/layout/bProcess3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D579A104-47E0-4F8A-B2D0-3B5E0372AD09}">
      <dgm:prSet/>
      <dgm:spPr>
        <a:solidFill>
          <a:srgbClr val="202452">
            <a:alpha val="50000"/>
          </a:srgbClr>
        </a:solidFill>
      </dgm:spPr>
      <dgm:t>
        <a:bodyPr/>
        <a:lstStyle/>
        <a:p>
          <a:r>
            <a:rPr lang="en-US" dirty="0"/>
            <a:t>Update local tracking document</a:t>
          </a:r>
        </a:p>
      </dgm:t>
    </dgm:pt>
    <dgm:pt modelId="{799A5AA5-C828-4982-9293-A13BDDD3DCAA}" type="parTrans" cxnId="{66B6D797-52B8-4A7F-8C06-D1C60417266A}">
      <dgm:prSet/>
      <dgm:spPr/>
      <dgm:t>
        <a:bodyPr/>
        <a:lstStyle/>
        <a:p>
          <a:endParaRPr lang="en-US"/>
        </a:p>
      </dgm:t>
    </dgm:pt>
    <dgm:pt modelId="{9993BCA2-D19A-45B9-81CD-ED7D2C9DF7A8}" type="sibTrans" cxnId="{66B6D797-52B8-4A7F-8C06-D1C60417266A}">
      <dgm:prSet/>
      <dgm:spPr/>
      <dgm:t>
        <a:bodyPr/>
        <a:lstStyle/>
        <a:p>
          <a:endParaRPr lang="en-US"/>
        </a:p>
      </dgm:t>
    </dgm:pt>
    <dgm:pt modelId="{B5FC4F91-24EF-48B9-A204-F7340DFB454B}">
      <dgm:prSet/>
      <dgm:spPr>
        <a:solidFill>
          <a:srgbClr val="202452">
            <a:alpha val="75000"/>
          </a:srgbClr>
        </a:solidFill>
      </dgm:spPr>
      <dgm:t>
        <a:bodyPr/>
        <a:lstStyle/>
        <a:p>
          <a:r>
            <a:rPr lang="en-US" dirty="0"/>
            <a:t>Complete Objective Assessment Summary wizard</a:t>
          </a:r>
        </a:p>
      </dgm:t>
    </dgm:pt>
    <dgm:pt modelId="{A360A0BE-854E-4CF3-8BDC-BF1C4CBA5022}" type="parTrans" cxnId="{24F3AEEE-D08E-4770-BD5C-8E1A9CF638E7}">
      <dgm:prSet/>
      <dgm:spPr/>
      <dgm:t>
        <a:bodyPr/>
        <a:lstStyle/>
        <a:p>
          <a:endParaRPr lang="en-US"/>
        </a:p>
      </dgm:t>
    </dgm:pt>
    <dgm:pt modelId="{6DAD673E-4540-4D34-838A-6FF8BEE8B33E}" type="sibTrans" cxnId="{24F3AEEE-D08E-4770-BD5C-8E1A9CF638E7}">
      <dgm:prSet/>
      <dgm:spPr>
        <a:ln>
          <a:solidFill>
            <a:srgbClr val="04A651"/>
          </a:solidFill>
        </a:ln>
      </dgm:spPr>
      <dgm:t>
        <a:bodyPr/>
        <a:lstStyle/>
        <a:p>
          <a:endParaRPr lang="en-US"/>
        </a:p>
      </dgm:t>
    </dgm:pt>
    <dgm:pt modelId="{B711EB19-B22D-4B6A-9806-F7EF3F61E772}">
      <dgm:prSet/>
      <dgm:spPr>
        <a:solidFill>
          <a:srgbClr val="202452">
            <a:alpha val="90000"/>
          </a:srgbClr>
        </a:solidFill>
      </dgm:spPr>
      <dgm:t>
        <a:bodyPr/>
        <a:lstStyle/>
        <a:p>
          <a:r>
            <a:rPr lang="en-US" dirty="0"/>
            <a:t>Create Wagner-</a:t>
          </a:r>
          <a:r>
            <a:rPr lang="en-US" dirty="0" err="1"/>
            <a:t>Peyser</a:t>
          </a:r>
          <a:r>
            <a:rPr lang="en-US" dirty="0"/>
            <a:t> program application</a:t>
          </a:r>
        </a:p>
      </dgm:t>
    </dgm:pt>
    <dgm:pt modelId="{11E62FDF-AE29-4BB5-B67B-15CD5DEFD335}" type="parTrans" cxnId="{14CF5483-D143-4186-94EC-64D4F7C1132D}">
      <dgm:prSet/>
      <dgm:spPr/>
      <dgm:t>
        <a:bodyPr/>
        <a:lstStyle/>
        <a:p>
          <a:endParaRPr lang="en-US"/>
        </a:p>
      </dgm:t>
    </dgm:pt>
    <dgm:pt modelId="{4F908008-4DF3-4EF5-8A8A-A434FD22A6EA}" type="sibTrans" cxnId="{14CF5483-D143-4186-94EC-64D4F7C1132D}">
      <dgm:prSet/>
      <dgm:spPr>
        <a:ln>
          <a:solidFill>
            <a:srgbClr val="04A651"/>
          </a:solidFill>
        </a:ln>
      </dgm:spPr>
      <dgm:t>
        <a:bodyPr/>
        <a:lstStyle/>
        <a:p>
          <a:endParaRPr lang="en-US"/>
        </a:p>
      </dgm:t>
    </dgm:pt>
    <dgm:pt modelId="{8A5717D0-FFFC-48A0-B612-226FB6B6A8F2}">
      <dgm:prSet/>
      <dgm:spPr>
        <a:solidFill>
          <a:srgbClr val="202452">
            <a:alpha val="80000"/>
          </a:srgbClr>
        </a:solidFill>
      </dgm:spPr>
      <dgm:t>
        <a:bodyPr/>
        <a:lstStyle/>
        <a:p>
          <a:r>
            <a:rPr lang="en-US" dirty="0"/>
            <a:t>Record code V01 to create JVSG participation</a:t>
          </a:r>
        </a:p>
      </dgm:t>
    </dgm:pt>
    <dgm:pt modelId="{EEE468DF-2B13-4510-8648-CA3C2AB807F8}" type="parTrans" cxnId="{0927E233-0DBD-4F64-8285-CFD88F2A0B20}">
      <dgm:prSet/>
      <dgm:spPr/>
      <dgm:t>
        <a:bodyPr/>
        <a:lstStyle/>
        <a:p>
          <a:endParaRPr lang="en-US"/>
        </a:p>
      </dgm:t>
    </dgm:pt>
    <dgm:pt modelId="{80D5C85F-8F76-46DE-81B7-2B2AD785C7CB}" type="sibTrans" cxnId="{0927E233-0DBD-4F64-8285-CFD88F2A0B20}">
      <dgm:prSet/>
      <dgm:spPr>
        <a:ln>
          <a:solidFill>
            <a:srgbClr val="04A651"/>
          </a:solidFill>
        </a:ln>
      </dgm:spPr>
      <dgm:t>
        <a:bodyPr/>
        <a:lstStyle/>
        <a:p>
          <a:endParaRPr lang="en-US"/>
        </a:p>
      </dgm:t>
    </dgm:pt>
    <dgm:pt modelId="{E1BC5706-8EE3-47DB-AB25-1FBD2BDD8AB5}">
      <dgm:prSet/>
      <dgm:spPr>
        <a:solidFill>
          <a:srgbClr val="202452">
            <a:alpha val="70000"/>
          </a:srgbClr>
        </a:solidFill>
      </dgm:spPr>
      <dgm:t>
        <a:bodyPr/>
        <a:lstStyle/>
        <a:p>
          <a:r>
            <a:rPr lang="en-US" dirty="0"/>
            <a:t>Complete Individual Employment Plan/Service Strategy wizard</a:t>
          </a:r>
        </a:p>
      </dgm:t>
    </dgm:pt>
    <dgm:pt modelId="{0CACDCE1-27BA-4688-98C3-0700F6E1CDF6}" type="parTrans" cxnId="{A75163DF-9A93-4E74-8371-8B5E6DF847BC}">
      <dgm:prSet/>
      <dgm:spPr/>
      <dgm:t>
        <a:bodyPr/>
        <a:lstStyle/>
        <a:p>
          <a:endParaRPr lang="en-US"/>
        </a:p>
      </dgm:t>
    </dgm:pt>
    <dgm:pt modelId="{37E227D0-3CE4-4573-9D2A-3D5441F441D5}" type="sibTrans" cxnId="{A75163DF-9A93-4E74-8371-8B5E6DF847BC}">
      <dgm:prSet/>
      <dgm:spPr>
        <a:ln>
          <a:solidFill>
            <a:srgbClr val="04A651"/>
          </a:solidFill>
        </a:ln>
      </dgm:spPr>
      <dgm:t>
        <a:bodyPr/>
        <a:lstStyle/>
        <a:p>
          <a:endParaRPr lang="en-US"/>
        </a:p>
      </dgm:t>
    </dgm:pt>
    <dgm:pt modelId="{5BF82D64-17C7-4CEB-8558-4511655354E4}">
      <dgm:prSet/>
      <dgm:spPr>
        <a:solidFill>
          <a:srgbClr val="202452">
            <a:alpha val="65000"/>
          </a:srgbClr>
        </a:solidFill>
      </dgm:spPr>
      <dgm:t>
        <a:bodyPr/>
        <a:lstStyle/>
        <a:p>
          <a:r>
            <a:rPr lang="en-US" dirty="0"/>
            <a:t>Auto-generated code 205 – Individual Employment Plan (IEP)</a:t>
          </a:r>
        </a:p>
      </dgm:t>
    </dgm:pt>
    <dgm:pt modelId="{43FB4F42-CE9E-4D35-8330-80281842ABA2}" type="parTrans" cxnId="{40F82D5E-5FF4-48A0-B43E-DDFC4FEC63CF}">
      <dgm:prSet/>
      <dgm:spPr/>
      <dgm:t>
        <a:bodyPr/>
        <a:lstStyle/>
        <a:p>
          <a:endParaRPr lang="en-US"/>
        </a:p>
      </dgm:t>
    </dgm:pt>
    <dgm:pt modelId="{41EB7F7F-E5EA-4281-893F-C7749CD25799}" type="sibTrans" cxnId="{40F82D5E-5FF4-48A0-B43E-DDFC4FEC63CF}">
      <dgm:prSet/>
      <dgm:spPr>
        <a:ln>
          <a:solidFill>
            <a:srgbClr val="04A651"/>
          </a:solidFill>
        </a:ln>
      </dgm:spPr>
      <dgm:t>
        <a:bodyPr/>
        <a:lstStyle/>
        <a:p>
          <a:endParaRPr lang="en-US"/>
        </a:p>
      </dgm:t>
    </dgm:pt>
    <dgm:pt modelId="{F6A44E14-2589-4C83-8787-383D13C5D950}">
      <dgm:prSet/>
      <dgm:spPr>
        <a:solidFill>
          <a:srgbClr val="202452">
            <a:alpha val="60000"/>
          </a:srgbClr>
        </a:solidFill>
      </dgm:spPr>
      <dgm:t>
        <a:bodyPr/>
        <a:lstStyle/>
        <a:p>
          <a:r>
            <a:rPr lang="en-US" dirty="0"/>
            <a:t>Obtain signature for IEP</a:t>
          </a:r>
        </a:p>
      </dgm:t>
    </dgm:pt>
    <dgm:pt modelId="{3DB45F89-2518-4229-AA82-4AEEA9968D48}" type="parTrans" cxnId="{D1DE228A-229A-4C7F-8A37-E0DFF2707237}">
      <dgm:prSet/>
      <dgm:spPr/>
      <dgm:t>
        <a:bodyPr/>
        <a:lstStyle/>
        <a:p>
          <a:endParaRPr lang="en-US"/>
        </a:p>
      </dgm:t>
    </dgm:pt>
    <dgm:pt modelId="{58F2794F-3FA3-4B4B-9178-3792620E85F6}" type="sibTrans" cxnId="{D1DE228A-229A-4C7F-8A37-E0DFF2707237}">
      <dgm:prSet/>
      <dgm:spPr>
        <a:ln>
          <a:solidFill>
            <a:srgbClr val="04A651"/>
          </a:solidFill>
        </a:ln>
      </dgm:spPr>
      <dgm:t>
        <a:bodyPr/>
        <a:lstStyle/>
        <a:p>
          <a:endParaRPr lang="en-US"/>
        </a:p>
      </dgm:t>
    </dgm:pt>
    <dgm:pt modelId="{3E5CBB2E-0045-4924-8570-67CD3971645C}">
      <dgm:prSet/>
      <dgm:spPr>
        <a:solidFill>
          <a:srgbClr val="202452">
            <a:alpha val="55000"/>
          </a:srgbClr>
        </a:solidFill>
      </dgm:spPr>
      <dgm:t>
        <a:bodyPr/>
        <a:lstStyle/>
        <a:p>
          <a:r>
            <a:rPr lang="en-US"/>
            <a:t>Generate </a:t>
          </a:r>
          <a:r>
            <a:rPr lang="en-US" dirty="0"/>
            <a:t>Progress Report</a:t>
          </a:r>
        </a:p>
      </dgm:t>
    </dgm:pt>
    <dgm:pt modelId="{5B5660C0-31D6-4F33-B9D8-BC659F173888}" type="parTrans" cxnId="{16B80CF7-6EDE-4C6F-8546-7B86223393CE}">
      <dgm:prSet/>
      <dgm:spPr/>
      <dgm:t>
        <a:bodyPr/>
        <a:lstStyle/>
        <a:p>
          <a:endParaRPr lang="en-US"/>
        </a:p>
      </dgm:t>
    </dgm:pt>
    <dgm:pt modelId="{04D23CD1-41EC-4B3F-BB38-1037222EF12B}" type="sibTrans" cxnId="{16B80CF7-6EDE-4C6F-8546-7B86223393CE}">
      <dgm:prSet/>
      <dgm:spPr>
        <a:ln>
          <a:solidFill>
            <a:srgbClr val="04A651"/>
          </a:solidFill>
        </a:ln>
      </dgm:spPr>
      <dgm:t>
        <a:bodyPr/>
        <a:lstStyle/>
        <a:p>
          <a:endParaRPr lang="en-US"/>
        </a:p>
      </dgm:t>
    </dgm:pt>
    <dgm:pt modelId="{03C9F515-DC79-40AE-931F-8BED442A5D97}">
      <dgm:prSet/>
      <dgm:spPr>
        <a:solidFill>
          <a:srgbClr val="202452">
            <a:alpha val="85000"/>
          </a:srgbClr>
        </a:solidFill>
      </dgm:spPr>
      <dgm:t>
        <a:bodyPr/>
        <a:lstStyle/>
        <a:p>
          <a:r>
            <a:rPr lang="en-US"/>
            <a:t>Select </a:t>
          </a:r>
          <a:r>
            <a:rPr lang="en-US" i="1"/>
            <a:t>Yes </a:t>
          </a:r>
          <a:r>
            <a:rPr lang="en-US" i="0"/>
            <a:t>for Veterans Voc. Rehab (Ch. 31) and e</a:t>
          </a:r>
          <a:r>
            <a:rPr lang="en-US"/>
            <a:t>nter JVSG participation date</a:t>
          </a:r>
          <a:endParaRPr lang="en-US" dirty="0"/>
        </a:p>
      </dgm:t>
    </dgm:pt>
    <dgm:pt modelId="{352B8198-A8FA-4939-A9CC-BE938FB34444}" type="parTrans" cxnId="{5C4DD7BE-8152-41D0-898F-CD344FA4EBE7}">
      <dgm:prSet/>
      <dgm:spPr/>
      <dgm:t>
        <a:bodyPr/>
        <a:lstStyle/>
        <a:p>
          <a:endParaRPr lang="en-US"/>
        </a:p>
      </dgm:t>
    </dgm:pt>
    <dgm:pt modelId="{B6295F3E-C25A-4129-8658-52441D2C67DD}" type="sibTrans" cxnId="{5C4DD7BE-8152-41D0-898F-CD344FA4EBE7}">
      <dgm:prSet/>
      <dgm:spPr>
        <a:ln>
          <a:solidFill>
            <a:srgbClr val="04A651"/>
          </a:solidFill>
        </a:ln>
      </dgm:spPr>
      <dgm:t>
        <a:bodyPr/>
        <a:lstStyle/>
        <a:p>
          <a:endParaRPr lang="en-US"/>
        </a:p>
      </dgm:t>
    </dgm:pt>
    <dgm:pt modelId="{8589E4D1-DDAF-4CD6-A731-EA28EFC05986}" type="pres">
      <dgm:prSet presAssocID="{07595AF9-7757-4649-9D54-BD1B3B0A5882}" presName="Name0" presStyleCnt="0">
        <dgm:presLayoutVars>
          <dgm:dir/>
          <dgm:resizeHandles val="exact"/>
        </dgm:presLayoutVars>
      </dgm:prSet>
      <dgm:spPr/>
    </dgm:pt>
    <dgm:pt modelId="{7EE42C77-2FAB-4413-A256-32FD5D1BBBAF}" type="pres">
      <dgm:prSet presAssocID="{B711EB19-B22D-4B6A-9806-F7EF3F61E772}" presName="node" presStyleLbl="node1" presStyleIdx="0" presStyleCnt="9">
        <dgm:presLayoutVars>
          <dgm:bulletEnabled val="1"/>
        </dgm:presLayoutVars>
      </dgm:prSet>
      <dgm:spPr/>
    </dgm:pt>
    <dgm:pt modelId="{0BA29BAF-BA78-4CE3-A913-ACE56A8C90D8}" type="pres">
      <dgm:prSet presAssocID="{4F908008-4DF3-4EF5-8A8A-A434FD22A6EA}" presName="sibTrans" presStyleLbl="sibTrans1D1" presStyleIdx="0" presStyleCnt="8"/>
      <dgm:spPr/>
    </dgm:pt>
    <dgm:pt modelId="{87B2BAF4-67BE-4C38-84B2-C8E525D5EBBF}" type="pres">
      <dgm:prSet presAssocID="{4F908008-4DF3-4EF5-8A8A-A434FD22A6EA}" presName="connectorText" presStyleLbl="sibTrans1D1" presStyleIdx="0" presStyleCnt="8"/>
      <dgm:spPr/>
    </dgm:pt>
    <dgm:pt modelId="{F7FE4EC2-7EF7-496F-B6BD-E947BEBCEAA5}" type="pres">
      <dgm:prSet presAssocID="{03C9F515-DC79-40AE-931F-8BED442A5D97}" presName="node" presStyleLbl="node1" presStyleIdx="1" presStyleCnt="9">
        <dgm:presLayoutVars>
          <dgm:bulletEnabled val="1"/>
        </dgm:presLayoutVars>
      </dgm:prSet>
      <dgm:spPr/>
    </dgm:pt>
    <dgm:pt modelId="{7AA37FA0-85BB-4289-BEBA-0A44DFF27443}" type="pres">
      <dgm:prSet presAssocID="{B6295F3E-C25A-4129-8658-52441D2C67DD}" presName="sibTrans" presStyleLbl="sibTrans1D1" presStyleIdx="1" presStyleCnt="8"/>
      <dgm:spPr/>
    </dgm:pt>
    <dgm:pt modelId="{B6BF2E47-8F75-4FC8-AF0E-3CECDE166D95}" type="pres">
      <dgm:prSet presAssocID="{B6295F3E-C25A-4129-8658-52441D2C67DD}" presName="connectorText" presStyleLbl="sibTrans1D1" presStyleIdx="1" presStyleCnt="8"/>
      <dgm:spPr/>
    </dgm:pt>
    <dgm:pt modelId="{4DD89151-D72B-4384-8070-2E87CB053AA8}" type="pres">
      <dgm:prSet presAssocID="{8A5717D0-FFFC-48A0-B612-226FB6B6A8F2}" presName="node" presStyleLbl="node1" presStyleIdx="2" presStyleCnt="9">
        <dgm:presLayoutVars>
          <dgm:bulletEnabled val="1"/>
        </dgm:presLayoutVars>
      </dgm:prSet>
      <dgm:spPr/>
    </dgm:pt>
    <dgm:pt modelId="{9FC92A5F-5C0E-440E-AD95-6252E78B6C03}" type="pres">
      <dgm:prSet presAssocID="{80D5C85F-8F76-46DE-81B7-2B2AD785C7CB}" presName="sibTrans" presStyleLbl="sibTrans1D1" presStyleIdx="2" presStyleCnt="8"/>
      <dgm:spPr/>
    </dgm:pt>
    <dgm:pt modelId="{D9427D8A-F826-4C4F-8BA4-DA34DE8D9024}" type="pres">
      <dgm:prSet presAssocID="{80D5C85F-8F76-46DE-81B7-2B2AD785C7CB}" presName="connectorText" presStyleLbl="sibTrans1D1" presStyleIdx="2" presStyleCnt="8"/>
      <dgm:spPr/>
    </dgm:pt>
    <dgm:pt modelId="{63178F82-57E3-4296-86F4-83FB3E0E9A4A}" type="pres">
      <dgm:prSet presAssocID="{B5FC4F91-24EF-48B9-A204-F7340DFB454B}" presName="node" presStyleLbl="node1" presStyleIdx="3" presStyleCnt="9">
        <dgm:presLayoutVars>
          <dgm:bulletEnabled val="1"/>
        </dgm:presLayoutVars>
      </dgm:prSet>
      <dgm:spPr/>
    </dgm:pt>
    <dgm:pt modelId="{C80ADB62-8842-4F31-AAF7-E9DA992DB430}" type="pres">
      <dgm:prSet presAssocID="{6DAD673E-4540-4D34-838A-6FF8BEE8B33E}" presName="sibTrans" presStyleLbl="sibTrans1D1" presStyleIdx="3" presStyleCnt="8"/>
      <dgm:spPr/>
    </dgm:pt>
    <dgm:pt modelId="{EB7CDCD9-EFAD-4C69-AC66-C07F7D988166}" type="pres">
      <dgm:prSet presAssocID="{6DAD673E-4540-4D34-838A-6FF8BEE8B33E}" presName="connectorText" presStyleLbl="sibTrans1D1" presStyleIdx="3" presStyleCnt="8"/>
      <dgm:spPr/>
    </dgm:pt>
    <dgm:pt modelId="{F1CBB40C-59C2-477D-B285-E6693806D1AE}" type="pres">
      <dgm:prSet presAssocID="{E1BC5706-8EE3-47DB-AB25-1FBD2BDD8AB5}" presName="node" presStyleLbl="node1" presStyleIdx="4" presStyleCnt="9">
        <dgm:presLayoutVars>
          <dgm:bulletEnabled val="1"/>
        </dgm:presLayoutVars>
      </dgm:prSet>
      <dgm:spPr/>
    </dgm:pt>
    <dgm:pt modelId="{16EC0519-42D5-4D58-8FEC-4973743C5F06}" type="pres">
      <dgm:prSet presAssocID="{37E227D0-3CE4-4573-9D2A-3D5441F441D5}" presName="sibTrans" presStyleLbl="sibTrans1D1" presStyleIdx="4" presStyleCnt="8"/>
      <dgm:spPr/>
    </dgm:pt>
    <dgm:pt modelId="{DFD50880-CABA-41C4-BF0E-BD1D413B53B7}" type="pres">
      <dgm:prSet presAssocID="{37E227D0-3CE4-4573-9D2A-3D5441F441D5}" presName="connectorText" presStyleLbl="sibTrans1D1" presStyleIdx="4" presStyleCnt="8"/>
      <dgm:spPr/>
    </dgm:pt>
    <dgm:pt modelId="{80BA3722-2719-4C46-8C0E-48C5D25B9F10}" type="pres">
      <dgm:prSet presAssocID="{5BF82D64-17C7-4CEB-8558-4511655354E4}" presName="node" presStyleLbl="node1" presStyleIdx="5" presStyleCnt="9">
        <dgm:presLayoutVars>
          <dgm:bulletEnabled val="1"/>
        </dgm:presLayoutVars>
      </dgm:prSet>
      <dgm:spPr/>
    </dgm:pt>
    <dgm:pt modelId="{9E63AD50-FB15-4D32-BC26-67F485D5709C}" type="pres">
      <dgm:prSet presAssocID="{41EB7F7F-E5EA-4281-893F-C7749CD25799}" presName="sibTrans" presStyleLbl="sibTrans1D1" presStyleIdx="5" presStyleCnt="8"/>
      <dgm:spPr/>
    </dgm:pt>
    <dgm:pt modelId="{26767EC0-407D-49EA-BE1E-76C3054BEA19}" type="pres">
      <dgm:prSet presAssocID="{41EB7F7F-E5EA-4281-893F-C7749CD25799}" presName="connectorText" presStyleLbl="sibTrans1D1" presStyleIdx="5" presStyleCnt="8"/>
      <dgm:spPr/>
    </dgm:pt>
    <dgm:pt modelId="{C5C4F450-3C92-4278-B858-70DDF080DE5C}" type="pres">
      <dgm:prSet presAssocID="{F6A44E14-2589-4C83-8787-383D13C5D950}" presName="node" presStyleLbl="node1" presStyleIdx="6" presStyleCnt="9">
        <dgm:presLayoutVars>
          <dgm:bulletEnabled val="1"/>
        </dgm:presLayoutVars>
      </dgm:prSet>
      <dgm:spPr/>
    </dgm:pt>
    <dgm:pt modelId="{AA8BC9DD-23C2-41D2-ABC5-9CE128FF182C}" type="pres">
      <dgm:prSet presAssocID="{58F2794F-3FA3-4B4B-9178-3792620E85F6}" presName="sibTrans" presStyleLbl="sibTrans1D1" presStyleIdx="6" presStyleCnt="8"/>
      <dgm:spPr/>
    </dgm:pt>
    <dgm:pt modelId="{7BEC0F74-E731-40AB-9F11-6CF012ABF155}" type="pres">
      <dgm:prSet presAssocID="{58F2794F-3FA3-4B4B-9178-3792620E85F6}" presName="connectorText" presStyleLbl="sibTrans1D1" presStyleIdx="6" presStyleCnt="8"/>
      <dgm:spPr/>
    </dgm:pt>
    <dgm:pt modelId="{B6C4A648-6317-4981-A58C-E76F92F84C49}" type="pres">
      <dgm:prSet presAssocID="{3E5CBB2E-0045-4924-8570-67CD3971645C}" presName="node" presStyleLbl="node1" presStyleIdx="7" presStyleCnt="9">
        <dgm:presLayoutVars>
          <dgm:bulletEnabled val="1"/>
        </dgm:presLayoutVars>
      </dgm:prSet>
      <dgm:spPr/>
    </dgm:pt>
    <dgm:pt modelId="{CB5FC314-852E-42C0-BD39-679CCD4D4A3D}" type="pres">
      <dgm:prSet presAssocID="{04D23CD1-41EC-4B3F-BB38-1037222EF12B}" presName="sibTrans" presStyleLbl="sibTrans1D1" presStyleIdx="7" presStyleCnt="8"/>
      <dgm:spPr/>
    </dgm:pt>
    <dgm:pt modelId="{44963B51-7BAE-4F65-B23B-FC2B94AC5413}" type="pres">
      <dgm:prSet presAssocID="{04D23CD1-41EC-4B3F-BB38-1037222EF12B}" presName="connectorText" presStyleLbl="sibTrans1D1" presStyleIdx="7" presStyleCnt="8"/>
      <dgm:spPr/>
    </dgm:pt>
    <dgm:pt modelId="{5E280880-B08F-4807-9E0F-B190F862C666}" type="pres">
      <dgm:prSet presAssocID="{D579A104-47E0-4F8A-B2D0-3B5E0372AD09}" presName="node" presStyleLbl="node1" presStyleIdx="8" presStyleCnt="9">
        <dgm:presLayoutVars>
          <dgm:bulletEnabled val="1"/>
        </dgm:presLayoutVars>
      </dgm:prSet>
      <dgm:spPr/>
    </dgm:pt>
  </dgm:ptLst>
  <dgm:cxnLst>
    <dgm:cxn modelId="{38C1F501-D697-4221-A196-F7A177BF6E81}" type="presOf" srcId="{5BF82D64-17C7-4CEB-8558-4511655354E4}" destId="{80BA3722-2719-4C46-8C0E-48C5D25B9F10}" srcOrd="0" destOrd="0" presId="urn:microsoft.com/office/officeart/2005/8/layout/bProcess3"/>
    <dgm:cxn modelId="{5C2CEA02-CEE0-4199-8A0A-3F449DDFFCBB}" type="presOf" srcId="{E1BC5706-8EE3-47DB-AB25-1FBD2BDD8AB5}" destId="{F1CBB40C-59C2-477D-B285-E6693806D1AE}" srcOrd="0" destOrd="0" presId="urn:microsoft.com/office/officeart/2005/8/layout/bProcess3"/>
    <dgm:cxn modelId="{5C538003-282F-48EA-A5F5-07130DD7927C}" type="presOf" srcId="{D579A104-47E0-4F8A-B2D0-3B5E0372AD09}" destId="{5E280880-B08F-4807-9E0F-B190F862C666}" srcOrd="0" destOrd="0" presId="urn:microsoft.com/office/officeart/2005/8/layout/bProcess3"/>
    <dgm:cxn modelId="{2DE3420D-38D3-4FFF-A9C0-18A6278BC991}" type="presOf" srcId="{07595AF9-7757-4649-9D54-BD1B3B0A5882}" destId="{8589E4D1-DDAF-4CD6-A731-EA28EFC05986}" srcOrd="0" destOrd="0" presId="urn:microsoft.com/office/officeart/2005/8/layout/bProcess3"/>
    <dgm:cxn modelId="{228BD50D-31DC-40E3-8792-8045854E476A}" type="presOf" srcId="{B6295F3E-C25A-4129-8658-52441D2C67DD}" destId="{B6BF2E47-8F75-4FC8-AF0E-3CECDE166D95}" srcOrd="1" destOrd="0" presId="urn:microsoft.com/office/officeart/2005/8/layout/bProcess3"/>
    <dgm:cxn modelId="{AB64BF15-A487-4C59-A99F-D0709D9D9230}" type="presOf" srcId="{58F2794F-3FA3-4B4B-9178-3792620E85F6}" destId="{AA8BC9DD-23C2-41D2-ABC5-9CE128FF182C}" srcOrd="0" destOrd="0" presId="urn:microsoft.com/office/officeart/2005/8/layout/bProcess3"/>
    <dgm:cxn modelId="{5126DC1E-5935-4C28-BEA8-521C3C69B073}" type="presOf" srcId="{04D23CD1-41EC-4B3F-BB38-1037222EF12B}" destId="{44963B51-7BAE-4F65-B23B-FC2B94AC5413}" srcOrd="1" destOrd="0" presId="urn:microsoft.com/office/officeart/2005/8/layout/bProcess3"/>
    <dgm:cxn modelId="{0927E233-0DBD-4F64-8285-CFD88F2A0B20}" srcId="{07595AF9-7757-4649-9D54-BD1B3B0A5882}" destId="{8A5717D0-FFFC-48A0-B612-226FB6B6A8F2}" srcOrd="2" destOrd="0" parTransId="{EEE468DF-2B13-4510-8648-CA3C2AB807F8}" sibTransId="{80D5C85F-8F76-46DE-81B7-2B2AD785C7CB}"/>
    <dgm:cxn modelId="{4092973D-5B43-4DA7-9120-6CE0F1452302}" type="presOf" srcId="{41EB7F7F-E5EA-4281-893F-C7749CD25799}" destId="{9E63AD50-FB15-4D32-BC26-67F485D5709C}" srcOrd="0" destOrd="0" presId="urn:microsoft.com/office/officeart/2005/8/layout/bProcess3"/>
    <dgm:cxn modelId="{40F82D5E-5FF4-48A0-B43E-DDFC4FEC63CF}" srcId="{07595AF9-7757-4649-9D54-BD1B3B0A5882}" destId="{5BF82D64-17C7-4CEB-8558-4511655354E4}" srcOrd="5" destOrd="0" parTransId="{43FB4F42-CE9E-4D35-8330-80281842ABA2}" sibTransId="{41EB7F7F-E5EA-4281-893F-C7749CD25799}"/>
    <dgm:cxn modelId="{9027D443-737C-4A4B-BA12-2E8B2F4067C1}" type="presOf" srcId="{8A5717D0-FFFC-48A0-B612-226FB6B6A8F2}" destId="{4DD89151-D72B-4384-8070-2E87CB053AA8}" srcOrd="0" destOrd="0" presId="urn:microsoft.com/office/officeart/2005/8/layout/bProcess3"/>
    <dgm:cxn modelId="{6625E166-8EAA-4E8E-85FD-99A819A69541}" type="presOf" srcId="{41EB7F7F-E5EA-4281-893F-C7749CD25799}" destId="{26767EC0-407D-49EA-BE1E-76C3054BEA19}" srcOrd="1" destOrd="0" presId="urn:microsoft.com/office/officeart/2005/8/layout/bProcess3"/>
    <dgm:cxn modelId="{0ADFF753-C46D-4A21-A990-11052950FF4D}" type="presOf" srcId="{3E5CBB2E-0045-4924-8570-67CD3971645C}" destId="{B6C4A648-6317-4981-A58C-E76F92F84C49}" srcOrd="0" destOrd="0" presId="urn:microsoft.com/office/officeart/2005/8/layout/bProcess3"/>
    <dgm:cxn modelId="{9B7A0879-6114-40C9-BE13-64BF58133714}" type="presOf" srcId="{80D5C85F-8F76-46DE-81B7-2B2AD785C7CB}" destId="{9FC92A5F-5C0E-440E-AD95-6252E78B6C03}" srcOrd="0" destOrd="0" presId="urn:microsoft.com/office/officeart/2005/8/layout/bProcess3"/>
    <dgm:cxn modelId="{4625787F-37D3-4AD9-95FC-F40DD618E74D}" type="presOf" srcId="{4F908008-4DF3-4EF5-8A8A-A434FD22A6EA}" destId="{0BA29BAF-BA78-4CE3-A913-ACE56A8C90D8}" srcOrd="0" destOrd="0" presId="urn:microsoft.com/office/officeart/2005/8/layout/bProcess3"/>
    <dgm:cxn modelId="{6CCC7480-44D1-4AE4-B520-1B371895AF49}" type="presOf" srcId="{B6295F3E-C25A-4129-8658-52441D2C67DD}" destId="{7AA37FA0-85BB-4289-BEBA-0A44DFF27443}" srcOrd="0" destOrd="0" presId="urn:microsoft.com/office/officeart/2005/8/layout/bProcess3"/>
    <dgm:cxn modelId="{14CF5483-D143-4186-94EC-64D4F7C1132D}" srcId="{07595AF9-7757-4649-9D54-BD1B3B0A5882}" destId="{B711EB19-B22D-4B6A-9806-F7EF3F61E772}" srcOrd="0" destOrd="0" parTransId="{11E62FDF-AE29-4BB5-B67B-15CD5DEFD335}" sibTransId="{4F908008-4DF3-4EF5-8A8A-A434FD22A6EA}"/>
    <dgm:cxn modelId="{D1DE228A-229A-4C7F-8A37-E0DFF2707237}" srcId="{07595AF9-7757-4649-9D54-BD1B3B0A5882}" destId="{F6A44E14-2589-4C83-8787-383D13C5D950}" srcOrd="6" destOrd="0" parTransId="{3DB45F89-2518-4229-AA82-4AEEA9968D48}" sibTransId="{58F2794F-3FA3-4B4B-9178-3792620E85F6}"/>
    <dgm:cxn modelId="{853F298E-1D2C-4102-B281-5EEECE34E9D8}" type="presOf" srcId="{37E227D0-3CE4-4573-9D2A-3D5441F441D5}" destId="{16EC0519-42D5-4D58-8FEC-4973743C5F06}" srcOrd="0" destOrd="0" presId="urn:microsoft.com/office/officeart/2005/8/layout/bProcess3"/>
    <dgm:cxn modelId="{66B6D797-52B8-4A7F-8C06-D1C60417266A}" srcId="{07595AF9-7757-4649-9D54-BD1B3B0A5882}" destId="{D579A104-47E0-4F8A-B2D0-3B5E0372AD09}" srcOrd="8" destOrd="0" parTransId="{799A5AA5-C828-4982-9293-A13BDDD3DCAA}" sibTransId="{9993BCA2-D19A-45B9-81CD-ED7D2C9DF7A8}"/>
    <dgm:cxn modelId="{2F5B88A2-3FC1-45A2-BE64-56D962679943}" type="presOf" srcId="{B711EB19-B22D-4B6A-9806-F7EF3F61E772}" destId="{7EE42C77-2FAB-4413-A256-32FD5D1BBBAF}" srcOrd="0" destOrd="0" presId="urn:microsoft.com/office/officeart/2005/8/layout/bProcess3"/>
    <dgm:cxn modelId="{CFEE54B7-333A-4455-92AD-3103959122AA}" type="presOf" srcId="{03C9F515-DC79-40AE-931F-8BED442A5D97}" destId="{F7FE4EC2-7EF7-496F-B6BD-E947BEBCEAA5}" srcOrd="0" destOrd="0" presId="urn:microsoft.com/office/officeart/2005/8/layout/bProcess3"/>
    <dgm:cxn modelId="{5C4DD7BE-8152-41D0-898F-CD344FA4EBE7}" srcId="{07595AF9-7757-4649-9D54-BD1B3B0A5882}" destId="{03C9F515-DC79-40AE-931F-8BED442A5D97}" srcOrd="1" destOrd="0" parTransId="{352B8198-A8FA-4939-A9CC-BE938FB34444}" sibTransId="{B6295F3E-C25A-4129-8658-52441D2C67DD}"/>
    <dgm:cxn modelId="{868A9FC2-8437-4609-B7BC-82AD8EA76C34}" type="presOf" srcId="{04D23CD1-41EC-4B3F-BB38-1037222EF12B}" destId="{CB5FC314-852E-42C0-BD39-679CCD4D4A3D}" srcOrd="0" destOrd="0" presId="urn:microsoft.com/office/officeart/2005/8/layout/bProcess3"/>
    <dgm:cxn modelId="{87C488D6-BBDD-4768-B07D-BE2E703D0F5B}" type="presOf" srcId="{4F908008-4DF3-4EF5-8A8A-A434FD22A6EA}" destId="{87B2BAF4-67BE-4C38-84B2-C8E525D5EBBF}" srcOrd="1" destOrd="0" presId="urn:microsoft.com/office/officeart/2005/8/layout/bProcess3"/>
    <dgm:cxn modelId="{9786F4DE-8A36-41BF-8CD0-3054CEC4AF51}" type="presOf" srcId="{58F2794F-3FA3-4B4B-9178-3792620E85F6}" destId="{7BEC0F74-E731-40AB-9F11-6CF012ABF155}" srcOrd="1" destOrd="0" presId="urn:microsoft.com/office/officeart/2005/8/layout/bProcess3"/>
    <dgm:cxn modelId="{A75163DF-9A93-4E74-8371-8B5E6DF847BC}" srcId="{07595AF9-7757-4649-9D54-BD1B3B0A5882}" destId="{E1BC5706-8EE3-47DB-AB25-1FBD2BDD8AB5}" srcOrd="4" destOrd="0" parTransId="{0CACDCE1-27BA-4688-98C3-0700F6E1CDF6}" sibTransId="{37E227D0-3CE4-4573-9D2A-3D5441F441D5}"/>
    <dgm:cxn modelId="{3E0CAAE1-E3E2-482C-A4C6-23CA1449C5B3}" type="presOf" srcId="{6DAD673E-4540-4D34-838A-6FF8BEE8B33E}" destId="{EB7CDCD9-EFAD-4C69-AC66-C07F7D988166}" srcOrd="1" destOrd="0" presId="urn:microsoft.com/office/officeart/2005/8/layout/bProcess3"/>
    <dgm:cxn modelId="{13B7DFE4-7974-42A0-BA72-B09D82EF73B2}" type="presOf" srcId="{6DAD673E-4540-4D34-838A-6FF8BEE8B33E}" destId="{C80ADB62-8842-4F31-AAF7-E9DA992DB430}" srcOrd="0" destOrd="0" presId="urn:microsoft.com/office/officeart/2005/8/layout/bProcess3"/>
    <dgm:cxn modelId="{B9B3E7EC-111A-4D02-95D4-8DA27D7DFC4D}" type="presOf" srcId="{80D5C85F-8F76-46DE-81B7-2B2AD785C7CB}" destId="{D9427D8A-F826-4C4F-8BA4-DA34DE8D9024}" srcOrd="1" destOrd="0" presId="urn:microsoft.com/office/officeart/2005/8/layout/bProcess3"/>
    <dgm:cxn modelId="{24F3AEEE-D08E-4770-BD5C-8E1A9CF638E7}" srcId="{07595AF9-7757-4649-9D54-BD1B3B0A5882}" destId="{B5FC4F91-24EF-48B9-A204-F7340DFB454B}" srcOrd="3" destOrd="0" parTransId="{A360A0BE-854E-4CF3-8BDC-BF1C4CBA5022}" sibTransId="{6DAD673E-4540-4D34-838A-6FF8BEE8B33E}"/>
    <dgm:cxn modelId="{16B80CF7-6EDE-4C6F-8546-7B86223393CE}" srcId="{07595AF9-7757-4649-9D54-BD1B3B0A5882}" destId="{3E5CBB2E-0045-4924-8570-67CD3971645C}" srcOrd="7" destOrd="0" parTransId="{5B5660C0-31D6-4F33-B9D8-BC659F173888}" sibTransId="{04D23CD1-41EC-4B3F-BB38-1037222EF12B}"/>
    <dgm:cxn modelId="{5F006BF9-9555-4357-8197-65046EB7066F}" type="presOf" srcId="{B5FC4F91-24EF-48B9-A204-F7340DFB454B}" destId="{63178F82-57E3-4296-86F4-83FB3E0E9A4A}" srcOrd="0" destOrd="0" presId="urn:microsoft.com/office/officeart/2005/8/layout/bProcess3"/>
    <dgm:cxn modelId="{79D9E9FB-A8A9-46D0-899F-475FF87454C6}" type="presOf" srcId="{37E227D0-3CE4-4573-9D2A-3D5441F441D5}" destId="{DFD50880-CABA-41C4-BF0E-BD1D413B53B7}" srcOrd="1" destOrd="0" presId="urn:microsoft.com/office/officeart/2005/8/layout/bProcess3"/>
    <dgm:cxn modelId="{8DEF05FF-151A-41A7-AD28-A40F0CC59084}" type="presOf" srcId="{F6A44E14-2589-4C83-8787-383D13C5D950}" destId="{C5C4F450-3C92-4278-B858-70DDF080DE5C}" srcOrd="0" destOrd="0" presId="urn:microsoft.com/office/officeart/2005/8/layout/bProcess3"/>
    <dgm:cxn modelId="{8A647802-57F6-4913-A05D-50C8AE86C6B4}" type="presParOf" srcId="{8589E4D1-DDAF-4CD6-A731-EA28EFC05986}" destId="{7EE42C77-2FAB-4413-A256-32FD5D1BBBAF}" srcOrd="0" destOrd="0" presId="urn:microsoft.com/office/officeart/2005/8/layout/bProcess3"/>
    <dgm:cxn modelId="{245B03F5-57CC-4F8D-B0F1-21E462CC5F0D}" type="presParOf" srcId="{8589E4D1-DDAF-4CD6-A731-EA28EFC05986}" destId="{0BA29BAF-BA78-4CE3-A913-ACE56A8C90D8}" srcOrd="1" destOrd="0" presId="urn:microsoft.com/office/officeart/2005/8/layout/bProcess3"/>
    <dgm:cxn modelId="{86E986E6-0A06-40A4-98A6-A0BC3CC5BC8A}" type="presParOf" srcId="{0BA29BAF-BA78-4CE3-A913-ACE56A8C90D8}" destId="{87B2BAF4-67BE-4C38-84B2-C8E525D5EBBF}" srcOrd="0" destOrd="0" presId="urn:microsoft.com/office/officeart/2005/8/layout/bProcess3"/>
    <dgm:cxn modelId="{2BB57527-04EC-4D2A-B82E-62F265543FA9}" type="presParOf" srcId="{8589E4D1-DDAF-4CD6-A731-EA28EFC05986}" destId="{F7FE4EC2-7EF7-496F-B6BD-E947BEBCEAA5}" srcOrd="2" destOrd="0" presId="urn:microsoft.com/office/officeart/2005/8/layout/bProcess3"/>
    <dgm:cxn modelId="{FC048778-1110-4293-86A2-C917E8CB59D7}" type="presParOf" srcId="{8589E4D1-DDAF-4CD6-A731-EA28EFC05986}" destId="{7AA37FA0-85BB-4289-BEBA-0A44DFF27443}" srcOrd="3" destOrd="0" presId="urn:microsoft.com/office/officeart/2005/8/layout/bProcess3"/>
    <dgm:cxn modelId="{E526E65B-D40B-4A5D-A239-00AD495352BC}" type="presParOf" srcId="{7AA37FA0-85BB-4289-BEBA-0A44DFF27443}" destId="{B6BF2E47-8F75-4FC8-AF0E-3CECDE166D95}" srcOrd="0" destOrd="0" presId="urn:microsoft.com/office/officeart/2005/8/layout/bProcess3"/>
    <dgm:cxn modelId="{7E6E9FA1-9A1A-495A-B4A8-42288735B388}" type="presParOf" srcId="{8589E4D1-DDAF-4CD6-A731-EA28EFC05986}" destId="{4DD89151-D72B-4384-8070-2E87CB053AA8}" srcOrd="4" destOrd="0" presId="urn:microsoft.com/office/officeart/2005/8/layout/bProcess3"/>
    <dgm:cxn modelId="{1315A645-5275-4E9C-A904-B83412170F08}" type="presParOf" srcId="{8589E4D1-DDAF-4CD6-A731-EA28EFC05986}" destId="{9FC92A5F-5C0E-440E-AD95-6252E78B6C03}" srcOrd="5" destOrd="0" presId="urn:microsoft.com/office/officeart/2005/8/layout/bProcess3"/>
    <dgm:cxn modelId="{F090EE0E-27F2-4433-A9BC-ED2A8B4C5AEF}" type="presParOf" srcId="{9FC92A5F-5C0E-440E-AD95-6252E78B6C03}" destId="{D9427D8A-F826-4C4F-8BA4-DA34DE8D9024}" srcOrd="0" destOrd="0" presId="urn:microsoft.com/office/officeart/2005/8/layout/bProcess3"/>
    <dgm:cxn modelId="{7662A2FB-C828-4114-91F5-EC2B7CAEB462}" type="presParOf" srcId="{8589E4D1-DDAF-4CD6-A731-EA28EFC05986}" destId="{63178F82-57E3-4296-86F4-83FB3E0E9A4A}" srcOrd="6" destOrd="0" presId="urn:microsoft.com/office/officeart/2005/8/layout/bProcess3"/>
    <dgm:cxn modelId="{AE95E8C5-9E25-48CA-93EF-232689E4C049}" type="presParOf" srcId="{8589E4D1-DDAF-4CD6-A731-EA28EFC05986}" destId="{C80ADB62-8842-4F31-AAF7-E9DA992DB430}" srcOrd="7" destOrd="0" presId="urn:microsoft.com/office/officeart/2005/8/layout/bProcess3"/>
    <dgm:cxn modelId="{0D5D769F-A120-4E44-8DD1-6D794E626166}" type="presParOf" srcId="{C80ADB62-8842-4F31-AAF7-E9DA992DB430}" destId="{EB7CDCD9-EFAD-4C69-AC66-C07F7D988166}" srcOrd="0" destOrd="0" presId="urn:microsoft.com/office/officeart/2005/8/layout/bProcess3"/>
    <dgm:cxn modelId="{BDB0C1AC-F0A3-4813-9DA3-DDCFBFD04DC7}" type="presParOf" srcId="{8589E4D1-DDAF-4CD6-A731-EA28EFC05986}" destId="{F1CBB40C-59C2-477D-B285-E6693806D1AE}" srcOrd="8" destOrd="0" presId="urn:microsoft.com/office/officeart/2005/8/layout/bProcess3"/>
    <dgm:cxn modelId="{FB829537-965D-4569-AE7B-854282839595}" type="presParOf" srcId="{8589E4D1-DDAF-4CD6-A731-EA28EFC05986}" destId="{16EC0519-42D5-4D58-8FEC-4973743C5F06}" srcOrd="9" destOrd="0" presId="urn:microsoft.com/office/officeart/2005/8/layout/bProcess3"/>
    <dgm:cxn modelId="{C5854DFA-F721-41DB-9006-09D3408C51E7}" type="presParOf" srcId="{16EC0519-42D5-4D58-8FEC-4973743C5F06}" destId="{DFD50880-CABA-41C4-BF0E-BD1D413B53B7}" srcOrd="0" destOrd="0" presId="urn:microsoft.com/office/officeart/2005/8/layout/bProcess3"/>
    <dgm:cxn modelId="{E217FA54-CA07-4DFD-982A-B8CE725C82DD}" type="presParOf" srcId="{8589E4D1-DDAF-4CD6-A731-EA28EFC05986}" destId="{80BA3722-2719-4C46-8C0E-48C5D25B9F10}" srcOrd="10" destOrd="0" presId="urn:microsoft.com/office/officeart/2005/8/layout/bProcess3"/>
    <dgm:cxn modelId="{5265BDA1-6333-4B90-BA8B-A57EC820980D}" type="presParOf" srcId="{8589E4D1-DDAF-4CD6-A731-EA28EFC05986}" destId="{9E63AD50-FB15-4D32-BC26-67F485D5709C}" srcOrd="11" destOrd="0" presId="urn:microsoft.com/office/officeart/2005/8/layout/bProcess3"/>
    <dgm:cxn modelId="{C57AC44B-B044-49FB-B5A8-300F91F63AFD}" type="presParOf" srcId="{9E63AD50-FB15-4D32-BC26-67F485D5709C}" destId="{26767EC0-407D-49EA-BE1E-76C3054BEA19}" srcOrd="0" destOrd="0" presId="urn:microsoft.com/office/officeart/2005/8/layout/bProcess3"/>
    <dgm:cxn modelId="{7CFA4DA0-F39C-4296-96ED-594856601E18}" type="presParOf" srcId="{8589E4D1-DDAF-4CD6-A731-EA28EFC05986}" destId="{C5C4F450-3C92-4278-B858-70DDF080DE5C}" srcOrd="12" destOrd="0" presId="urn:microsoft.com/office/officeart/2005/8/layout/bProcess3"/>
    <dgm:cxn modelId="{27346F24-4531-415E-9F1D-99B402DF641A}" type="presParOf" srcId="{8589E4D1-DDAF-4CD6-A731-EA28EFC05986}" destId="{AA8BC9DD-23C2-41D2-ABC5-9CE128FF182C}" srcOrd="13" destOrd="0" presId="urn:microsoft.com/office/officeart/2005/8/layout/bProcess3"/>
    <dgm:cxn modelId="{E67255A4-7B48-45CB-9DD4-9AE7033A0E39}" type="presParOf" srcId="{AA8BC9DD-23C2-41D2-ABC5-9CE128FF182C}" destId="{7BEC0F74-E731-40AB-9F11-6CF012ABF155}" srcOrd="0" destOrd="0" presId="urn:microsoft.com/office/officeart/2005/8/layout/bProcess3"/>
    <dgm:cxn modelId="{D5446EBE-0F69-4153-963F-CD2215421CBC}" type="presParOf" srcId="{8589E4D1-DDAF-4CD6-A731-EA28EFC05986}" destId="{B6C4A648-6317-4981-A58C-E76F92F84C49}" srcOrd="14" destOrd="0" presId="urn:microsoft.com/office/officeart/2005/8/layout/bProcess3"/>
    <dgm:cxn modelId="{7F703E7B-8C2E-4CB1-946C-BEC9C9746019}" type="presParOf" srcId="{8589E4D1-DDAF-4CD6-A731-EA28EFC05986}" destId="{CB5FC314-852E-42C0-BD39-679CCD4D4A3D}" srcOrd="15" destOrd="0" presId="urn:microsoft.com/office/officeart/2005/8/layout/bProcess3"/>
    <dgm:cxn modelId="{D2F8B1A3-4B6B-489E-9B31-20C39ADFE6AC}" type="presParOf" srcId="{CB5FC314-852E-42C0-BD39-679CCD4D4A3D}" destId="{44963B51-7BAE-4F65-B23B-FC2B94AC5413}" srcOrd="0" destOrd="0" presId="urn:microsoft.com/office/officeart/2005/8/layout/bProcess3"/>
    <dgm:cxn modelId="{1D79709B-3D8C-400B-B54F-47D2CC4901A9}" type="presParOf" srcId="{8589E4D1-DDAF-4CD6-A731-EA28EFC05986}" destId="{5E280880-B08F-4807-9E0F-B190F862C666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88230-B2E9-4324-A6B9-5E1C4E819898}">
      <dsp:nvSpPr>
        <dsp:cNvPr id="0" name=""/>
        <dsp:cNvSpPr/>
      </dsp:nvSpPr>
      <dsp:spPr>
        <a:xfrm>
          <a:off x="0" y="2310"/>
          <a:ext cx="9540713" cy="389253"/>
        </a:xfrm>
        <a:prstGeom prst="roundRect">
          <a:avLst/>
        </a:prstGeom>
        <a:solidFill>
          <a:srgbClr val="20245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Authorization &amp; Purpose</a:t>
          </a:r>
        </a:p>
      </dsp:txBody>
      <dsp:txXfrm>
        <a:off x="19002" y="21312"/>
        <a:ext cx="9502709" cy="351249"/>
      </dsp:txXfrm>
    </dsp:sp>
    <dsp:sp modelId="{AA93ECC7-9B14-4977-8210-D566BF5660EC}">
      <dsp:nvSpPr>
        <dsp:cNvPr id="0" name=""/>
        <dsp:cNvSpPr/>
      </dsp:nvSpPr>
      <dsp:spPr>
        <a:xfrm>
          <a:off x="0" y="405655"/>
          <a:ext cx="9540713" cy="389253"/>
        </a:xfrm>
        <a:prstGeom prst="roundRect">
          <a:avLst/>
        </a:prstGeom>
        <a:solidFill>
          <a:srgbClr val="202452">
            <a:alpha val="8636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Program Benefits</a:t>
          </a:r>
        </a:p>
      </dsp:txBody>
      <dsp:txXfrm>
        <a:off x="19002" y="424657"/>
        <a:ext cx="9502709" cy="351249"/>
      </dsp:txXfrm>
    </dsp:sp>
    <dsp:sp modelId="{9D862326-0FB1-4199-BD3A-84D16C4CC1E5}">
      <dsp:nvSpPr>
        <dsp:cNvPr id="0" name=""/>
        <dsp:cNvSpPr/>
      </dsp:nvSpPr>
      <dsp:spPr>
        <a:xfrm>
          <a:off x="0" y="808999"/>
          <a:ext cx="9540713" cy="389253"/>
        </a:xfrm>
        <a:prstGeom prst="roundRect">
          <a:avLst/>
        </a:prstGeom>
        <a:solidFill>
          <a:srgbClr val="202452">
            <a:alpha val="8272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Co-Management</a:t>
          </a:r>
        </a:p>
      </dsp:txBody>
      <dsp:txXfrm>
        <a:off x="19002" y="828001"/>
        <a:ext cx="9502709" cy="351249"/>
      </dsp:txXfrm>
    </dsp:sp>
    <dsp:sp modelId="{7D3115CC-EB10-415F-9FBA-8300D987BE92}">
      <dsp:nvSpPr>
        <dsp:cNvPr id="0" name=""/>
        <dsp:cNvSpPr/>
      </dsp:nvSpPr>
      <dsp:spPr>
        <a:xfrm>
          <a:off x="0" y="1212343"/>
          <a:ext cx="9540713" cy="389253"/>
        </a:xfrm>
        <a:prstGeom prst="roundRect">
          <a:avLst/>
        </a:prstGeom>
        <a:solidFill>
          <a:srgbClr val="202452">
            <a:alpha val="79091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Referral Process</a:t>
          </a:r>
        </a:p>
      </dsp:txBody>
      <dsp:txXfrm>
        <a:off x="19002" y="1231345"/>
        <a:ext cx="9502709" cy="351249"/>
      </dsp:txXfrm>
    </dsp:sp>
    <dsp:sp modelId="{E85A9529-78BC-4CB1-ADCB-6A80C9687009}">
      <dsp:nvSpPr>
        <dsp:cNvPr id="0" name=""/>
        <dsp:cNvSpPr/>
      </dsp:nvSpPr>
      <dsp:spPr>
        <a:xfrm>
          <a:off x="0" y="1615687"/>
          <a:ext cx="9540713" cy="389253"/>
        </a:xfrm>
        <a:prstGeom prst="roundRect">
          <a:avLst/>
        </a:prstGeom>
        <a:solidFill>
          <a:srgbClr val="202452">
            <a:alpha val="75455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Initial Contact Attempt</a:t>
          </a:r>
        </a:p>
      </dsp:txBody>
      <dsp:txXfrm>
        <a:off x="19002" y="1634689"/>
        <a:ext cx="9502709" cy="351249"/>
      </dsp:txXfrm>
    </dsp:sp>
    <dsp:sp modelId="{C800A1FC-E94F-4BC1-B0A3-E753D4E65B7F}">
      <dsp:nvSpPr>
        <dsp:cNvPr id="0" name=""/>
        <dsp:cNvSpPr/>
      </dsp:nvSpPr>
      <dsp:spPr>
        <a:xfrm>
          <a:off x="0" y="2019031"/>
          <a:ext cx="9540713" cy="389253"/>
        </a:xfrm>
        <a:prstGeom prst="roundRect">
          <a:avLst/>
        </a:prstGeom>
        <a:solidFill>
          <a:srgbClr val="202452">
            <a:alpha val="7181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Employ Florida Recording</a:t>
          </a:r>
        </a:p>
      </dsp:txBody>
      <dsp:txXfrm>
        <a:off x="19002" y="2038033"/>
        <a:ext cx="9502709" cy="351249"/>
      </dsp:txXfrm>
    </dsp:sp>
    <dsp:sp modelId="{537AE62E-5BA3-45C1-8608-FD3F32679DDE}">
      <dsp:nvSpPr>
        <dsp:cNvPr id="0" name=""/>
        <dsp:cNvSpPr/>
      </dsp:nvSpPr>
      <dsp:spPr>
        <a:xfrm>
          <a:off x="0" y="2422375"/>
          <a:ext cx="9540713" cy="389253"/>
        </a:xfrm>
        <a:prstGeom prst="roundRect">
          <a:avLst/>
        </a:prstGeom>
        <a:solidFill>
          <a:srgbClr val="202452">
            <a:alpha val="6818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/>
            <a:t>Successful</a:t>
          </a:r>
          <a:r>
            <a:rPr lang="en-US" sz="2600" strike="noStrike" kern="1200" dirty="0"/>
            <a:t>/Unsuccessful Contact Attempts</a:t>
          </a:r>
        </a:p>
      </dsp:txBody>
      <dsp:txXfrm>
        <a:off x="19002" y="2441377"/>
        <a:ext cx="9502709" cy="351249"/>
      </dsp:txXfrm>
    </dsp:sp>
    <dsp:sp modelId="{DAE52936-DDC7-44FA-8FCD-221B87F126A0}">
      <dsp:nvSpPr>
        <dsp:cNvPr id="0" name=""/>
        <dsp:cNvSpPr/>
      </dsp:nvSpPr>
      <dsp:spPr>
        <a:xfrm>
          <a:off x="0" y="2825719"/>
          <a:ext cx="9540713" cy="389253"/>
        </a:xfrm>
        <a:prstGeom prst="roundRect">
          <a:avLst/>
        </a:prstGeom>
        <a:solidFill>
          <a:srgbClr val="202452">
            <a:alpha val="64545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Case Management Process</a:t>
          </a:r>
        </a:p>
      </dsp:txBody>
      <dsp:txXfrm>
        <a:off x="19002" y="2844721"/>
        <a:ext cx="9502709" cy="351249"/>
      </dsp:txXfrm>
    </dsp:sp>
    <dsp:sp modelId="{65DF95A8-292C-4731-9207-EB0A7A68E55E}">
      <dsp:nvSpPr>
        <dsp:cNvPr id="0" name=""/>
        <dsp:cNvSpPr/>
      </dsp:nvSpPr>
      <dsp:spPr>
        <a:xfrm>
          <a:off x="0" y="3229064"/>
          <a:ext cx="9540713" cy="389253"/>
        </a:xfrm>
        <a:prstGeom prst="roundRect">
          <a:avLst/>
        </a:prstGeom>
        <a:solidFill>
          <a:srgbClr val="202452">
            <a:alpha val="6090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Monthly Progress Reports</a:t>
          </a:r>
        </a:p>
      </dsp:txBody>
      <dsp:txXfrm>
        <a:off x="19002" y="3248066"/>
        <a:ext cx="9502709" cy="351249"/>
      </dsp:txXfrm>
    </dsp:sp>
    <dsp:sp modelId="{2BF60B77-6C49-4257-8B9B-D742D55816E6}">
      <dsp:nvSpPr>
        <dsp:cNvPr id="0" name=""/>
        <dsp:cNvSpPr/>
      </dsp:nvSpPr>
      <dsp:spPr>
        <a:xfrm>
          <a:off x="0" y="3632408"/>
          <a:ext cx="9540713" cy="389253"/>
        </a:xfrm>
        <a:prstGeom prst="roundRect">
          <a:avLst/>
        </a:prstGeom>
        <a:solidFill>
          <a:srgbClr val="202452">
            <a:alpha val="5727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Employment Information</a:t>
          </a:r>
        </a:p>
      </dsp:txBody>
      <dsp:txXfrm>
        <a:off x="19002" y="3651410"/>
        <a:ext cx="9502709" cy="351249"/>
      </dsp:txXfrm>
    </dsp:sp>
    <dsp:sp modelId="{6673A7FE-EF55-4555-89C3-6EA06728638C}">
      <dsp:nvSpPr>
        <dsp:cNvPr id="0" name=""/>
        <dsp:cNvSpPr/>
      </dsp:nvSpPr>
      <dsp:spPr>
        <a:xfrm>
          <a:off x="0" y="4035752"/>
          <a:ext cx="9540713" cy="389253"/>
        </a:xfrm>
        <a:prstGeom prst="roundRect">
          <a:avLst/>
        </a:prstGeom>
        <a:solidFill>
          <a:srgbClr val="202452">
            <a:alpha val="5363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Reasons to request Case Closure</a:t>
          </a:r>
        </a:p>
      </dsp:txBody>
      <dsp:txXfrm>
        <a:off x="19002" y="4054754"/>
        <a:ext cx="9502709" cy="351249"/>
      </dsp:txXfrm>
    </dsp:sp>
    <dsp:sp modelId="{47FF73A2-C5EE-420E-BF71-3B820F7F30A7}">
      <dsp:nvSpPr>
        <dsp:cNvPr id="0" name=""/>
        <dsp:cNvSpPr/>
      </dsp:nvSpPr>
      <dsp:spPr>
        <a:xfrm>
          <a:off x="0" y="4439096"/>
          <a:ext cx="9540713" cy="389253"/>
        </a:xfrm>
        <a:prstGeom prst="roundRect">
          <a:avLst/>
        </a:prstGeom>
        <a:solidFill>
          <a:srgbClr val="20245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strike="noStrike" kern="1200" dirty="0"/>
            <a:t>Questions &amp; Answers </a:t>
          </a:r>
        </a:p>
      </dsp:txBody>
      <dsp:txXfrm>
        <a:off x="19002" y="4458098"/>
        <a:ext cx="9502709" cy="3512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514AA-B54B-486E-B107-B554857BD579}">
      <dsp:nvSpPr>
        <dsp:cNvPr id="0" name=""/>
        <dsp:cNvSpPr/>
      </dsp:nvSpPr>
      <dsp:spPr>
        <a:xfrm>
          <a:off x="0" y="0"/>
          <a:ext cx="7886700" cy="5200564"/>
        </a:xfrm>
        <a:prstGeom prst="roundRect">
          <a:avLst>
            <a:gd name="adj" fmla="val 10000"/>
          </a:avLst>
        </a:prstGeom>
        <a:solidFill>
          <a:srgbClr val="7B889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202452"/>
              </a:solidFill>
            </a:rPr>
            <a:t>The following information must be gathered and immediately provided to the ISC:</a:t>
          </a:r>
        </a:p>
      </dsp:txBody>
      <dsp:txXfrm>
        <a:off x="0" y="0"/>
        <a:ext cx="7886700" cy="1560169"/>
      </dsp:txXfrm>
    </dsp:sp>
    <dsp:sp modelId="{D6646C5F-7112-4A14-B02D-A4CAAC77A4F2}">
      <dsp:nvSpPr>
        <dsp:cNvPr id="0" name=""/>
        <dsp:cNvSpPr/>
      </dsp:nvSpPr>
      <dsp:spPr>
        <a:xfrm>
          <a:off x="788670" y="1563343"/>
          <a:ext cx="6309360" cy="425846"/>
        </a:xfrm>
        <a:prstGeom prst="roundRect">
          <a:avLst>
            <a:gd name="adj" fmla="val 10000"/>
          </a:avLst>
        </a:prstGeom>
        <a:solidFill>
          <a:srgbClr val="04A651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Company/employer name, location, and contact information</a:t>
          </a:r>
        </a:p>
      </dsp:txBody>
      <dsp:txXfrm>
        <a:off x="801143" y="1575816"/>
        <a:ext cx="6284414" cy="400900"/>
      </dsp:txXfrm>
    </dsp:sp>
    <dsp:sp modelId="{34429BFD-5394-4A82-A9DF-7C593C175A74}">
      <dsp:nvSpPr>
        <dsp:cNvPr id="0" name=""/>
        <dsp:cNvSpPr/>
      </dsp:nvSpPr>
      <dsp:spPr>
        <a:xfrm>
          <a:off x="788670" y="2054705"/>
          <a:ext cx="6309360" cy="425846"/>
        </a:xfrm>
        <a:prstGeom prst="roundRect">
          <a:avLst>
            <a:gd name="adj" fmla="val 10000"/>
          </a:avLst>
        </a:prstGeom>
        <a:solidFill>
          <a:srgbClr val="04A651">
            <a:alpha val="8333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Actual start date (not hire date)</a:t>
          </a:r>
        </a:p>
      </dsp:txBody>
      <dsp:txXfrm>
        <a:off x="801143" y="2067178"/>
        <a:ext cx="6284414" cy="400900"/>
      </dsp:txXfrm>
    </dsp:sp>
    <dsp:sp modelId="{1B3020A2-31D5-49B3-8FF8-BF977B904917}">
      <dsp:nvSpPr>
        <dsp:cNvPr id="0" name=""/>
        <dsp:cNvSpPr/>
      </dsp:nvSpPr>
      <dsp:spPr>
        <a:xfrm>
          <a:off x="788670" y="2546067"/>
          <a:ext cx="6309360" cy="425846"/>
        </a:xfrm>
        <a:prstGeom prst="roundRect">
          <a:avLst>
            <a:gd name="adj" fmla="val 10000"/>
          </a:avLst>
        </a:prstGeom>
        <a:solidFill>
          <a:srgbClr val="04A651">
            <a:alpha val="7666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Employment type (full/part/seasonal)</a:t>
          </a:r>
        </a:p>
      </dsp:txBody>
      <dsp:txXfrm>
        <a:off x="801143" y="2558540"/>
        <a:ext cx="6284414" cy="400900"/>
      </dsp:txXfrm>
    </dsp:sp>
    <dsp:sp modelId="{A262B4E0-61EA-41B5-9C87-1E3A0F443107}">
      <dsp:nvSpPr>
        <dsp:cNvPr id="0" name=""/>
        <dsp:cNvSpPr/>
      </dsp:nvSpPr>
      <dsp:spPr>
        <a:xfrm>
          <a:off x="788670" y="3037429"/>
          <a:ext cx="6309360" cy="425846"/>
        </a:xfrm>
        <a:prstGeom prst="roundRect">
          <a:avLst>
            <a:gd name="adj" fmla="val 10000"/>
          </a:avLst>
        </a:prstGeom>
        <a:solidFill>
          <a:srgbClr val="04A651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Job title/work duties (at least two)</a:t>
          </a:r>
        </a:p>
      </dsp:txBody>
      <dsp:txXfrm>
        <a:off x="801143" y="3049902"/>
        <a:ext cx="6284414" cy="400900"/>
      </dsp:txXfrm>
    </dsp:sp>
    <dsp:sp modelId="{95B03E0A-7A67-4C25-A127-A35C684C3FB1}">
      <dsp:nvSpPr>
        <dsp:cNvPr id="0" name=""/>
        <dsp:cNvSpPr/>
      </dsp:nvSpPr>
      <dsp:spPr>
        <a:xfrm>
          <a:off x="788670" y="3528790"/>
          <a:ext cx="6309360" cy="425846"/>
        </a:xfrm>
        <a:prstGeom prst="roundRect">
          <a:avLst>
            <a:gd name="adj" fmla="val 10000"/>
          </a:avLst>
        </a:prstGeom>
        <a:solidFill>
          <a:srgbClr val="04A651">
            <a:alpha val="6333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Hourly/yearly wage (conversion calculator in form)</a:t>
          </a:r>
        </a:p>
      </dsp:txBody>
      <dsp:txXfrm>
        <a:off x="801143" y="3541263"/>
        <a:ext cx="6284414" cy="400900"/>
      </dsp:txXfrm>
    </dsp:sp>
    <dsp:sp modelId="{B1327112-1765-45C5-B945-B02670D341EE}">
      <dsp:nvSpPr>
        <dsp:cNvPr id="0" name=""/>
        <dsp:cNvSpPr/>
      </dsp:nvSpPr>
      <dsp:spPr>
        <a:xfrm>
          <a:off x="788670" y="4020152"/>
          <a:ext cx="6309360" cy="425846"/>
        </a:xfrm>
        <a:prstGeom prst="roundRect">
          <a:avLst>
            <a:gd name="adj" fmla="val 10000"/>
          </a:avLst>
        </a:prstGeom>
        <a:solidFill>
          <a:srgbClr val="04A651">
            <a:alpha val="5666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Suitability</a:t>
          </a:r>
        </a:p>
      </dsp:txBody>
      <dsp:txXfrm>
        <a:off x="801143" y="4032625"/>
        <a:ext cx="6284414" cy="400900"/>
      </dsp:txXfrm>
    </dsp:sp>
    <dsp:sp modelId="{A44597C9-9588-4371-88B3-7EC84D3F93A7}">
      <dsp:nvSpPr>
        <dsp:cNvPr id="0" name=""/>
        <dsp:cNvSpPr/>
      </dsp:nvSpPr>
      <dsp:spPr>
        <a:xfrm>
          <a:off x="788670" y="4511514"/>
          <a:ext cx="6309360" cy="425846"/>
        </a:xfrm>
        <a:prstGeom prst="roundRect">
          <a:avLst>
            <a:gd name="adj" fmla="val 10000"/>
          </a:avLst>
        </a:prstGeom>
        <a:solidFill>
          <a:srgbClr val="04A65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30–60-day employment verification follow-ups </a:t>
          </a:r>
        </a:p>
      </dsp:txBody>
      <dsp:txXfrm>
        <a:off x="801143" y="4523987"/>
        <a:ext cx="6284414" cy="4009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DD57B-7D62-4332-8C32-92C2C9C9D792}">
      <dsp:nvSpPr>
        <dsp:cNvPr id="0" name=""/>
        <dsp:cNvSpPr/>
      </dsp:nvSpPr>
      <dsp:spPr>
        <a:xfrm>
          <a:off x="4228" y="126727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0B98D-841C-4D4D-8C88-F204BC7D6BA4}">
      <dsp:nvSpPr>
        <dsp:cNvPr id="0" name=""/>
        <dsp:cNvSpPr/>
      </dsp:nvSpPr>
      <dsp:spPr>
        <a:xfrm>
          <a:off x="4228" y="1131901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Employed</a:t>
          </a:r>
        </a:p>
      </dsp:txBody>
      <dsp:txXfrm>
        <a:off x="4228" y="1131901"/>
        <a:ext cx="1458888" cy="541247"/>
      </dsp:txXfrm>
    </dsp:sp>
    <dsp:sp modelId="{8A26BE40-3732-4307-9D61-A448E0C8F2CE}">
      <dsp:nvSpPr>
        <dsp:cNvPr id="0" name=""/>
        <dsp:cNvSpPr/>
      </dsp:nvSpPr>
      <dsp:spPr>
        <a:xfrm>
          <a:off x="1609066" y="126727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A1D38-3C35-4699-96CB-229DD814AD77}">
      <dsp:nvSpPr>
        <dsp:cNvPr id="0" name=""/>
        <dsp:cNvSpPr/>
      </dsp:nvSpPr>
      <dsp:spPr>
        <a:xfrm>
          <a:off x="1609066" y="1131901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Declines</a:t>
          </a:r>
        </a:p>
      </dsp:txBody>
      <dsp:txXfrm>
        <a:off x="1609066" y="1131901"/>
        <a:ext cx="1458888" cy="541247"/>
      </dsp:txXfrm>
    </dsp:sp>
    <dsp:sp modelId="{F2D3E040-0EDD-4DF8-B459-E004CB1F1DC3}">
      <dsp:nvSpPr>
        <dsp:cNvPr id="0" name=""/>
        <dsp:cNvSpPr/>
      </dsp:nvSpPr>
      <dsp:spPr>
        <a:xfrm>
          <a:off x="3213905" y="126727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A8F2B-EA43-42F0-8D2D-AEA4207B5953}">
      <dsp:nvSpPr>
        <dsp:cNvPr id="0" name=""/>
        <dsp:cNvSpPr/>
      </dsp:nvSpPr>
      <dsp:spPr>
        <a:xfrm>
          <a:off x="3213905" y="1131901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School</a:t>
          </a:r>
        </a:p>
      </dsp:txBody>
      <dsp:txXfrm>
        <a:off x="3213905" y="1131901"/>
        <a:ext cx="1458888" cy="541247"/>
      </dsp:txXfrm>
    </dsp:sp>
    <dsp:sp modelId="{A875CD01-9D44-4273-B232-05E3EDFEDC6E}">
      <dsp:nvSpPr>
        <dsp:cNvPr id="0" name=""/>
        <dsp:cNvSpPr/>
      </dsp:nvSpPr>
      <dsp:spPr>
        <a:xfrm>
          <a:off x="4818744" y="126727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5914B-0F1C-41D6-8078-4D7B8EFBF3D2}">
      <dsp:nvSpPr>
        <dsp:cNvPr id="0" name=""/>
        <dsp:cNvSpPr/>
      </dsp:nvSpPr>
      <dsp:spPr>
        <a:xfrm>
          <a:off x="4818744" y="1131901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Unresponsive Contact</a:t>
          </a:r>
        </a:p>
      </dsp:txBody>
      <dsp:txXfrm>
        <a:off x="4818744" y="1131901"/>
        <a:ext cx="1458888" cy="541247"/>
      </dsp:txXfrm>
    </dsp:sp>
    <dsp:sp modelId="{5053FFD9-1F3D-4038-A419-8AA089B26075}">
      <dsp:nvSpPr>
        <dsp:cNvPr id="0" name=""/>
        <dsp:cNvSpPr/>
      </dsp:nvSpPr>
      <dsp:spPr>
        <a:xfrm>
          <a:off x="6423583" y="126727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BE0C-BFE9-4D78-8FCF-CD2885BACE49}">
      <dsp:nvSpPr>
        <dsp:cNvPr id="0" name=""/>
        <dsp:cNvSpPr/>
      </dsp:nvSpPr>
      <dsp:spPr>
        <a:xfrm>
          <a:off x="6423583" y="1131901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Financial</a:t>
          </a:r>
        </a:p>
      </dsp:txBody>
      <dsp:txXfrm>
        <a:off x="6423583" y="1131901"/>
        <a:ext cx="1458888" cy="541247"/>
      </dsp:txXfrm>
    </dsp:sp>
    <dsp:sp modelId="{6327437E-95F1-40A4-BF54-B7A912CB4CDC}">
      <dsp:nvSpPr>
        <dsp:cNvPr id="0" name=""/>
        <dsp:cNvSpPr/>
      </dsp:nvSpPr>
      <dsp:spPr>
        <a:xfrm>
          <a:off x="4228" y="1819038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DCF92-EDB8-4463-8B3C-F0E34F07DB43}">
      <dsp:nvSpPr>
        <dsp:cNvPr id="0" name=""/>
        <dsp:cNvSpPr/>
      </dsp:nvSpPr>
      <dsp:spPr>
        <a:xfrm>
          <a:off x="4228" y="2824212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Satisfaction</a:t>
          </a:r>
        </a:p>
      </dsp:txBody>
      <dsp:txXfrm>
        <a:off x="4228" y="2824212"/>
        <a:ext cx="1458888" cy="541247"/>
      </dsp:txXfrm>
    </dsp:sp>
    <dsp:sp modelId="{555A8253-B439-474C-89F2-EDF29E46BA9D}">
      <dsp:nvSpPr>
        <dsp:cNvPr id="0" name=""/>
        <dsp:cNvSpPr/>
      </dsp:nvSpPr>
      <dsp:spPr>
        <a:xfrm>
          <a:off x="1609066" y="1819038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A398F-2574-4AC8-BADE-086EA11C1CFC}">
      <dsp:nvSpPr>
        <dsp:cNvPr id="0" name=""/>
        <dsp:cNvSpPr/>
      </dsp:nvSpPr>
      <dsp:spPr>
        <a:xfrm>
          <a:off x="1609066" y="2824212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Family</a:t>
          </a:r>
        </a:p>
      </dsp:txBody>
      <dsp:txXfrm>
        <a:off x="1609066" y="2824212"/>
        <a:ext cx="1458888" cy="541247"/>
      </dsp:txXfrm>
    </dsp:sp>
    <dsp:sp modelId="{EF59D4BE-4243-4708-B892-42637101A5AC}">
      <dsp:nvSpPr>
        <dsp:cNvPr id="0" name=""/>
        <dsp:cNvSpPr/>
      </dsp:nvSpPr>
      <dsp:spPr>
        <a:xfrm>
          <a:off x="3213905" y="1819038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DF21-940D-4FBD-8E2A-F342E1B7CA3E}">
      <dsp:nvSpPr>
        <dsp:cNvPr id="0" name=""/>
        <dsp:cNvSpPr/>
      </dsp:nvSpPr>
      <dsp:spPr>
        <a:xfrm>
          <a:off x="3213905" y="2824212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Medical</a:t>
          </a:r>
        </a:p>
      </dsp:txBody>
      <dsp:txXfrm>
        <a:off x="3213905" y="2824212"/>
        <a:ext cx="1458888" cy="541247"/>
      </dsp:txXfrm>
    </dsp:sp>
    <dsp:sp modelId="{B3D0FB00-3CEA-4543-9C55-50154F4CEC16}">
      <dsp:nvSpPr>
        <dsp:cNvPr id="0" name=""/>
        <dsp:cNvSpPr/>
      </dsp:nvSpPr>
      <dsp:spPr>
        <a:xfrm>
          <a:off x="4818744" y="1819038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CA06C-9461-4E70-A49C-3D80547E09A2}">
      <dsp:nvSpPr>
        <dsp:cNvPr id="0" name=""/>
        <dsp:cNvSpPr/>
      </dsp:nvSpPr>
      <dsp:spPr>
        <a:xfrm>
          <a:off x="4818744" y="2824212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Relocation</a:t>
          </a:r>
        </a:p>
      </dsp:txBody>
      <dsp:txXfrm>
        <a:off x="4818744" y="2824212"/>
        <a:ext cx="1458888" cy="541247"/>
      </dsp:txXfrm>
    </dsp:sp>
    <dsp:sp modelId="{D154903E-1811-4432-99D5-A054D4B31D1C}">
      <dsp:nvSpPr>
        <dsp:cNvPr id="0" name=""/>
        <dsp:cNvSpPr/>
      </dsp:nvSpPr>
      <dsp:spPr>
        <a:xfrm>
          <a:off x="6423583" y="1819038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EF955-1E5D-448F-9731-48B850AC4E53}">
      <dsp:nvSpPr>
        <dsp:cNvPr id="0" name=""/>
        <dsp:cNvSpPr/>
      </dsp:nvSpPr>
      <dsp:spPr>
        <a:xfrm>
          <a:off x="6423583" y="2824212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Rehabilitated</a:t>
          </a:r>
        </a:p>
      </dsp:txBody>
      <dsp:txXfrm>
        <a:off x="6423583" y="2824212"/>
        <a:ext cx="1458888" cy="541247"/>
      </dsp:txXfrm>
    </dsp:sp>
    <dsp:sp modelId="{F12EE08D-0D56-4EC1-BC1A-CA8AD90451FD}">
      <dsp:nvSpPr>
        <dsp:cNvPr id="0" name=""/>
        <dsp:cNvSpPr/>
      </dsp:nvSpPr>
      <dsp:spPr>
        <a:xfrm>
          <a:off x="1609066" y="3511349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6208F-04FF-4D84-95B4-863B13876AD4}">
      <dsp:nvSpPr>
        <dsp:cNvPr id="0" name=""/>
        <dsp:cNvSpPr/>
      </dsp:nvSpPr>
      <dsp:spPr>
        <a:xfrm>
          <a:off x="1609066" y="4516523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Limitation</a:t>
          </a:r>
        </a:p>
      </dsp:txBody>
      <dsp:txXfrm>
        <a:off x="1609066" y="4516523"/>
        <a:ext cx="1458888" cy="541247"/>
      </dsp:txXfrm>
    </dsp:sp>
    <dsp:sp modelId="{0BC2BE4E-DF24-4E00-9D53-279AAF294152}">
      <dsp:nvSpPr>
        <dsp:cNvPr id="0" name=""/>
        <dsp:cNvSpPr/>
      </dsp:nvSpPr>
      <dsp:spPr>
        <a:xfrm>
          <a:off x="3213905" y="3511349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4CF97-212B-4ABB-A418-34FCF28A279F}">
      <dsp:nvSpPr>
        <dsp:cNvPr id="0" name=""/>
        <dsp:cNvSpPr/>
      </dsp:nvSpPr>
      <dsp:spPr>
        <a:xfrm>
          <a:off x="3213905" y="4516523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Non-compliant</a:t>
          </a:r>
        </a:p>
      </dsp:txBody>
      <dsp:txXfrm>
        <a:off x="3213905" y="4516523"/>
        <a:ext cx="1458888" cy="541247"/>
      </dsp:txXfrm>
    </dsp:sp>
    <dsp:sp modelId="{00D672F0-14DA-4897-84CA-8DB6F74C2EA8}">
      <dsp:nvSpPr>
        <dsp:cNvPr id="0" name=""/>
        <dsp:cNvSpPr/>
      </dsp:nvSpPr>
      <dsp:spPr>
        <a:xfrm>
          <a:off x="4818744" y="3511349"/>
          <a:ext cx="1458888" cy="1005174"/>
        </a:xfrm>
        <a:prstGeom prst="roundRect">
          <a:avLst/>
        </a:prstGeom>
        <a:blipFill dpi="0" rotWithShape="1">
          <a:blip xmlns:r="http://schemas.openxmlformats.org/officeDocument/2006/relationships"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85910-7C2C-47B4-9478-FF9803339576}">
      <dsp:nvSpPr>
        <dsp:cNvPr id="0" name=""/>
        <dsp:cNvSpPr/>
      </dsp:nvSpPr>
      <dsp:spPr>
        <a:xfrm>
          <a:off x="4818744" y="4516523"/>
          <a:ext cx="1458888" cy="54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202452"/>
              </a:solidFill>
            </a:rPr>
            <a:t>Other</a:t>
          </a:r>
        </a:p>
      </dsp:txBody>
      <dsp:txXfrm>
        <a:off x="4818744" y="4516523"/>
        <a:ext cx="1458888" cy="541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2A3B-27DD-4C39-A669-3C0593DC9F17}">
      <dsp:nvSpPr>
        <dsp:cNvPr id="0" name=""/>
        <dsp:cNvSpPr/>
      </dsp:nvSpPr>
      <dsp:spPr>
        <a:xfrm>
          <a:off x="360715" y="1633"/>
          <a:ext cx="6816792" cy="982282"/>
        </a:xfrm>
        <a:prstGeom prst="roundRect">
          <a:avLst>
            <a:gd name="adj" fmla="val 10000"/>
          </a:avLst>
        </a:prstGeom>
        <a:solidFill>
          <a:srgbClr val="202452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Assists veterans whose service-connected disabilities limit their ability to:</a:t>
          </a:r>
        </a:p>
      </dsp:txBody>
      <dsp:txXfrm>
        <a:off x="389485" y="30403"/>
        <a:ext cx="6759252" cy="924742"/>
      </dsp:txXfrm>
    </dsp:sp>
    <dsp:sp modelId="{F2348DE5-09BE-4962-BC56-0D5CCEFAE0DD}">
      <dsp:nvSpPr>
        <dsp:cNvPr id="0" name=""/>
        <dsp:cNvSpPr/>
      </dsp:nvSpPr>
      <dsp:spPr>
        <a:xfrm>
          <a:off x="360715" y="1160726"/>
          <a:ext cx="982282" cy="9822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204E8-636E-45AB-97D1-AB4060CFA46D}">
      <dsp:nvSpPr>
        <dsp:cNvPr id="0" name=""/>
        <dsp:cNvSpPr/>
      </dsp:nvSpPr>
      <dsp:spPr>
        <a:xfrm>
          <a:off x="1401934" y="1160726"/>
          <a:ext cx="5775573" cy="982282"/>
        </a:xfrm>
        <a:prstGeom prst="roundRect">
          <a:avLst>
            <a:gd name="adj" fmla="val 1667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prepare for;</a:t>
          </a:r>
        </a:p>
      </dsp:txBody>
      <dsp:txXfrm>
        <a:off x="1449894" y="1208686"/>
        <a:ext cx="5679653" cy="886362"/>
      </dsp:txXfrm>
    </dsp:sp>
    <dsp:sp modelId="{F3D7F3C1-C102-4081-8ED9-F95FF06DD400}">
      <dsp:nvSpPr>
        <dsp:cNvPr id="0" name=""/>
        <dsp:cNvSpPr/>
      </dsp:nvSpPr>
      <dsp:spPr>
        <a:xfrm>
          <a:off x="360715" y="2260882"/>
          <a:ext cx="982282" cy="9822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1E79C-A011-4E20-921C-A593AF6BDD05}">
      <dsp:nvSpPr>
        <dsp:cNvPr id="0" name=""/>
        <dsp:cNvSpPr/>
      </dsp:nvSpPr>
      <dsp:spPr>
        <a:xfrm>
          <a:off x="1401934" y="2260882"/>
          <a:ext cx="5775573" cy="982282"/>
        </a:xfrm>
        <a:prstGeom prst="roundRect">
          <a:avLst>
            <a:gd name="adj" fmla="val 16670"/>
          </a:avLst>
        </a:prstGeom>
        <a:solidFill>
          <a:srgbClr val="202452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obtain; and</a:t>
          </a:r>
        </a:p>
      </dsp:txBody>
      <dsp:txXfrm>
        <a:off x="1449894" y="2308842"/>
        <a:ext cx="5679653" cy="886362"/>
      </dsp:txXfrm>
    </dsp:sp>
    <dsp:sp modelId="{B85A3E47-5697-4E92-99F6-E2A01484E0C0}">
      <dsp:nvSpPr>
        <dsp:cNvPr id="0" name=""/>
        <dsp:cNvSpPr/>
      </dsp:nvSpPr>
      <dsp:spPr>
        <a:xfrm>
          <a:off x="360715" y="3361038"/>
          <a:ext cx="982282" cy="9822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2837A-1302-4840-B74C-68170D10E74C}">
      <dsp:nvSpPr>
        <dsp:cNvPr id="0" name=""/>
        <dsp:cNvSpPr/>
      </dsp:nvSpPr>
      <dsp:spPr>
        <a:xfrm>
          <a:off x="1401934" y="3361038"/>
          <a:ext cx="5775573" cy="982282"/>
        </a:xfrm>
        <a:prstGeom prst="roundRect">
          <a:avLst>
            <a:gd name="adj" fmla="val 16670"/>
          </a:avLst>
        </a:prstGeom>
        <a:solidFill>
          <a:srgbClr val="20245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maintain suitable employment.</a:t>
          </a:r>
        </a:p>
      </dsp:txBody>
      <dsp:txXfrm>
        <a:off x="1449894" y="3408998"/>
        <a:ext cx="5679653" cy="886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63B80-D886-4414-98C4-16AE467E652C}">
      <dsp:nvSpPr>
        <dsp:cNvPr id="0" name=""/>
        <dsp:cNvSpPr/>
      </dsp:nvSpPr>
      <dsp:spPr>
        <a:xfrm>
          <a:off x="186700" y="0"/>
          <a:ext cx="1752339" cy="17523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05364-C853-4926-A3FB-03DE1B05E0D2}">
      <dsp:nvSpPr>
        <dsp:cNvPr id="0" name=""/>
        <dsp:cNvSpPr/>
      </dsp:nvSpPr>
      <dsp:spPr>
        <a:xfrm>
          <a:off x="151023" y="1627885"/>
          <a:ext cx="2114478" cy="2997009"/>
        </a:xfrm>
        <a:prstGeom prst="roundRect">
          <a:avLst>
            <a:gd name="adj" fmla="val 10000"/>
          </a:avLst>
        </a:prstGeom>
        <a:solidFill>
          <a:srgbClr val="20245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Medical</a:t>
          </a:r>
          <a:endParaRPr lang="en-US" sz="17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Medical referrals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Rehabilitation planning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Counseling/case management                                   </a:t>
          </a:r>
        </a:p>
      </dsp:txBody>
      <dsp:txXfrm>
        <a:off x="212954" y="1689816"/>
        <a:ext cx="1990616" cy="2873147"/>
      </dsp:txXfrm>
    </dsp:sp>
    <dsp:sp modelId="{17E91C58-8119-4AF1-8E8B-E00F44792F77}">
      <dsp:nvSpPr>
        <dsp:cNvPr id="0" name=""/>
        <dsp:cNvSpPr/>
      </dsp:nvSpPr>
      <dsp:spPr>
        <a:xfrm rot="78935">
          <a:off x="2317744" y="698807"/>
          <a:ext cx="378854" cy="421062"/>
        </a:xfrm>
        <a:prstGeom prst="rightArrow">
          <a:avLst>
            <a:gd name="adj1" fmla="val 60000"/>
            <a:gd name="adj2" fmla="val 50000"/>
          </a:avLst>
        </a:prstGeom>
        <a:solidFill>
          <a:srgbClr val="9C9E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317759" y="781714"/>
        <a:ext cx="265198" cy="252638"/>
      </dsp:txXfrm>
    </dsp:sp>
    <dsp:sp modelId="{5D0127D5-DB54-4455-8DD7-35E040570C3D}">
      <dsp:nvSpPr>
        <dsp:cNvPr id="0" name=""/>
        <dsp:cNvSpPr/>
      </dsp:nvSpPr>
      <dsp:spPr>
        <a:xfrm>
          <a:off x="3021195" y="96739"/>
          <a:ext cx="1671960" cy="168720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761" b="-76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24DD8-A8C9-42BB-9F10-C0ED2E72FE03}">
      <dsp:nvSpPr>
        <dsp:cNvPr id="0" name=""/>
        <dsp:cNvSpPr/>
      </dsp:nvSpPr>
      <dsp:spPr>
        <a:xfrm>
          <a:off x="3008641" y="1611602"/>
          <a:ext cx="2114478" cy="2997009"/>
        </a:xfrm>
        <a:prstGeom prst="roundRect">
          <a:avLst>
            <a:gd name="adj" fmla="val 10000"/>
          </a:avLst>
        </a:prstGeom>
        <a:solidFill>
          <a:srgbClr val="202452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Education</a:t>
          </a:r>
          <a:endParaRPr lang="en-US" sz="17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Evaluation of abilities, aptitudes, and interests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Addressing training needs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Post-secondary training</a:t>
          </a:r>
        </a:p>
      </dsp:txBody>
      <dsp:txXfrm>
        <a:off x="3070572" y="1673533"/>
        <a:ext cx="1990616" cy="2873147"/>
      </dsp:txXfrm>
    </dsp:sp>
    <dsp:sp modelId="{6225E0EA-E382-49D2-AFBC-446A87014E11}">
      <dsp:nvSpPr>
        <dsp:cNvPr id="0" name=""/>
        <dsp:cNvSpPr/>
      </dsp:nvSpPr>
      <dsp:spPr>
        <a:xfrm rot="21537191">
          <a:off x="5108027" y="703162"/>
          <a:ext cx="414975" cy="421062"/>
        </a:xfrm>
        <a:prstGeom prst="rightArrow">
          <a:avLst>
            <a:gd name="adj1" fmla="val 60000"/>
            <a:gd name="adj2" fmla="val 50000"/>
          </a:avLst>
        </a:prstGeom>
        <a:solidFill>
          <a:srgbClr val="9C9E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1"/>
            </a:solidFill>
          </a:endParaRPr>
        </a:p>
      </dsp:txBody>
      <dsp:txXfrm>
        <a:off x="5108037" y="788511"/>
        <a:ext cx="290483" cy="252638"/>
      </dsp:txXfrm>
    </dsp:sp>
    <dsp:sp modelId="{123B4AF5-90DC-4B80-B5C8-56936AEEC998}">
      <dsp:nvSpPr>
        <dsp:cNvPr id="0" name=""/>
        <dsp:cNvSpPr/>
      </dsp:nvSpPr>
      <dsp:spPr>
        <a:xfrm>
          <a:off x="5878602" y="0"/>
          <a:ext cx="1789945" cy="177410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894" t="-4115" r="-1894" b="411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E7DB8-1BD7-43EB-93AC-8E6D5733DE73}">
      <dsp:nvSpPr>
        <dsp:cNvPr id="0" name=""/>
        <dsp:cNvSpPr/>
      </dsp:nvSpPr>
      <dsp:spPr>
        <a:xfrm>
          <a:off x="5879801" y="1633326"/>
          <a:ext cx="2114478" cy="2997009"/>
        </a:xfrm>
        <a:prstGeom prst="roundRect">
          <a:avLst>
            <a:gd name="adj" fmla="val 10000"/>
          </a:avLst>
        </a:prstGeom>
        <a:solidFill>
          <a:srgbClr val="20245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Employment</a:t>
          </a:r>
          <a:endParaRPr lang="en-US" sz="16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Exploring employment options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Job training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Vocational counseling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Referrals to Career Centers</a:t>
          </a:r>
          <a:r>
            <a:rPr lang="en-US" sz="1200" kern="1200" dirty="0"/>
            <a:t>	</a:t>
          </a:r>
        </a:p>
      </dsp:txBody>
      <dsp:txXfrm>
        <a:off x="5941732" y="1695257"/>
        <a:ext cx="1990616" cy="2873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34866-3113-4E49-9E3F-1F18E5F8AE3D}">
      <dsp:nvSpPr>
        <dsp:cNvPr id="0" name=""/>
        <dsp:cNvSpPr/>
      </dsp:nvSpPr>
      <dsp:spPr>
        <a:xfrm>
          <a:off x="5347" y="137648"/>
          <a:ext cx="2608609" cy="1123714"/>
        </a:xfrm>
        <a:prstGeom prst="roundRect">
          <a:avLst>
            <a:gd name="adj" fmla="val 10000"/>
          </a:avLst>
        </a:prstGeom>
        <a:solidFill>
          <a:srgbClr val="20245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VR&amp;E participants are co-managed by both:</a:t>
          </a:r>
        </a:p>
      </dsp:txBody>
      <dsp:txXfrm>
        <a:off x="38259" y="170560"/>
        <a:ext cx="2542785" cy="1057890"/>
      </dsp:txXfrm>
    </dsp:sp>
    <dsp:sp modelId="{60D51846-05BE-42D7-86AD-9012F47B90D4}">
      <dsp:nvSpPr>
        <dsp:cNvPr id="0" name=""/>
        <dsp:cNvSpPr/>
      </dsp:nvSpPr>
      <dsp:spPr>
        <a:xfrm>
          <a:off x="266208" y="1261363"/>
          <a:ext cx="260860" cy="63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171"/>
              </a:lnTo>
              <a:lnTo>
                <a:pt x="260860" y="632171"/>
              </a:lnTo>
            </a:path>
          </a:pathLst>
        </a:custGeom>
        <a:noFill/>
        <a:ln w="1270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92986-A0D3-4D41-9D6A-6B25753B002C}">
      <dsp:nvSpPr>
        <dsp:cNvPr id="0" name=""/>
        <dsp:cNvSpPr/>
      </dsp:nvSpPr>
      <dsp:spPr>
        <a:xfrm>
          <a:off x="527069" y="1472086"/>
          <a:ext cx="2305662" cy="842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Local Workforce Development Board (LWDB)</a:t>
          </a:r>
        </a:p>
      </dsp:txBody>
      <dsp:txXfrm>
        <a:off x="551757" y="1496774"/>
        <a:ext cx="2256286" cy="793519"/>
      </dsp:txXfrm>
    </dsp:sp>
    <dsp:sp modelId="{947E01A3-E114-4ED8-BCA3-34D92034DD08}">
      <dsp:nvSpPr>
        <dsp:cNvPr id="0" name=""/>
        <dsp:cNvSpPr/>
      </dsp:nvSpPr>
      <dsp:spPr>
        <a:xfrm>
          <a:off x="266208" y="1261363"/>
          <a:ext cx="260860" cy="1685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790"/>
              </a:lnTo>
              <a:lnTo>
                <a:pt x="260860" y="1685790"/>
              </a:lnTo>
            </a:path>
          </a:pathLst>
        </a:custGeom>
        <a:noFill/>
        <a:ln w="1270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DEA08-63C7-4157-9287-D966B3A8E4CC}">
      <dsp:nvSpPr>
        <dsp:cNvPr id="0" name=""/>
        <dsp:cNvSpPr/>
      </dsp:nvSpPr>
      <dsp:spPr>
        <a:xfrm>
          <a:off x="527069" y="2525706"/>
          <a:ext cx="2305662" cy="842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>
              <a:alpha val="83333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Department of Veterans Affairs (VA)</a:t>
          </a:r>
        </a:p>
      </dsp:txBody>
      <dsp:txXfrm>
        <a:off x="551757" y="2550394"/>
        <a:ext cx="2256286" cy="793519"/>
      </dsp:txXfrm>
    </dsp:sp>
    <dsp:sp modelId="{30204B7B-8D30-4679-889F-2E0517F0764D}">
      <dsp:nvSpPr>
        <dsp:cNvPr id="0" name=""/>
        <dsp:cNvSpPr/>
      </dsp:nvSpPr>
      <dsp:spPr>
        <a:xfrm>
          <a:off x="3035404" y="137648"/>
          <a:ext cx="2608609" cy="1123714"/>
        </a:xfrm>
        <a:prstGeom prst="roundRect">
          <a:avLst>
            <a:gd name="adj" fmla="val 10000"/>
          </a:avLst>
        </a:prstGeom>
        <a:solidFill>
          <a:srgbClr val="202452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Intensive Service Coordinators (ISC) are the point of contact between:</a:t>
          </a:r>
        </a:p>
      </dsp:txBody>
      <dsp:txXfrm>
        <a:off x="3068316" y="170560"/>
        <a:ext cx="2542785" cy="1057890"/>
      </dsp:txXfrm>
    </dsp:sp>
    <dsp:sp modelId="{FCDAACE1-280D-4A48-8C16-0CD0ED1ED2AD}">
      <dsp:nvSpPr>
        <dsp:cNvPr id="0" name=""/>
        <dsp:cNvSpPr/>
      </dsp:nvSpPr>
      <dsp:spPr>
        <a:xfrm>
          <a:off x="3296265" y="1261363"/>
          <a:ext cx="260860" cy="63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171"/>
              </a:lnTo>
              <a:lnTo>
                <a:pt x="260860" y="632171"/>
              </a:lnTo>
            </a:path>
          </a:pathLst>
        </a:custGeom>
        <a:noFill/>
        <a:ln w="1270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99FCF-2C3E-4342-8A35-2EEBDD5E4ABC}">
      <dsp:nvSpPr>
        <dsp:cNvPr id="0" name=""/>
        <dsp:cNvSpPr/>
      </dsp:nvSpPr>
      <dsp:spPr>
        <a:xfrm>
          <a:off x="3557126" y="1472086"/>
          <a:ext cx="2305662" cy="842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>
              <a:alpha val="76667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Local Workforce Development Board (LWDB)</a:t>
          </a:r>
        </a:p>
      </dsp:txBody>
      <dsp:txXfrm>
        <a:off x="3581814" y="1496774"/>
        <a:ext cx="2256286" cy="793519"/>
      </dsp:txXfrm>
    </dsp:sp>
    <dsp:sp modelId="{3216D51F-26A0-4D69-A2B1-0187453F1CDF}">
      <dsp:nvSpPr>
        <dsp:cNvPr id="0" name=""/>
        <dsp:cNvSpPr/>
      </dsp:nvSpPr>
      <dsp:spPr>
        <a:xfrm>
          <a:off x="3296265" y="1261363"/>
          <a:ext cx="260860" cy="1685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790"/>
              </a:lnTo>
              <a:lnTo>
                <a:pt x="260860" y="1685790"/>
              </a:lnTo>
            </a:path>
          </a:pathLst>
        </a:custGeom>
        <a:noFill/>
        <a:ln w="1270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21E28-CA3B-46B0-9E66-BDBEF2A96A43}">
      <dsp:nvSpPr>
        <dsp:cNvPr id="0" name=""/>
        <dsp:cNvSpPr/>
      </dsp:nvSpPr>
      <dsp:spPr>
        <a:xfrm>
          <a:off x="3557126" y="2525706"/>
          <a:ext cx="2305662" cy="842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Veteran Readiness Coordinator (VRC)</a:t>
          </a:r>
        </a:p>
      </dsp:txBody>
      <dsp:txXfrm>
        <a:off x="3581814" y="2550394"/>
        <a:ext cx="2256286" cy="793519"/>
      </dsp:txXfrm>
    </dsp:sp>
    <dsp:sp modelId="{ABA72250-E234-443C-924D-B2670600146D}">
      <dsp:nvSpPr>
        <dsp:cNvPr id="0" name=""/>
        <dsp:cNvSpPr/>
      </dsp:nvSpPr>
      <dsp:spPr>
        <a:xfrm>
          <a:off x="3296265" y="1261363"/>
          <a:ext cx="260860" cy="3069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9938"/>
              </a:lnTo>
              <a:lnTo>
                <a:pt x="260860" y="3069938"/>
              </a:lnTo>
            </a:path>
          </a:pathLst>
        </a:custGeom>
        <a:noFill/>
        <a:ln w="1270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F67A0-C362-494F-B173-0EF9A3DFA393}">
      <dsp:nvSpPr>
        <dsp:cNvPr id="0" name=""/>
        <dsp:cNvSpPr/>
      </dsp:nvSpPr>
      <dsp:spPr>
        <a:xfrm>
          <a:off x="3557126" y="3579325"/>
          <a:ext cx="2305662" cy="1503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>
              <a:alpha val="63333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Director of Veterans Employment and Training Service (DVET)</a:t>
          </a:r>
        </a:p>
      </dsp:txBody>
      <dsp:txXfrm>
        <a:off x="3601175" y="3623374"/>
        <a:ext cx="2217564" cy="1415854"/>
      </dsp:txXfrm>
    </dsp:sp>
    <dsp:sp modelId="{AA95CFF5-99FA-49A2-B019-971D5F062020}">
      <dsp:nvSpPr>
        <dsp:cNvPr id="0" name=""/>
        <dsp:cNvSpPr/>
      </dsp:nvSpPr>
      <dsp:spPr>
        <a:xfrm>
          <a:off x="6065461" y="137648"/>
          <a:ext cx="2608609" cy="1123714"/>
        </a:xfrm>
        <a:prstGeom prst="roundRect">
          <a:avLst>
            <a:gd name="adj" fmla="val 10000"/>
          </a:avLst>
        </a:prstGeom>
        <a:solidFill>
          <a:srgbClr val="20245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Disabled Veteran Outreach Program (DVOP) specialists report to:</a:t>
          </a:r>
        </a:p>
      </dsp:txBody>
      <dsp:txXfrm>
        <a:off x="6098373" y="170560"/>
        <a:ext cx="2542785" cy="1057890"/>
      </dsp:txXfrm>
    </dsp:sp>
    <dsp:sp modelId="{5E485261-8457-4E8E-BC2E-2CD6D46E0B6B}">
      <dsp:nvSpPr>
        <dsp:cNvPr id="0" name=""/>
        <dsp:cNvSpPr/>
      </dsp:nvSpPr>
      <dsp:spPr>
        <a:xfrm>
          <a:off x="6326322" y="1261363"/>
          <a:ext cx="260860" cy="63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171"/>
              </a:lnTo>
              <a:lnTo>
                <a:pt x="260860" y="632171"/>
              </a:lnTo>
            </a:path>
          </a:pathLst>
        </a:custGeom>
        <a:noFill/>
        <a:ln w="1270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8FE30-C835-4AF4-86B3-8789A3204A68}">
      <dsp:nvSpPr>
        <dsp:cNvPr id="0" name=""/>
        <dsp:cNvSpPr/>
      </dsp:nvSpPr>
      <dsp:spPr>
        <a:xfrm>
          <a:off x="6587183" y="1472086"/>
          <a:ext cx="2305662" cy="842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>
              <a:alpha val="56667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Veteran Program Manager (VPM)</a:t>
          </a:r>
        </a:p>
      </dsp:txBody>
      <dsp:txXfrm>
        <a:off x="6611871" y="1496774"/>
        <a:ext cx="2256286" cy="793519"/>
      </dsp:txXfrm>
    </dsp:sp>
    <dsp:sp modelId="{74B39DBF-65D8-46E4-9562-4F4FEFD3317C}">
      <dsp:nvSpPr>
        <dsp:cNvPr id="0" name=""/>
        <dsp:cNvSpPr/>
      </dsp:nvSpPr>
      <dsp:spPr>
        <a:xfrm>
          <a:off x="6326322" y="1261363"/>
          <a:ext cx="260860" cy="1685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790"/>
              </a:lnTo>
              <a:lnTo>
                <a:pt x="260860" y="1685790"/>
              </a:lnTo>
            </a:path>
          </a:pathLst>
        </a:custGeom>
        <a:noFill/>
        <a:ln w="1270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C4512-5ADA-400D-805D-59CB14F0F333}">
      <dsp:nvSpPr>
        <dsp:cNvPr id="0" name=""/>
        <dsp:cNvSpPr/>
      </dsp:nvSpPr>
      <dsp:spPr>
        <a:xfrm>
          <a:off x="6587183" y="2525706"/>
          <a:ext cx="2305662" cy="842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202452"/>
              </a:solidFill>
            </a:rPr>
            <a:t>Intensive Service Coordinator (ISC) </a:t>
          </a:r>
          <a:endParaRPr lang="en-US" sz="2000" kern="1200" dirty="0">
            <a:solidFill>
              <a:srgbClr val="202452"/>
            </a:solidFill>
          </a:endParaRPr>
        </a:p>
      </dsp:txBody>
      <dsp:txXfrm>
        <a:off x="6611871" y="2550394"/>
        <a:ext cx="2256286" cy="793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B7ACC-3B9B-46C2-B19A-64F5977C1821}">
      <dsp:nvSpPr>
        <dsp:cNvPr id="0" name=""/>
        <dsp:cNvSpPr/>
      </dsp:nvSpPr>
      <dsp:spPr>
        <a:xfrm rot="5400000">
          <a:off x="1727283" y="863894"/>
          <a:ext cx="746142" cy="7220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C3306-6002-44F5-81BC-18ADB0450411}">
      <dsp:nvSpPr>
        <dsp:cNvPr id="0" name=""/>
        <dsp:cNvSpPr/>
      </dsp:nvSpPr>
      <dsp:spPr>
        <a:xfrm>
          <a:off x="1386078" y="24668"/>
          <a:ext cx="2292767" cy="947422"/>
        </a:xfrm>
        <a:prstGeom prst="roundRect">
          <a:avLst>
            <a:gd name="adj" fmla="val 16670"/>
          </a:avLst>
        </a:prstGeom>
        <a:solidFill>
          <a:srgbClr val="20245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Veteran’s 60-day graduation mark is met</a:t>
          </a:r>
        </a:p>
      </dsp:txBody>
      <dsp:txXfrm>
        <a:off x="1432336" y="70926"/>
        <a:ext cx="2200251" cy="854906"/>
      </dsp:txXfrm>
    </dsp:sp>
    <dsp:sp modelId="{8EE1854E-6C2D-49BA-836C-9FCC6AD4749B}">
      <dsp:nvSpPr>
        <dsp:cNvPr id="0" name=""/>
        <dsp:cNvSpPr/>
      </dsp:nvSpPr>
      <dsp:spPr>
        <a:xfrm>
          <a:off x="3000744" y="233120"/>
          <a:ext cx="681168" cy="529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A8CB3-282C-40B0-A76C-8C2B3565C6E1}">
      <dsp:nvSpPr>
        <dsp:cNvPr id="0" name=""/>
        <dsp:cNvSpPr/>
      </dsp:nvSpPr>
      <dsp:spPr>
        <a:xfrm rot="5400000">
          <a:off x="2838677" y="1868930"/>
          <a:ext cx="746142" cy="7220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81089-6086-4834-BD39-16175EE50AAB}">
      <dsp:nvSpPr>
        <dsp:cNvPr id="0" name=""/>
        <dsp:cNvSpPr/>
      </dsp:nvSpPr>
      <dsp:spPr>
        <a:xfrm>
          <a:off x="2488078" y="1001909"/>
          <a:ext cx="2292767" cy="947422"/>
        </a:xfrm>
        <a:prstGeom prst="roundRect">
          <a:avLst>
            <a:gd name="adj" fmla="val 16670"/>
          </a:avLst>
        </a:prstGeom>
        <a:solidFill>
          <a:srgbClr val="202452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Respective ISC receives notification</a:t>
          </a:r>
        </a:p>
      </dsp:txBody>
      <dsp:txXfrm>
        <a:off x="2534336" y="1048167"/>
        <a:ext cx="2200251" cy="854906"/>
      </dsp:txXfrm>
    </dsp:sp>
    <dsp:sp modelId="{FD983627-5944-4D87-B63D-D4A051F578DC}">
      <dsp:nvSpPr>
        <dsp:cNvPr id="0" name=""/>
        <dsp:cNvSpPr/>
      </dsp:nvSpPr>
      <dsp:spPr>
        <a:xfrm>
          <a:off x="4102745" y="1210361"/>
          <a:ext cx="681168" cy="529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F2C0F-73C3-45EF-A9F2-9C08AE15F176}">
      <dsp:nvSpPr>
        <dsp:cNvPr id="0" name=""/>
        <dsp:cNvSpPr/>
      </dsp:nvSpPr>
      <dsp:spPr>
        <a:xfrm rot="5400000">
          <a:off x="3917806" y="2846555"/>
          <a:ext cx="746142" cy="7220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8A993-D6C6-4B95-8002-F35E15842D70}">
      <dsp:nvSpPr>
        <dsp:cNvPr id="0" name=""/>
        <dsp:cNvSpPr/>
      </dsp:nvSpPr>
      <dsp:spPr>
        <a:xfrm>
          <a:off x="3590079" y="1979151"/>
          <a:ext cx="2292767" cy="947422"/>
        </a:xfrm>
        <a:prstGeom prst="roundRect">
          <a:avLst>
            <a:gd name="adj" fmla="val 16670"/>
          </a:avLst>
        </a:prstGeom>
        <a:solidFill>
          <a:srgbClr val="202452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Email referral is sent to appropriate LWDB</a:t>
          </a:r>
        </a:p>
      </dsp:txBody>
      <dsp:txXfrm>
        <a:off x="3636337" y="2025409"/>
        <a:ext cx="2200251" cy="854906"/>
      </dsp:txXfrm>
    </dsp:sp>
    <dsp:sp modelId="{26F4BB5D-BADE-4B34-A640-1B5DBB98BB20}">
      <dsp:nvSpPr>
        <dsp:cNvPr id="0" name=""/>
        <dsp:cNvSpPr/>
      </dsp:nvSpPr>
      <dsp:spPr>
        <a:xfrm>
          <a:off x="5204745" y="2187603"/>
          <a:ext cx="681168" cy="529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43E83-5C35-4E3A-BAD0-32229826C9C8}">
      <dsp:nvSpPr>
        <dsp:cNvPr id="0" name=""/>
        <dsp:cNvSpPr/>
      </dsp:nvSpPr>
      <dsp:spPr>
        <a:xfrm rot="5400000">
          <a:off x="5052071" y="3805009"/>
          <a:ext cx="746142" cy="7220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C274B-10B7-40C7-85BB-0A1A8E6BC39C}">
      <dsp:nvSpPr>
        <dsp:cNvPr id="0" name=""/>
        <dsp:cNvSpPr/>
      </dsp:nvSpPr>
      <dsp:spPr>
        <a:xfrm>
          <a:off x="4692079" y="2956392"/>
          <a:ext cx="2292767" cy="947422"/>
        </a:xfrm>
        <a:prstGeom prst="roundRect">
          <a:avLst>
            <a:gd name="adj" fmla="val 16670"/>
          </a:avLst>
        </a:prstGeom>
        <a:solidFill>
          <a:srgbClr val="202452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LWDB assigns new VR&amp;E participant to DVOP specialist</a:t>
          </a:r>
        </a:p>
      </dsp:txBody>
      <dsp:txXfrm>
        <a:off x="4738337" y="3002650"/>
        <a:ext cx="2200251" cy="854906"/>
      </dsp:txXfrm>
    </dsp:sp>
    <dsp:sp modelId="{86024290-A87D-498D-A3D5-95D28017D08D}">
      <dsp:nvSpPr>
        <dsp:cNvPr id="0" name=""/>
        <dsp:cNvSpPr/>
      </dsp:nvSpPr>
      <dsp:spPr>
        <a:xfrm>
          <a:off x="6306745" y="3164844"/>
          <a:ext cx="681168" cy="529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F799F-6AD7-4577-ABB4-7E35C3ED7DD8}">
      <dsp:nvSpPr>
        <dsp:cNvPr id="0" name=""/>
        <dsp:cNvSpPr/>
      </dsp:nvSpPr>
      <dsp:spPr>
        <a:xfrm>
          <a:off x="5794080" y="3933633"/>
          <a:ext cx="2292767" cy="947422"/>
        </a:xfrm>
        <a:prstGeom prst="roundRect">
          <a:avLst>
            <a:gd name="adj" fmla="val 16670"/>
          </a:avLst>
        </a:prstGeom>
        <a:solidFill>
          <a:srgbClr val="20245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contact attempts must be within 10 calendar days of referral</a:t>
          </a:r>
        </a:p>
      </dsp:txBody>
      <dsp:txXfrm>
        <a:off x="5840338" y="3979891"/>
        <a:ext cx="2200251" cy="854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B3243-7A9F-4A6E-A2BC-E34581E1AA86}">
      <dsp:nvSpPr>
        <dsp:cNvPr id="0" name=""/>
        <dsp:cNvSpPr/>
      </dsp:nvSpPr>
      <dsp:spPr>
        <a:xfrm rot="10800000">
          <a:off x="1673125" y="1500"/>
          <a:ext cx="5650657" cy="999357"/>
        </a:xfrm>
        <a:prstGeom prst="homePlate">
          <a:avLst/>
        </a:prstGeom>
        <a:solidFill>
          <a:srgbClr val="20245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68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Within 10-calendar days of referral receipt</a:t>
          </a:r>
        </a:p>
      </dsp:txBody>
      <dsp:txXfrm rot="10800000">
        <a:off x="1922964" y="1500"/>
        <a:ext cx="5400818" cy="999357"/>
      </dsp:txXfrm>
    </dsp:sp>
    <dsp:sp modelId="{8AA19472-E4C1-4D2F-8B7E-FA26664971B4}">
      <dsp:nvSpPr>
        <dsp:cNvPr id="0" name=""/>
        <dsp:cNvSpPr/>
      </dsp:nvSpPr>
      <dsp:spPr>
        <a:xfrm>
          <a:off x="671638" y="12653"/>
          <a:ext cx="999357" cy="9993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74D55-0F23-4DCE-B0E1-B07361BFA517}">
      <dsp:nvSpPr>
        <dsp:cNvPr id="0" name=""/>
        <dsp:cNvSpPr/>
      </dsp:nvSpPr>
      <dsp:spPr>
        <a:xfrm rot="10800000">
          <a:off x="1673125" y="1299174"/>
          <a:ext cx="5650657" cy="999357"/>
        </a:xfrm>
        <a:prstGeom prst="homePlate">
          <a:avLst/>
        </a:prstGeom>
        <a:solidFill>
          <a:srgbClr val="202452">
            <a:alpha val="7666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68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Various times of the day</a:t>
          </a:r>
        </a:p>
      </dsp:txBody>
      <dsp:txXfrm rot="10800000">
        <a:off x="1922964" y="1299174"/>
        <a:ext cx="5400818" cy="999357"/>
      </dsp:txXfrm>
    </dsp:sp>
    <dsp:sp modelId="{6CF3DB29-2B40-42A6-9EE1-CBF51EF60383}">
      <dsp:nvSpPr>
        <dsp:cNvPr id="0" name=""/>
        <dsp:cNvSpPr/>
      </dsp:nvSpPr>
      <dsp:spPr>
        <a:xfrm>
          <a:off x="682791" y="1336819"/>
          <a:ext cx="999357" cy="9993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4697B-16BE-4849-A353-60FBC61EBFD9}">
      <dsp:nvSpPr>
        <dsp:cNvPr id="0" name=""/>
        <dsp:cNvSpPr/>
      </dsp:nvSpPr>
      <dsp:spPr>
        <a:xfrm rot="10800000">
          <a:off x="1673125" y="2596847"/>
          <a:ext cx="5650657" cy="999357"/>
        </a:xfrm>
        <a:prstGeom prst="homePlate">
          <a:avLst/>
        </a:prstGeom>
        <a:solidFill>
          <a:srgbClr val="202452">
            <a:alpha val="6333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68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3-contact attempt minimum during the initial week</a:t>
          </a:r>
        </a:p>
      </dsp:txBody>
      <dsp:txXfrm rot="10800000">
        <a:off x="1922964" y="2596847"/>
        <a:ext cx="5400818" cy="999357"/>
      </dsp:txXfrm>
    </dsp:sp>
    <dsp:sp modelId="{0E53310C-1265-461D-A98B-F97F8FCFCAE1}">
      <dsp:nvSpPr>
        <dsp:cNvPr id="0" name=""/>
        <dsp:cNvSpPr/>
      </dsp:nvSpPr>
      <dsp:spPr>
        <a:xfrm>
          <a:off x="693944" y="2596847"/>
          <a:ext cx="999357" cy="99935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20711-75E7-4524-BC72-2D86AB427FA9}">
      <dsp:nvSpPr>
        <dsp:cNvPr id="0" name=""/>
        <dsp:cNvSpPr/>
      </dsp:nvSpPr>
      <dsp:spPr>
        <a:xfrm rot="10800000">
          <a:off x="1673125" y="3894521"/>
          <a:ext cx="5650657" cy="999357"/>
        </a:xfrm>
        <a:prstGeom prst="homePlate">
          <a:avLst/>
        </a:prstGeom>
        <a:solidFill>
          <a:srgbClr val="20245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68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Contact attempts must be meaningful</a:t>
          </a:r>
        </a:p>
      </dsp:txBody>
      <dsp:txXfrm rot="10800000">
        <a:off x="1922964" y="3894521"/>
        <a:ext cx="5400818" cy="999357"/>
      </dsp:txXfrm>
    </dsp:sp>
    <dsp:sp modelId="{07C666BE-B2B3-4AC3-8271-4AC6036453BE}">
      <dsp:nvSpPr>
        <dsp:cNvPr id="0" name=""/>
        <dsp:cNvSpPr/>
      </dsp:nvSpPr>
      <dsp:spPr>
        <a:xfrm>
          <a:off x="693944" y="3851419"/>
          <a:ext cx="999357" cy="99935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F560A-6153-441F-B305-BC30CB0FB9CF}">
      <dsp:nvSpPr>
        <dsp:cNvPr id="0" name=""/>
        <dsp:cNvSpPr/>
      </dsp:nvSpPr>
      <dsp:spPr>
        <a:xfrm>
          <a:off x="0" y="3936223"/>
          <a:ext cx="7886700" cy="1291956"/>
        </a:xfrm>
        <a:prstGeom prst="rect">
          <a:avLst/>
        </a:prstGeom>
        <a:solidFill>
          <a:srgbClr val="20245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no EF account is present, consider:</a:t>
          </a:r>
        </a:p>
      </dsp:txBody>
      <dsp:txXfrm>
        <a:off x="0" y="3936223"/>
        <a:ext cx="7886700" cy="697656"/>
      </dsp:txXfrm>
    </dsp:sp>
    <dsp:sp modelId="{DD852FB3-DBED-4350-AAFD-92E1DC1AAC0C}">
      <dsp:nvSpPr>
        <dsp:cNvPr id="0" name=""/>
        <dsp:cNvSpPr/>
      </dsp:nvSpPr>
      <dsp:spPr>
        <a:xfrm>
          <a:off x="0" y="4608040"/>
          <a:ext cx="1971674" cy="5942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Excel spreadsheet</a:t>
          </a:r>
        </a:p>
      </dsp:txBody>
      <dsp:txXfrm>
        <a:off x="0" y="4608040"/>
        <a:ext cx="1971674" cy="594299"/>
      </dsp:txXfrm>
    </dsp:sp>
    <dsp:sp modelId="{450D6A43-1FA5-4F6D-9A4E-5DADBEE04285}">
      <dsp:nvSpPr>
        <dsp:cNvPr id="0" name=""/>
        <dsp:cNvSpPr/>
      </dsp:nvSpPr>
      <dsp:spPr>
        <a:xfrm>
          <a:off x="1971675" y="4608040"/>
          <a:ext cx="1971674" cy="5942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Word document</a:t>
          </a:r>
        </a:p>
      </dsp:txBody>
      <dsp:txXfrm>
        <a:off x="1971675" y="4608040"/>
        <a:ext cx="1971674" cy="594299"/>
      </dsp:txXfrm>
    </dsp:sp>
    <dsp:sp modelId="{76E51E41-FCF8-46F6-8F85-9066E816A509}">
      <dsp:nvSpPr>
        <dsp:cNvPr id="0" name=""/>
        <dsp:cNvSpPr/>
      </dsp:nvSpPr>
      <dsp:spPr>
        <a:xfrm>
          <a:off x="3943350" y="4608040"/>
          <a:ext cx="1971674" cy="5942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Outlook calendar</a:t>
          </a:r>
        </a:p>
      </dsp:txBody>
      <dsp:txXfrm>
        <a:off x="3943350" y="4608040"/>
        <a:ext cx="1971674" cy="594299"/>
      </dsp:txXfrm>
    </dsp:sp>
    <dsp:sp modelId="{43ACFCA2-DD90-48DA-A78F-EE673376A278}">
      <dsp:nvSpPr>
        <dsp:cNvPr id="0" name=""/>
        <dsp:cNvSpPr/>
      </dsp:nvSpPr>
      <dsp:spPr>
        <a:xfrm>
          <a:off x="5915024" y="4608040"/>
          <a:ext cx="1971674" cy="5942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Other locally- developed tracker</a:t>
          </a:r>
        </a:p>
      </dsp:txBody>
      <dsp:txXfrm>
        <a:off x="5915024" y="4608040"/>
        <a:ext cx="1971674" cy="594299"/>
      </dsp:txXfrm>
    </dsp:sp>
    <dsp:sp modelId="{20F3F005-23CA-4FE8-96D7-09AE6E454945}">
      <dsp:nvSpPr>
        <dsp:cNvPr id="0" name=""/>
        <dsp:cNvSpPr/>
      </dsp:nvSpPr>
      <dsp:spPr>
        <a:xfrm rot="10800000">
          <a:off x="0" y="1968573"/>
          <a:ext cx="7886700" cy="1987028"/>
        </a:xfrm>
        <a:prstGeom prst="upArrowCallout">
          <a:avLst/>
        </a:prstGeom>
        <a:solidFill>
          <a:srgbClr val="202452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Case note must be thorough and include contact outcome (if any) to ensure accurate reports.</a:t>
          </a:r>
        </a:p>
      </dsp:txBody>
      <dsp:txXfrm rot="10800000">
        <a:off x="0" y="1968573"/>
        <a:ext cx="7886700" cy="1291111"/>
      </dsp:txXfrm>
    </dsp:sp>
    <dsp:sp modelId="{015C4EFD-AA29-4551-B3B6-716FEDAABC0F}">
      <dsp:nvSpPr>
        <dsp:cNvPr id="0" name=""/>
        <dsp:cNvSpPr/>
      </dsp:nvSpPr>
      <dsp:spPr>
        <a:xfrm rot="10800000">
          <a:off x="0" y="924"/>
          <a:ext cx="7886700" cy="1987028"/>
        </a:xfrm>
        <a:prstGeom prst="upArrowCallout">
          <a:avLst/>
        </a:prstGeom>
        <a:solidFill>
          <a:srgbClr val="20245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 contact attempts must be recorded in Employ Florida (EF) through case notes.</a:t>
          </a:r>
        </a:p>
      </dsp:txBody>
      <dsp:txXfrm rot="10800000">
        <a:off x="0" y="924"/>
        <a:ext cx="7886700" cy="12911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5F8D4-912B-4DCA-AFF9-4734453F3550}">
      <dsp:nvSpPr>
        <dsp:cNvPr id="0" name=""/>
        <dsp:cNvSpPr/>
      </dsp:nvSpPr>
      <dsp:spPr>
        <a:xfrm>
          <a:off x="3947" y="0"/>
          <a:ext cx="3797014" cy="5275261"/>
        </a:xfrm>
        <a:prstGeom prst="roundRect">
          <a:avLst>
            <a:gd name="adj" fmla="val 10000"/>
          </a:avLst>
        </a:prstGeom>
        <a:solidFill>
          <a:srgbClr val="04A6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202452"/>
              </a:solidFill>
            </a:rPr>
            <a:t>Successful Contact Attempts</a:t>
          </a:r>
        </a:p>
      </dsp:txBody>
      <dsp:txXfrm>
        <a:off x="3947" y="0"/>
        <a:ext cx="3797014" cy="1582578"/>
      </dsp:txXfrm>
    </dsp:sp>
    <dsp:sp modelId="{C8F8D3DB-2017-42D4-8C98-DC391B6986FC}">
      <dsp:nvSpPr>
        <dsp:cNvPr id="0" name=""/>
        <dsp:cNvSpPr/>
      </dsp:nvSpPr>
      <dsp:spPr>
        <a:xfrm>
          <a:off x="383648" y="1583029"/>
          <a:ext cx="3037611" cy="1036377"/>
        </a:xfrm>
        <a:prstGeom prst="roundRect">
          <a:avLst>
            <a:gd name="adj" fmla="val 10000"/>
          </a:avLst>
        </a:prstGeom>
        <a:solidFill>
          <a:srgbClr val="20245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Explain next steps of VR&amp;E program</a:t>
          </a:r>
        </a:p>
      </dsp:txBody>
      <dsp:txXfrm>
        <a:off x="414002" y="1613383"/>
        <a:ext cx="2976903" cy="975669"/>
      </dsp:txXfrm>
    </dsp:sp>
    <dsp:sp modelId="{289057ED-DA66-4C11-AE0F-A3C34923DE6C}">
      <dsp:nvSpPr>
        <dsp:cNvPr id="0" name=""/>
        <dsp:cNvSpPr/>
      </dsp:nvSpPr>
      <dsp:spPr>
        <a:xfrm>
          <a:off x="383648" y="2778849"/>
          <a:ext cx="3037611" cy="1036377"/>
        </a:xfrm>
        <a:prstGeom prst="roundRect">
          <a:avLst>
            <a:gd name="adj" fmla="val 10000"/>
          </a:avLst>
        </a:prstGeom>
        <a:solidFill>
          <a:srgbClr val="202452">
            <a:alpha val="8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Schedule first meeting (in-person or virtual)</a:t>
          </a:r>
        </a:p>
      </dsp:txBody>
      <dsp:txXfrm>
        <a:off x="414002" y="2809203"/>
        <a:ext cx="2976903" cy="975669"/>
      </dsp:txXfrm>
    </dsp:sp>
    <dsp:sp modelId="{FB166DBC-BC2C-4602-BEB3-B3F76E755F1D}">
      <dsp:nvSpPr>
        <dsp:cNvPr id="0" name=""/>
        <dsp:cNvSpPr/>
      </dsp:nvSpPr>
      <dsp:spPr>
        <a:xfrm>
          <a:off x="383648" y="3974670"/>
          <a:ext cx="3037611" cy="1036377"/>
        </a:xfrm>
        <a:prstGeom prst="roundRect">
          <a:avLst>
            <a:gd name="adj" fmla="val 10000"/>
          </a:avLst>
        </a:prstGeom>
        <a:solidFill>
          <a:srgbClr val="202452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 instruction on EF account creation if necessary</a:t>
          </a:r>
        </a:p>
      </dsp:txBody>
      <dsp:txXfrm>
        <a:off x="414002" y="4005024"/>
        <a:ext cx="2976903" cy="975669"/>
      </dsp:txXfrm>
    </dsp:sp>
    <dsp:sp modelId="{AD881F24-9183-460D-A48C-CF3DA14FF6D8}">
      <dsp:nvSpPr>
        <dsp:cNvPr id="0" name=""/>
        <dsp:cNvSpPr/>
      </dsp:nvSpPr>
      <dsp:spPr>
        <a:xfrm>
          <a:off x="4085738" y="0"/>
          <a:ext cx="3797014" cy="5275261"/>
        </a:xfrm>
        <a:prstGeom prst="roundRect">
          <a:avLst>
            <a:gd name="adj" fmla="val 10000"/>
          </a:avLst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Unsuccessful Contact Attempts</a:t>
          </a:r>
        </a:p>
      </dsp:txBody>
      <dsp:txXfrm>
        <a:off x="4085738" y="0"/>
        <a:ext cx="3797014" cy="1582578"/>
      </dsp:txXfrm>
    </dsp:sp>
    <dsp:sp modelId="{DB05413E-D1A7-4221-8F64-96A56CC3BCF3}">
      <dsp:nvSpPr>
        <dsp:cNvPr id="0" name=""/>
        <dsp:cNvSpPr/>
      </dsp:nvSpPr>
      <dsp:spPr>
        <a:xfrm>
          <a:off x="4465439" y="1583029"/>
          <a:ext cx="3037611" cy="1036377"/>
        </a:xfrm>
        <a:prstGeom prst="roundRect">
          <a:avLst>
            <a:gd name="adj" fmla="val 10000"/>
          </a:avLst>
        </a:prstGeom>
        <a:solidFill>
          <a:srgbClr val="E2C549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Exhaust contact methods</a:t>
          </a:r>
        </a:p>
      </dsp:txBody>
      <dsp:txXfrm>
        <a:off x="4495793" y="1613383"/>
        <a:ext cx="2976903" cy="975669"/>
      </dsp:txXfrm>
    </dsp:sp>
    <dsp:sp modelId="{61994543-B8ED-4CD2-91CF-42DC0061C705}">
      <dsp:nvSpPr>
        <dsp:cNvPr id="0" name=""/>
        <dsp:cNvSpPr/>
      </dsp:nvSpPr>
      <dsp:spPr>
        <a:xfrm>
          <a:off x="4465439" y="2778849"/>
          <a:ext cx="3037611" cy="1036377"/>
        </a:xfrm>
        <a:prstGeom prst="roundRect">
          <a:avLst>
            <a:gd name="adj" fmla="val 10000"/>
          </a:avLst>
        </a:prstGeom>
        <a:solidFill>
          <a:srgbClr val="E2C549">
            <a:alpha val="5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First 2-months (60-days), ISC must be notified for case closure</a:t>
          </a:r>
        </a:p>
      </dsp:txBody>
      <dsp:txXfrm>
        <a:off x="4495793" y="2809203"/>
        <a:ext cx="2976903" cy="975669"/>
      </dsp:txXfrm>
    </dsp:sp>
    <dsp:sp modelId="{3F6ED13A-1406-419E-BA13-4B92C2777AA9}">
      <dsp:nvSpPr>
        <dsp:cNvPr id="0" name=""/>
        <dsp:cNvSpPr/>
      </dsp:nvSpPr>
      <dsp:spPr>
        <a:xfrm>
          <a:off x="4465439" y="3974670"/>
          <a:ext cx="3037611" cy="1036377"/>
        </a:xfrm>
        <a:prstGeom prst="roundRect">
          <a:avLst>
            <a:gd name="adj" fmla="val 10000"/>
          </a:avLst>
        </a:prstGeom>
        <a:solidFill>
          <a:srgbClr val="E2C54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Must continue attempting contact until notified by ISC of closure</a:t>
          </a:r>
        </a:p>
      </dsp:txBody>
      <dsp:txXfrm>
        <a:off x="4495793" y="4005024"/>
        <a:ext cx="2976903" cy="9756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29BAF-BA78-4CE3-A913-ACE56A8C90D8}">
      <dsp:nvSpPr>
        <dsp:cNvPr id="0" name=""/>
        <dsp:cNvSpPr/>
      </dsp:nvSpPr>
      <dsp:spPr>
        <a:xfrm>
          <a:off x="2280144" y="715613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rgbClr val="04A65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758716"/>
        <a:ext cx="26172" cy="5234"/>
      </dsp:txXfrm>
    </dsp:sp>
    <dsp:sp modelId="{7EE42C77-2FAB-4413-A256-32FD5D1BBBAF}">
      <dsp:nvSpPr>
        <dsp:cNvPr id="0" name=""/>
        <dsp:cNvSpPr/>
      </dsp:nvSpPr>
      <dsp:spPr>
        <a:xfrm>
          <a:off x="6045" y="78563"/>
          <a:ext cx="2275898" cy="1365538"/>
        </a:xfrm>
        <a:prstGeom prst="rect">
          <a:avLst/>
        </a:prstGeom>
        <a:solidFill>
          <a:srgbClr val="20245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Create Wagner-</a:t>
          </a:r>
          <a:r>
            <a:rPr lang="en-US" sz="1700" kern="1200" dirty="0" err="1"/>
            <a:t>Peyser</a:t>
          </a:r>
          <a:r>
            <a:rPr lang="en-US" sz="1700" kern="1200" dirty="0"/>
            <a:t> program application</a:t>
          </a:r>
        </a:p>
      </dsp:txBody>
      <dsp:txXfrm>
        <a:off x="6045" y="78563"/>
        <a:ext cx="2275898" cy="1365538"/>
      </dsp:txXfrm>
    </dsp:sp>
    <dsp:sp modelId="{7AA37FA0-85BB-4289-BEBA-0A44DFF27443}">
      <dsp:nvSpPr>
        <dsp:cNvPr id="0" name=""/>
        <dsp:cNvSpPr/>
      </dsp:nvSpPr>
      <dsp:spPr>
        <a:xfrm>
          <a:off x="5079499" y="715613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rgbClr val="04A65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758716"/>
        <a:ext cx="26172" cy="5234"/>
      </dsp:txXfrm>
    </dsp:sp>
    <dsp:sp modelId="{F7FE4EC2-7EF7-496F-B6BD-E947BEBCEAA5}">
      <dsp:nvSpPr>
        <dsp:cNvPr id="0" name=""/>
        <dsp:cNvSpPr/>
      </dsp:nvSpPr>
      <dsp:spPr>
        <a:xfrm>
          <a:off x="2805400" y="78563"/>
          <a:ext cx="2275898" cy="1365538"/>
        </a:xfrm>
        <a:prstGeom prst="rect">
          <a:avLst/>
        </a:prstGeom>
        <a:solidFill>
          <a:srgbClr val="202452">
            <a:alpha val="8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Select </a:t>
          </a:r>
          <a:r>
            <a:rPr lang="en-US" sz="1700" i="1" kern="1200"/>
            <a:t>Yes </a:t>
          </a:r>
          <a:r>
            <a:rPr lang="en-US" sz="1700" i="0" kern="1200"/>
            <a:t>for Veterans Voc. Rehab (Ch. 31) and e</a:t>
          </a:r>
          <a:r>
            <a:rPr lang="en-US" sz="1700" kern="1200"/>
            <a:t>nter JVSG participation date</a:t>
          </a:r>
          <a:endParaRPr lang="en-US" sz="1700" kern="1200" dirty="0"/>
        </a:p>
      </dsp:txBody>
      <dsp:txXfrm>
        <a:off x="2805400" y="78563"/>
        <a:ext cx="2275898" cy="1365538"/>
      </dsp:txXfrm>
    </dsp:sp>
    <dsp:sp modelId="{9FC92A5F-5C0E-440E-AD95-6252E78B6C03}">
      <dsp:nvSpPr>
        <dsp:cNvPr id="0" name=""/>
        <dsp:cNvSpPr/>
      </dsp:nvSpPr>
      <dsp:spPr>
        <a:xfrm>
          <a:off x="1143995" y="1442302"/>
          <a:ext cx="5598709" cy="492856"/>
        </a:xfrm>
        <a:custGeom>
          <a:avLst/>
          <a:gdLst/>
          <a:ahLst/>
          <a:cxnLst/>
          <a:rect l="0" t="0" r="0" b="0"/>
          <a:pathLst>
            <a:path>
              <a:moveTo>
                <a:pt x="5598709" y="0"/>
              </a:moveTo>
              <a:lnTo>
                <a:pt x="5598709" y="263528"/>
              </a:lnTo>
              <a:lnTo>
                <a:pt x="0" y="263528"/>
              </a:lnTo>
              <a:lnTo>
                <a:pt x="0" y="492856"/>
              </a:lnTo>
            </a:path>
          </a:pathLst>
        </a:custGeom>
        <a:noFill/>
        <a:ln w="6350" cap="flat" cmpd="sng" algn="ctr">
          <a:solidFill>
            <a:srgbClr val="04A65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771" y="1686113"/>
        <a:ext cx="281156" cy="5234"/>
      </dsp:txXfrm>
    </dsp:sp>
    <dsp:sp modelId="{4DD89151-D72B-4384-8070-2E87CB053AA8}">
      <dsp:nvSpPr>
        <dsp:cNvPr id="0" name=""/>
        <dsp:cNvSpPr/>
      </dsp:nvSpPr>
      <dsp:spPr>
        <a:xfrm>
          <a:off x="5604755" y="78563"/>
          <a:ext cx="2275898" cy="1365538"/>
        </a:xfrm>
        <a:prstGeom prst="rect">
          <a:avLst/>
        </a:prstGeom>
        <a:solidFill>
          <a:srgbClr val="202452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Record code V01 to create JVSG participation</a:t>
          </a:r>
        </a:p>
      </dsp:txBody>
      <dsp:txXfrm>
        <a:off x="5604755" y="78563"/>
        <a:ext cx="2275898" cy="1365538"/>
      </dsp:txXfrm>
    </dsp:sp>
    <dsp:sp modelId="{C80ADB62-8842-4F31-AAF7-E9DA992DB430}">
      <dsp:nvSpPr>
        <dsp:cNvPr id="0" name=""/>
        <dsp:cNvSpPr/>
      </dsp:nvSpPr>
      <dsp:spPr>
        <a:xfrm>
          <a:off x="2280144" y="2604609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rgbClr val="04A65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2647711"/>
        <a:ext cx="26172" cy="5234"/>
      </dsp:txXfrm>
    </dsp:sp>
    <dsp:sp modelId="{63178F82-57E3-4296-86F4-83FB3E0E9A4A}">
      <dsp:nvSpPr>
        <dsp:cNvPr id="0" name=""/>
        <dsp:cNvSpPr/>
      </dsp:nvSpPr>
      <dsp:spPr>
        <a:xfrm>
          <a:off x="6045" y="1967559"/>
          <a:ext cx="2275898" cy="1365538"/>
        </a:xfrm>
        <a:prstGeom prst="rect">
          <a:avLst/>
        </a:prstGeom>
        <a:solidFill>
          <a:srgbClr val="202452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Complete Objective Assessment Summary wizard</a:t>
          </a:r>
        </a:p>
      </dsp:txBody>
      <dsp:txXfrm>
        <a:off x="6045" y="1967559"/>
        <a:ext cx="2275898" cy="1365538"/>
      </dsp:txXfrm>
    </dsp:sp>
    <dsp:sp modelId="{16EC0519-42D5-4D58-8FEC-4973743C5F06}">
      <dsp:nvSpPr>
        <dsp:cNvPr id="0" name=""/>
        <dsp:cNvSpPr/>
      </dsp:nvSpPr>
      <dsp:spPr>
        <a:xfrm>
          <a:off x="5079499" y="2604609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rgbClr val="04A65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2647711"/>
        <a:ext cx="26172" cy="5234"/>
      </dsp:txXfrm>
    </dsp:sp>
    <dsp:sp modelId="{F1CBB40C-59C2-477D-B285-E6693806D1AE}">
      <dsp:nvSpPr>
        <dsp:cNvPr id="0" name=""/>
        <dsp:cNvSpPr/>
      </dsp:nvSpPr>
      <dsp:spPr>
        <a:xfrm>
          <a:off x="2805400" y="1967559"/>
          <a:ext cx="2275898" cy="1365538"/>
        </a:xfrm>
        <a:prstGeom prst="rect">
          <a:avLst/>
        </a:prstGeom>
        <a:solidFill>
          <a:srgbClr val="202452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Complete Individual Employment Plan/Service Strategy wizard</a:t>
          </a:r>
        </a:p>
      </dsp:txBody>
      <dsp:txXfrm>
        <a:off x="2805400" y="1967559"/>
        <a:ext cx="2275898" cy="1365538"/>
      </dsp:txXfrm>
    </dsp:sp>
    <dsp:sp modelId="{9E63AD50-FB15-4D32-BC26-67F485D5709C}">
      <dsp:nvSpPr>
        <dsp:cNvPr id="0" name=""/>
        <dsp:cNvSpPr/>
      </dsp:nvSpPr>
      <dsp:spPr>
        <a:xfrm>
          <a:off x="1143995" y="3331298"/>
          <a:ext cx="5598709" cy="492856"/>
        </a:xfrm>
        <a:custGeom>
          <a:avLst/>
          <a:gdLst/>
          <a:ahLst/>
          <a:cxnLst/>
          <a:rect l="0" t="0" r="0" b="0"/>
          <a:pathLst>
            <a:path>
              <a:moveTo>
                <a:pt x="5598709" y="0"/>
              </a:moveTo>
              <a:lnTo>
                <a:pt x="5598709" y="263528"/>
              </a:lnTo>
              <a:lnTo>
                <a:pt x="0" y="263528"/>
              </a:lnTo>
              <a:lnTo>
                <a:pt x="0" y="492856"/>
              </a:lnTo>
            </a:path>
          </a:pathLst>
        </a:custGeom>
        <a:noFill/>
        <a:ln w="6350" cap="flat" cmpd="sng" algn="ctr">
          <a:solidFill>
            <a:srgbClr val="04A65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771" y="3575109"/>
        <a:ext cx="281156" cy="5234"/>
      </dsp:txXfrm>
    </dsp:sp>
    <dsp:sp modelId="{80BA3722-2719-4C46-8C0E-48C5D25B9F10}">
      <dsp:nvSpPr>
        <dsp:cNvPr id="0" name=""/>
        <dsp:cNvSpPr/>
      </dsp:nvSpPr>
      <dsp:spPr>
        <a:xfrm>
          <a:off x="5604755" y="1967559"/>
          <a:ext cx="2275898" cy="1365538"/>
        </a:xfrm>
        <a:prstGeom prst="rect">
          <a:avLst/>
        </a:prstGeom>
        <a:solidFill>
          <a:srgbClr val="202452">
            <a:alpha val="6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Auto-generated code 205 – Individual Employment Plan (IEP)</a:t>
          </a:r>
        </a:p>
      </dsp:txBody>
      <dsp:txXfrm>
        <a:off x="5604755" y="1967559"/>
        <a:ext cx="2275898" cy="1365538"/>
      </dsp:txXfrm>
    </dsp:sp>
    <dsp:sp modelId="{AA8BC9DD-23C2-41D2-ABC5-9CE128FF182C}">
      <dsp:nvSpPr>
        <dsp:cNvPr id="0" name=""/>
        <dsp:cNvSpPr/>
      </dsp:nvSpPr>
      <dsp:spPr>
        <a:xfrm>
          <a:off x="2280144" y="4493604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rgbClr val="04A65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4536707"/>
        <a:ext cx="26172" cy="5234"/>
      </dsp:txXfrm>
    </dsp:sp>
    <dsp:sp modelId="{C5C4F450-3C92-4278-B858-70DDF080DE5C}">
      <dsp:nvSpPr>
        <dsp:cNvPr id="0" name=""/>
        <dsp:cNvSpPr/>
      </dsp:nvSpPr>
      <dsp:spPr>
        <a:xfrm>
          <a:off x="6045" y="3856555"/>
          <a:ext cx="2275898" cy="1365538"/>
        </a:xfrm>
        <a:prstGeom prst="rect">
          <a:avLst/>
        </a:prstGeom>
        <a:solidFill>
          <a:srgbClr val="202452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Obtain signature for IEP</a:t>
          </a:r>
        </a:p>
      </dsp:txBody>
      <dsp:txXfrm>
        <a:off x="6045" y="3856555"/>
        <a:ext cx="2275898" cy="1365538"/>
      </dsp:txXfrm>
    </dsp:sp>
    <dsp:sp modelId="{CB5FC314-852E-42C0-BD39-679CCD4D4A3D}">
      <dsp:nvSpPr>
        <dsp:cNvPr id="0" name=""/>
        <dsp:cNvSpPr/>
      </dsp:nvSpPr>
      <dsp:spPr>
        <a:xfrm>
          <a:off x="5079499" y="4493604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rgbClr val="04A65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4536707"/>
        <a:ext cx="26172" cy="5234"/>
      </dsp:txXfrm>
    </dsp:sp>
    <dsp:sp modelId="{B6C4A648-6317-4981-A58C-E76F92F84C49}">
      <dsp:nvSpPr>
        <dsp:cNvPr id="0" name=""/>
        <dsp:cNvSpPr/>
      </dsp:nvSpPr>
      <dsp:spPr>
        <a:xfrm>
          <a:off x="2805400" y="3856555"/>
          <a:ext cx="2275898" cy="1365538"/>
        </a:xfrm>
        <a:prstGeom prst="rect">
          <a:avLst/>
        </a:prstGeom>
        <a:solidFill>
          <a:srgbClr val="202452">
            <a:alpha val="5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Generate </a:t>
          </a:r>
          <a:r>
            <a:rPr lang="en-US" sz="1700" kern="1200" dirty="0"/>
            <a:t>Progress Report</a:t>
          </a:r>
        </a:p>
      </dsp:txBody>
      <dsp:txXfrm>
        <a:off x="2805400" y="3856555"/>
        <a:ext cx="2275898" cy="1365538"/>
      </dsp:txXfrm>
    </dsp:sp>
    <dsp:sp modelId="{5E280880-B08F-4807-9E0F-B190F862C666}">
      <dsp:nvSpPr>
        <dsp:cNvPr id="0" name=""/>
        <dsp:cNvSpPr/>
      </dsp:nvSpPr>
      <dsp:spPr>
        <a:xfrm>
          <a:off x="5604755" y="3856555"/>
          <a:ext cx="2275898" cy="1365538"/>
        </a:xfrm>
        <a:prstGeom prst="rect">
          <a:avLst/>
        </a:prstGeom>
        <a:solidFill>
          <a:srgbClr val="20245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Update local tracking document</a:t>
          </a:r>
        </a:p>
      </dsp:txBody>
      <dsp:txXfrm>
        <a:off x="5604755" y="3856555"/>
        <a:ext cx="2275898" cy="136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13B6D-728D-490A-AC63-CD65EE5068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95AC-A3AE-480C-9ADF-C7206673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4E23-4CB6-7816-6FCE-840FB380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1AC1E-BE95-3C84-4DEF-AE6AA171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A67E-67A8-5633-0ED4-ADE890C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3BB4-6240-4C3F-66F3-4AE76BB8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7D70-A769-EA5C-9D62-6DFF750A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5ADE-5CBA-1B75-10F2-5634957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D0CF-9733-32D0-A0C7-4CEA06D5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038F-8FCA-810B-997D-1BE77F00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48AE-97C2-B22A-E50D-CC827319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3857-459B-74F5-A271-986BDD99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D3C82-87D4-E3ED-8D3D-B1A71E8EB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67294-982D-33C9-D3DB-9E47A7372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CD54-AF99-1832-279F-CFCC9615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6406-DEB6-DBA9-CD11-03A8117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1E25-EDD2-358B-78B0-4B98E24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DEFD-E517-5A37-7163-486E378C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CE0A-0772-A7F1-F0E1-EAB02AA5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1C6-3DEE-E715-C4F1-A9386D5C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53E6-B0F9-EB8D-14B4-A7BB23D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3823-A859-018F-8D57-E4265912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0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3BA-42E2-5A91-59E3-404447C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5562-75A9-64DB-255A-8613A27C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896E-EFB0-10F0-5528-E4AF844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74AB-42E2-0828-AA1B-D9E83230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D4D7-DD1F-4334-DD93-C7603863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BAA4-F598-89F4-6FDF-D53EA224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E0A5-D63D-BF48-CB71-2F74C4D4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AE4C-B218-D6F6-157A-F03D1E8E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EDDA2-BAE3-45A6-1100-41021149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220D-3D2A-5815-83AE-DC197F48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D11C0-CD3B-5E8B-5FA7-4168BE12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E2E-9DC0-8550-0367-13EDC291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BD52-C12D-4BFE-875F-8712EB35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C1880-CA19-4910-069A-5F606517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33C3F-F294-FCA8-5496-BC301A36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4D20D-00B3-1D2A-51E8-3650DEBE9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B2B1A-A62D-2892-C02B-A38C02EF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3613A-6BB4-9EBA-0CC5-69D11FD9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4FBDF-028E-689B-5052-21430E30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AA4E-02CD-427A-7DA6-24DA810C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8AC2D-5F8E-96A0-1193-EBCD8EC0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7071-A154-1A0C-CF7D-D1F8C1D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7762-398B-0006-2BDD-7B351CFB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C7581-1C8A-3F14-0422-EB98E189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AF1F3-1716-63A2-D84D-6068A9AE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D3E25-2583-AD9D-C298-D3A188A0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CCE1-8B5E-A0BF-4567-296E5798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E449-FFEB-71CB-DB43-48389A4A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9111E-5B2D-C507-DE8B-410045C2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488A-AA58-CACE-6E39-EA322B0D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1C95-0773-7D76-3D6D-31004F5E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CCD0-B23C-2520-E16C-1CC3E70D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A1D9-04C8-91DC-253F-49492AD6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16650-830B-C798-C6F8-2E467FC01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8306-9358-0053-658E-765D6130E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58AA9-D262-CB4A-8B47-86907699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D7FF3-2EEC-07EB-B86A-AD79104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0B6C-6BFC-24AF-B040-659B1E4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37BDE-F9E0-C596-0B2E-C3A4DCE5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E1D13-FA3C-B3A3-BD00-2D41DCDF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D1B4-6476-F9CE-28F5-E91F5DC7B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ADFB-E14D-8D7A-3AF6-ADD1B5EA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F25EB-9929-E691-BB58-85235451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dfreephotos.com/holidays/4th-of-july-independence-day/sunset-beyond-the-american-flag-celebrating-4th-of-july-independence-day.jpg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clouds&#10;&#10;Description automatically generated">
            <a:extLst>
              <a:ext uri="{FF2B5EF4-FFF2-40B4-BE49-F238E27FC236}">
                <a16:creationId xmlns:a16="http://schemas.microsoft.com/office/drawing/2014/main" id="{3E3F57BF-B94C-34AC-5FF1-E13928B41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04697" y="-92119"/>
            <a:ext cx="11317033" cy="6285702"/>
          </a:xfrm>
          <a:prstGeom prst="rect">
            <a:avLst/>
          </a:prstGeom>
        </p:spPr>
      </p:pic>
      <p:pic>
        <p:nvPicPr>
          <p:cNvPr id="13" name="Picture 12" descr="A picture containing graphics, clipart, design&#10;&#10;Description automatically generated">
            <a:extLst>
              <a:ext uri="{FF2B5EF4-FFF2-40B4-BE49-F238E27FC236}">
                <a16:creationId xmlns:a16="http://schemas.microsoft.com/office/drawing/2014/main" id="{BC74ECEE-E099-87AA-7E6C-BFCB4246D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DC671E-C487-D62B-02B1-31761F595824}"/>
              </a:ext>
            </a:extLst>
          </p:cNvPr>
          <p:cNvSpPr txBox="1">
            <a:spLocks/>
          </p:cNvSpPr>
          <p:nvPr/>
        </p:nvSpPr>
        <p:spPr>
          <a:xfrm>
            <a:off x="951469" y="3630673"/>
            <a:ext cx="5758249" cy="1174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 Readiness and Employment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499B39-DC55-EDF6-AB5D-66138D2220B9}"/>
              </a:ext>
            </a:extLst>
          </p:cNvPr>
          <p:cNvSpPr txBox="1">
            <a:spLocks/>
          </p:cNvSpPr>
          <p:nvPr/>
        </p:nvSpPr>
        <p:spPr>
          <a:xfrm>
            <a:off x="951470" y="4735766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4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(VR&amp;E) Program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0C2FB0A-0AA2-E3FA-63C8-19B26F7ED915}"/>
              </a:ext>
            </a:extLst>
          </p:cNvPr>
          <p:cNvSpPr txBox="1">
            <a:spLocks/>
          </p:cNvSpPr>
          <p:nvPr/>
        </p:nvSpPr>
        <p:spPr>
          <a:xfrm>
            <a:off x="951470" y="546645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Veterans’ Program Office</a:t>
            </a:r>
          </a:p>
        </p:txBody>
      </p:sp>
    </p:spTree>
    <p:extLst>
      <p:ext uri="{BB962C8B-B14F-4D97-AF65-F5344CB8AC3E}">
        <p14:creationId xmlns:p14="http://schemas.microsoft.com/office/powerpoint/2010/main" val="242816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Case Management Process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47E6CC6-9A95-2593-D9B2-1C1D5ED9E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690127"/>
              </p:ext>
            </p:extLst>
          </p:nvPr>
        </p:nvGraphicFramePr>
        <p:xfrm>
          <a:off x="2152650" y="1458622"/>
          <a:ext cx="7886700" cy="530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8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E42C77-2FAB-4413-A256-32FD5D1B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EE42C77-2FAB-4413-A256-32FD5D1B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EE42C77-2FAB-4413-A256-32FD5D1B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A29BAF-BA78-4CE3-A913-ACE56A8C9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BA29BAF-BA78-4CE3-A913-ACE56A8C9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BA29BAF-BA78-4CE3-A913-ACE56A8C9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FE4EC2-7EF7-496F-B6BD-E947BEBCE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7FE4EC2-7EF7-496F-B6BD-E947BEBCE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7FE4EC2-7EF7-496F-B6BD-E947BEBCE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A37FA0-85BB-4289-BEBA-0A44DFF27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7AA37FA0-85BB-4289-BEBA-0A44DFF27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7AA37FA0-85BB-4289-BEBA-0A44DFF27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D89151-D72B-4384-8070-2E87CB053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4DD89151-D72B-4384-8070-2E87CB053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DD89151-D72B-4384-8070-2E87CB053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C92A5F-5C0E-440E-AD95-6252E78B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9FC92A5F-5C0E-440E-AD95-6252E78B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9FC92A5F-5C0E-440E-AD95-6252E78B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178F82-57E3-4296-86F4-83FB3E0E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3178F82-57E3-4296-86F4-83FB3E0E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63178F82-57E3-4296-86F4-83FB3E0E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0ADB62-8842-4F31-AAF7-E9DA992D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C80ADB62-8842-4F31-AAF7-E9DA992D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C80ADB62-8842-4F31-AAF7-E9DA992D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CBB40C-59C2-477D-B285-E6693806D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F1CBB40C-59C2-477D-B285-E6693806D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F1CBB40C-59C2-477D-B285-E6693806D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C0519-42D5-4D58-8FEC-4973743C5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16EC0519-42D5-4D58-8FEC-4973743C5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16EC0519-42D5-4D58-8FEC-4973743C5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BA3722-2719-4C46-8C0E-48C5D25B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80BA3722-2719-4C46-8C0E-48C5D25B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80BA3722-2719-4C46-8C0E-48C5D25B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63AD50-FB15-4D32-BC26-67F485D57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9E63AD50-FB15-4D32-BC26-67F485D57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9E63AD50-FB15-4D32-BC26-67F485D57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C4F450-3C92-4278-B858-70DDF080D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C5C4F450-3C92-4278-B858-70DDF080D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C5C4F450-3C92-4278-B858-70DDF080D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8BC9DD-23C2-41D2-ABC5-9CE128FF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AA8BC9DD-23C2-41D2-ABC5-9CE128FF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AA8BC9DD-23C2-41D2-ABC5-9CE128FF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4A648-6317-4981-A58C-E76F92F84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B6C4A648-6317-4981-A58C-E76F92F84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B6C4A648-6317-4981-A58C-E76F92F84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5FC314-852E-42C0-BD39-679CCD4D4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CB5FC314-852E-42C0-BD39-679CCD4D4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CB5FC314-852E-42C0-BD39-679CCD4D4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280880-B08F-4807-9E0F-B190F86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5E280880-B08F-4807-9E0F-B190F86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5E280880-B08F-4807-9E0F-B190F86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Monthly Progress Reports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98CD7-8332-0F54-1233-BE3CAD11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83" y="1372104"/>
            <a:ext cx="8522833" cy="5252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C727F-0A11-4BFB-D417-378DCBBBFFFE}"/>
              </a:ext>
            </a:extLst>
          </p:cNvPr>
          <p:cNvSpPr txBox="1"/>
          <p:nvPr/>
        </p:nvSpPr>
        <p:spPr>
          <a:xfrm>
            <a:off x="4068003" y="5103159"/>
            <a:ext cx="3375216" cy="230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DD8E6-5FA2-D3DE-B6AB-7F6CF886DA16}"/>
              </a:ext>
            </a:extLst>
          </p:cNvPr>
          <p:cNvSpPr txBox="1"/>
          <p:nvPr/>
        </p:nvSpPr>
        <p:spPr>
          <a:xfrm>
            <a:off x="6199698" y="5374076"/>
            <a:ext cx="3230952" cy="230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4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Monthly Progress Reports (cont’d)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2E710F2B-A559-8FB2-9D3A-4E0641507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6892" y="1759896"/>
            <a:ext cx="9638216" cy="38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Employment Information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65A9BA2-F426-3C09-F599-11D8BB2D8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151754"/>
              </p:ext>
            </p:extLst>
          </p:nvPr>
        </p:nvGraphicFramePr>
        <p:xfrm>
          <a:off x="2152650" y="1416546"/>
          <a:ext cx="7886700" cy="520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160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Monthly Progress Reports (cont’d)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20B99802-51E5-0B85-A267-47293AF0D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0924" y="1690688"/>
            <a:ext cx="9910151" cy="44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1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Reasons to Request Case Closure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54AFE03-BD4B-73E7-7B80-CE4A8BFE9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867082"/>
              </p:ext>
            </p:extLst>
          </p:nvPr>
        </p:nvGraphicFramePr>
        <p:xfrm>
          <a:off x="2152650" y="1424578"/>
          <a:ext cx="7886700" cy="518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705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Questions &amp; Answers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Objectives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DA111B-1104-B843-BBD2-49EEA3AD6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018136"/>
              </p:ext>
            </p:extLst>
          </p:nvPr>
        </p:nvGraphicFramePr>
        <p:xfrm>
          <a:off x="1325643" y="1527277"/>
          <a:ext cx="9540713" cy="483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690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Authorization and Purpose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08495A-8EB7-3BBB-347C-5FFA577310B7}"/>
              </a:ext>
            </a:extLst>
          </p:cNvPr>
          <p:cNvSpPr txBox="1"/>
          <p:nvPr/>
        </p:nvSpPr>
        <p:spPr>
          <a:xfrm>
            <a:off x="2326888" y="1505180"/>
            <a:ext cx="753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02452"/>
                </a:solidFill>
              </a:rPr>
              <a:t>Title 38, U.S.C., Chapter 31</a:t>
            </a:r>
          </a:p>
          <a:p>
            <a:pPr algn="ctr"/>
            <a:r>
              <a:rPr lang="en-US" sz="2400" dirty="0">
                <a:solidFill>
                  <a:srgbClr val="202452"/>
                </a:solidFill>
              </a:rPr>
              <a:t> </a:t>
            </a:r>
            <a:r>
              <a:rPr lang="en-US" sz="2400" i="1" dirty="0">
                <a:solidFill>
                  <a:srgbClr val="202452"/>
                </a:solidFill>
              </a:rPr>
              <a:t>Veteran Readiness &amp; Employment (VR&amp;E) Program 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93C44366-5236-CF52-E214-35D333BF3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869969"/>
              </p:ext>
            </p:extLst>
          </p:nvPr>
        </p:nvGraphicFramePr>
        <p:xfrm>
          <a:off x="2326888" y="2349347"/>
          <a:ext cx="7538224" cy="434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0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Program Benefits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95FB19A-70DD-1D7B-7E5C-5FB0DBAED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701428"/>
              </p:ext>
            </p:extLst>
          </p:nvPr>
        </p:nvGraphicFramePr>
        <p:xfrm>
          <a:off x="2098860" y="1368081"/>
          <a:ext cx="7994280" cy="53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99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Co-Management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09AB5DB-F0C6-77EE-1C8F-0F313F2C0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821238"/>
              </p:ext>
            </p:extLst>
          </p:nvPr>
        </p:nvGraphicFramePr>
        <p:xfrm>
          <a:off x="1646903" y="1382736"/>
          <a:ext cx="8898194" cy="522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238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Referral Process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87742A4-C3DB-FD8A-2C11-72BD36884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923792"/>
              </p:ext>
            </p:extLst>
          </p:nvPr>
        </p:nvGraphicFramePr>
        <p:xfrm>
          <a:off x="1359537" y="1485745"/>
          <a:ext cx="9472926" cy="490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80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Initial Contact Attempt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CB00B69-3191-903D-5B0A-3D33373AD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524139"/>
              </p:ext>
            </p:extLst>
          </p:nvPr>
        </p:nvGraphicFramePr>
        <p:xfrm>
          <a:off x="1847385" y="1503371"/>
          <a:ext cx="8497229" cy="489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978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Employ Florida Recording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6B30D8F-DD8E-D1ED-932D-7758F0617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387328"/>
              </p:ext>
            </p:extLst>
          </p:nvPr>
        </p:nvGraphicFramePr>
        <p:xfrm>
          <a:off x="2152650" y="1386398"/>
          <a:ext cx="7886700" cy="522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09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F3F005-23CA-4FE8-96D7-09AE6E454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0F3F005-23CA-4FE8-96D7-09AE6E454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0F3F005-23CA-4FE8-96D7-09AE6E454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EF560A-6153-441F-B305-BC30CB0FB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6CEF560A-6153-441F-B305-BC30CB0FB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6CEF560A-6153-441F-B305-BC30CB0FB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52FB3-DBED-4350-AAFD-92E1DC1AA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DD852FB3-DBED-4350-AAFD-92E1DC1AA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DD852FB3-DBED-4350-AAFD-92E1DC1AA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0D6A43-1FA5-4F6D-9A4E-5DADBEE04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450D6A43-1FA5-4F6D-9A4E-5DADBEE04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450D6A43-1FA5-4F6D-9A4E-5DADBEE04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E51E41-FCF8-46F6-8F85-9066E816A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76E51E41-FCF8-46F6-8F85-9066E816A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76E51E41-FCF8-46F6-8F85-9066E816A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CFCA2-DD90-48DA-A78F-EE673376A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43ACFCA2-DD90-48DA-A78F-EE673376A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43ACFCA2-DD90-48DA-A78F-EE673376A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Successful/Unsuccessful Contact Attempts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4C4B0-ACF0-7382-9B2D-E9372F4F22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520665"/>
              </p:ext>
            </p:extLst>
          </p:nvPr>
        </p:nvGraphicFramePr>
        <p:xfrm>
          <a:off x="2152650" y="1484018"/>
          <a:ext cx="7886700" cy="527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99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F8D3DB-2017-42D4-8C98-DC391B698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C8F8D3DB-2017-42D4-8C98-DC391B698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C8F8D3DB-2017-42D4-8C98-DC391B698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9057ED-DA66-4C11-AE0F-A3C34923D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289057ED-DA66-4C11-AE0F-A3C34923D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289057ED-DA66-4C11-AE0F-A3C34923D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66DBC-BC2C-4602-BEB3-B3F76E75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FB166DBC-BC2C-4602-BEB3-B3F76E75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FB166DBC-BC2C-4602-BEB3-B3F76E75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05413E-D1A7-4221-8F64-96A56CC3B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DB05413E-D1A7-4221-8F64-96A56CC3B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DB05413E-D1A7-4221-8F64-96A56CC3B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94543-B8ED-4CD2-91CF-42DC0061C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61994543-B8ED-4CD2-91CF-42DC0061C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61994543-B8ED-4CD2-91CF-42DC0061C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6ED13A-1406-419E-BA13-4B92C277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3F6ED13A-1406-419E-BA13-4B92C277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F6ED13A-1406-419E-BA13-4B92C2777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569</Words>
  <Application>Microsoft Office PowerPoint</Application>
  <PresentationFormat>Widescreen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Objectives</vt:lpstr>
      <vt:lpstr>Authorization and Purpose</vt:lpstr>
      <vt:lpstr>Program Benefits</vt:lpstr>
      <vt:lpstr>Co-Management</vt:lpstr>
      <vt:lpstr>Referral Process</vt:lpstr>
      <vt:lpstr>Initial Contact Attempt</vt:lpstr>
      <vt:lpstr>Employ Florida Recording</vt:lpstr>
      <vt:lpstr>Successful/Unsuccessful Contact Attempts</vt:lpstr>
      <vt:lpstr>Case Management Process</vt:lpstr>
      <vt:lpstr>Monthly Progress Reports</vt:lpstr>
      <vt:lpstr>Monthly Progress Reports (cont’d)</vt:lpstr>
      <vt:lpstr>Employment Information</vt:lpstr>
      <vt:lpstr>Monthly Progress Reports (cont’d)</vt:lpstr>
      <vt:lpstr>Reasons to Request Case Closure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Jose Santos</dc:creator>
  <cp:lastModifiedBy>Thomas, Jewelisia</cp:lastModifiedBy>
  <cp:revision>7</cp:revision>
  <dcterms:created xsi:type="dcterms:W3CDTF">2023-06-29T18:41:40Z</dcterms:created>
  <dcterms:modified xsi:type="dcterms:W3CDTF">2024-04-03T19:32:13Z</dcterms:modified>
</cp:coreProperties>
</file>