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59" r:id="rId4"/>
    <p:sldId id="267" r:id="rId5"/>
    <p:sldId id="268" r:id="rId6"/>
    <p:sldId id="260"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6DFBB1"/>
    <a:srgbClr val="E2C549"/>
    <a:srgbClr val="9C9E9D"/>
    <a:srgbClr val="C0C3E6"/>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155" autoAdjust="0"/>
  </p:normalViewPr>
  <p:slideViewPr>
    <p:cSldViewPr snapToGrid="0">
      <p:cViewPr varScale="1">
        <p:scale>
          <a:sx n="90" d="100"/>
          <a:sy n="90" d="100"/>
        </p:scale>
        <p:origin x="12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7.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34.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526DB-4953-48D0-8F95-259C72772D93}"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n-US"/>
        </a:p>
      </dgm:t>
    </dgm:pt>
    <dgm:pt modelId="{BB7F2DFB-1218-4C7B-AD42-3376EEE69C52}">
      <dgm:prSet custT="1"/>
      <dgm:spPr>
        <a:solidFill>
          <a:srgbClr val="202452"/>
        </a:solidFill>
      </dgm:spPr>
      <dgm:t>
        <a:bodyPr/>
        <a:lstStyle/>
        <a:p>
          <a:r>
            <a:rPr lang="en-US" sz="2800" b="1" dirty="0"/>
            <a:t>Authorization </a:t>
          </a:r>
        </a:p>
      </dgm:t>
    </dgm:pt>
    <dgm:pt modelId="{33D06EDD-7C41-42B9-9CB5-A1B2F98179B5}" type="parTrans" cxnId="{BB5E110F-4A3B-4E79-89D3-4DCA45C286D2}">
      <dgm:prSet/>
      <dgm:spPr/>
      <dgm:t>
        <a:bodyPr/>
        <a:lstStyle/>
        <a:p>
          <a:endParaRPr lang="en-US" sz="2800"/>
        </a:p>
      </dgm:t>
    </dgm:pt>
    <dgm:pt modelId="{88FCE3BE-EC24-4DEC-A611-C8D1EE209E6D}" type="sibTrans" cxnId="{BB5E110F-4A3B-4E79-89D3-4DCA45C286D2}">
      <dgm:prSet/>
      <dgm:spPr>
        <a:ln>
          <a:solidFill>
            <a:srgbClr val="04A651"/>
          </a:solidFill>
        </a:ln>
      </dgm:spPr>
      <dgm:t>
        <a:bodyPr/>
        <a:lstStyle/>
        <a:p>
          <a:endParaRPr lang="en-US" sz="2800"/>
        </a:p>
      </dgm:t>
    </dgm:pt>
    <dgm:pt modelId="{15F6281A-C058-4FE6-8AC7-399C83653B85}">
      <dgm:prSet custT="1"/>
      <dgm:spPr>
        <a:solidFill>
          <a:srgbClr val="202452"/>
        </a:solidFill>
      </dgm:spPr>
      <dgm:t>
        <a:bodyPr/>
        <a:lstStyle/>
        <a:p>
          <a:r>
            <a:rPr lang="en-US" sz="2800" b="1" dirty="0"/>
            <a:t>Outreach Lifecycle </a:t>
          </a:r>
        </a:p>
      </dgm:t>
    </dgm:pt>
    <dgm:pt modelId="{18EC083D-BB26-4CAF-9F57-A7A0793CB52A}" type="parTrans" cxnId="{EDF04328-0BA5-4C5F-A439-97D2F67FFAB9}">
      <dgm:prSet/>
      <dgm:spPr/>
      <dgm:t>
        <a:bodyPr/>
        <a:lstStyle/>
        <a:p>
          <a:endParaRPr lang="en-US" sz="2800"/>
        </a:p>
      </dgm:t>
    </dgm:pt>
    <dgm:pt modelId="{218C85B4-2E33-4435-A635-72201531B328}" type="sibTrans" cxnId="{EDF04328-0BA5-4C5F-A439-97D2F67FFAB9}">
      <dgm:prSet/>
      <dgm:spPr/>
      <dgm:t>
        <a:bodyPr/>
        <a:lstStyle/>
        <a:p>
          <a:endParaRPr lang="en-US" sz="2800"/>
        </a:p>
      </dgm:t>
    </dgm:pt>
    <dgm:pt modelId="{C3DCC6C9-0117-491E-910D-402B7A3BC0CF}">
      <dgm:prSet custT="1"/>
      <dgm:spPr>
        <a:solidFill>
          <a:srgbClr val="E2C549"/>
        </a:solidFill>
      </dgm:spPr>
      <dgm:t>
        <a:bodyPr/>
        <a:lstStyle/>
        <a:p>
          <a:r>
            <a:rPr lang="en-US" sz="2800" b="1" dirty="0"/>
            <a:t>Advantages and Strategies for </a:t>
          </a:r>
          <a:r>
            <a:rPr lang="en-US" sz="2800" b="1" u="none" dirty="0"/>
            <a:t>Conducting Community Outreach </a:t>
          </a:r>
          <a:endParaRPr lang="en-US" sz="2800" dirty="0"/>
        </a:p>
      </dgm:t>
    </dgm:pt>
    <dgm:pt modelId="{003751BD-188C-4B84-AFCE-E37D670C96E4}" type="parTrans" cxnId="{84DE7FD7-38E7-4CAD-943A-A0562DFDEEC3}">
      <dgm:prSet/>
      <dgm:spPr/>
      <dgm:t>
        <a:bodyPr/>
        <a:lstStyle/>
        <a:p>
          <a:endParaRPr lang="en-US" sz="2800"/>
        </a:p>
      </dgm:t>
    </dgm:pt>
    <dgm:pt modelId="{121F71AB-3CC8-4E48-B4F9-922A2F883391}" type="sibTrans" cxnId="{84DE7FD7-38E7-4CAD-943A-A0562DFDEEC3}">
      <dgm:prSet/>
      <dgm:spPr/>
      <dgm:t>
        <a:bodyPr/>
        <a:lstStyle/>
        <a:p>
          <a:endParaRPr lang="en-US" sz="2800"/>
        </a:p>
      </dgm:t>
    </dgm:pt>
    <dgm:pt modelId="{9BCCC795-91A9-4A0C-BA71-EF479800A64C}">
      <dgm:prSet custT="1"/>
      <dgm:spPr>
        <a:solidFill>
          <a:srgbClr val="202452"/>
        </a:solidFill>
      </dgm:spPr>
      <dgm:t>
        <a:bodyPr/>
        <a:lstStyle/>
        <a:p>
          <a:r>
            <a:rPr lang="en-US" sz="2800" b="1" i="0" baseline="0" dirty="0"/>
            <a:t>Employ Florida Recording</a:t>
          </a:r>
          <a:endParaRPr lang="en-US" sz="2800" dirty="0"/>
        </a:p>
      </dgm:t>
    </dgm:pt>
    <dgm:pt modelId="{85E1679E-4943-4952-A058-B5881C4E8C5D}" type="parTrans" cxnId="{8D6AA917-6392-44C2-94E5-BE567EBDB455}">
      <dgm:prSet/>
      <dgm:spPr/>
      <dgm:t>
        <a:bodyPr/>
        <a:lstStyle/>
        <a:p>
          <a:endParaRPr lang="en-US" sz="2800"/>
        </a:p>
      </dgm:t>
    </dgm:pt>
    <dgm:pt modelId="{A33962C9-7103-49EF-8569-8A73E742140F}" type="sibTrans" cxnId="{8D6AA917-6392-44C2-94E5-BE567EBDB455}">
      <dgm:prSet/>
      <dgm:spPr/>
      <dgm:t>
        <a:bodyPr/>
        <a:lstStyle/>
        <a:p>
          <a:endParaRPr lang="en-US" sz="2800"/>
        </a:p>
      </dgm:t>
    </dgm:pt>
    <dgm:pt modelId="{2D78F0AA-62B9-4448-816F-C20ED0076E35}">
      <dgm:prSet custT="1"/>
      <dgm:spPr>
        <a:solidFill>
          <a:srgbClr val="04A651"/>
        </a:solidFill>
      </dgm:spPr>
      <dgm:t>
        <a:bodyPr/>
        <a:lstStyle/>
        <a:p>
          <a:r>
            <a:rPr lang="en-US" sz="2800" b="1" u="none" dirty="0"/>
            <a:t>Reasons for Conducting Community Outreach </a:t>
          </a:r>
          <a:r>
            <a:rPr lang="en-US" sz="2800" b="1" dirty="0"/>
            <a:t> </a:t>
          </a:r>
        </a:p>
      </dgm:t>
    </dgm:pt>
    <dgm:pt modelId="{A005556F-3A71-4C4D-8180-2ADDE60507E3}" type="parTrans" cxnId="{E062DD7C-0045-4D8C-BCFF-996A7EE15CEB}">
      <dgm:prSet/>
      <dgm:spPr/>
      <dgm:t>
        <a:bodyPr/>
        <a:lstStyle/>
        <a:p>
          <a:endParaRPr lang="en-US" sz="2800"/>
        </a:p>
      </dgm:t>
    </dgm:pt>
    <dgm:pt modelId="{BC5E63D3-2C68-4860-B9AE-84DD5A6CD7E6}" type="sibTrans" cxnId="{E062DD7C-0045-4D8C-BCFF-996A7EE15CEB}">
      <dgm:prSet/>
      <dgm:spPr/>
      <dgm:t>
        <a:bodyPr/>
        <a:lstStyle/>
        <a:p>
          <a:endParaRPr lang="en-US" sz="2800"/>
        </a:p>
      </dgm:t>
    </dgm:pt>
    <dgm:pt modelId="{B4B18607-CAB4-46BD-A20A-D2211017A5CA}">
      <dgm:prSet custT="1"/>
      <dgm:spPr>
        <a:solidFill>
          <a:srgbClr val="E2C549"/>
        </a:solidFill>
      </dgm:spPr>
      <dgm:t>
        <a:bodyPr/>
        <a:lstStyle/>
        <a:p>
          <a:r>
            <a:rPr lang="en-US" sz="2800" b="1" dirty="0"/>
            <a:t>Coordination of Wraparound Services</a:t>
          </a:r>
        </a:p>
      </dgm:t>
    </dgm:pt>
    <dgm:pt modelId="{76647F8F-AA37-4937-B04B-C9CF4609B52C}" type="parTrans" cxnId="{CB2B60FC-3C8D-49BA-ABE5-74E778825BF5}">
      <dgm:prSet/>
      <dgm:spPr/>
      <dgm:t>
        <a:bodyPr/>
        <a:lstStyle/>
        <a:p>
          <a:endParaRPr lang="en-US" sz="1800"/>
        </a:p>
      </dgm:t>
    </dgm:pt>
    <dgm:pt modelId="{2444DD23-AEAE-4871-9130-40DA51BAB22D}" type="sibTrans" cxnId="{CB2B60FC-3C8D-49BA-ABE5-74E778825BF5}">
      <dgm:prSet/>
      <dgm:spPr/>
      <dgm:t>
        <a:bodyPr/>
        <a:lstStyle/>
        <a:p>
          <a:endParaRPr lang="en-US" sz="1800"/>
        </a:p>
      </dgm:t>
    </dgm:pt>
    <dgm:pt modelId="{DA381375-0860-416B-9381-308EBB2C6ACC}">
      <dgm:prSet custT="1"/>
      <dgm:spPr>
        <a:solidFill>
          <a:srgbClr val="04A651"/>
        </a:solidFill>
      </dgm:spPr>
      <dgm:t>
        <a:bodyPr/>
        <a:lstStyle/>
        <a:p>
          <a:r>
            <a:rPr lang="en-US" sz="2800" b="1" dirty="0"/>
            <a:t>How to Build Your Network of Resources</a:t>
          </a:r>
        </a:p>
      </dgm:t>
    </dgm:pt>
    <dgm:pt modelId="{5BA3704F-0096-4AD5-96E6-8694F74BA7EE}" type="parTrans" cxnId="{991ACF2D-3F76-4AC8-904D-DFBE9FA8D806}">
      <dgm:prSet/>
      <dgm:spPr/>
      <dgm:t>
        <a:bodyPr/>
        <a:lstStyle/>
        <a:p>
          <a:endParaRPr lang="en-US"/>
        </a:p>
      </dgm:t>
    </dgm:pt>
    <dgm:pt modelId="{219820A1-CCF6-4782-A990-2003FB6F501E}" type="sibTrans" cxnId="{991ACF2D-3F76-4AC8-904D-DFBE9FA8D806}">
      <dgm:prSet/>
      <dgm:spPr/>
      <dgm:t>
        <a:bodyPr/>
        <a:lstStyle/>
        <a:p>
          <a:endParaRPr lang="en-US"/>
        </a:p>
      </dgm:t>
    </dgm:pt>
    <dgm:pt modelId="{8A2859E2-10EC-41FD-98E5-E28366D7B12D}" type="pres">
      <dgm:prSet presAssocID="{072526DB-4953-48D0-8F95-259C72772D93}" presName="Name0" presStyleCnt="0">
        <dgm:presLayoutVars>
          <dgm:chMax val="7"/>
          <dgm:chPref val="7"/>
          <dgm:dir/>
        </dgm:presLayoutVars>
      </dgm:prSet>
      <dgm:spPr/>
    </dgm:pt>
    <dgm:pt modelId="{867DF971-EC35-4DAB-97BB-A33FF3E2109B}" type="pres">
      <dgm:prSet presAssocID="{072526DB-4953-48D0-8F95-259C72772D93}" presName="Name1" presStyleCnt="0"/>
      <dgm:spPr/>
    </dgm:pt>
    <dgm:pt modelId="{1ABF4FC3-25C1-4524-AABD-2286AEF68059}" type="pres">
      <dgm:prSet presAssocID="{072526DB-4953-48D0-8F95-259C72772D93}" presName="cycle" presStyleCnt="0"/>
      <dgm:spPr/>
    </dgm:pt>
    <dgm:pt modelId="{6121D448-72C4-45DB-AD43-F5940ABA4EBB}" type="pres">
      <dgm:prSet presAssocID="{072526DB-4953-48D0-8F95-259C72772D93}" presName="srcNode" presStyleLbl="node1" presStyleIdx="0" presStyleCnt="7"/>
      <dgm:spPr/>
    </dgm:pt>
    <dgm:pt modelId="{C463743F-F0FC-41C1-AACC-3430ED81460B}" type="pres">
      <dgm:prSet presAssocID="{072526DB-4953-48D0-8F95-259C72772D93}" presName="conn" presStyleLbl="parChTrans1D2" presStyleIdx="0" presStyleCnt="1"/>
      <dgm:spPr/>
    </dgm:pt>
    <dgm:pt modelId="{7BC5FC84-BE0D-4C91-8C3B-CAC533D57D04}" type="pres">
      <dgm:prSet presAssocID="{072526DB-4953-48D0-8F95-259C72772D93}" presName="extraNode" presStyleLbl="node1" presStyleIdx="0" presStyleCnt="7"/>
      <dgm:spPr/>
    </dgm:pt>
    <dgm:pt modelId="{994135BA-FDDF-486E-B111-F9530F7533EE}" type="pres">
      <dgm:prSet presAssocID="{072526DB-4953-48D0-8F95-259C72772D93}" presName="dstNode" presStyleLbl="node1" presStyleIdx="0" presStyleCnt="7"/>
      <dgm:spPr/>
    </dgm:pt>
    <dgm:pt modelId="{1B8C3F52-5BC2-4E0B-A2FD-D6783D3F7A77}" type="pres">
      <dgm:prSet presAssocID="{BB7F2DFB-1218-4C7B-AD42-3376EEE69C52}" presName="text_1" presStyleLbl="node1" presStyleIdx="0" presStyleCnt="7">
        <dgm:presLayoutVars>
          <dgm:bulletEnabled val="1"/>
        </dgm:presLayoutVars>
      </dgm:prSet>
      <dgm:spPr/>
    </dgm:pt>
    <dgm:pt modelId="{CBEAB70A-F0A3-4564-9490-2F555E11911D}" type="pres">
      <dgm:prSet presAssocID="{BB7F2DFB-1218-4C7B-AD42-3376EEE69C52}" presName="accent_1" presStyleCnt="0"/>
      <dgm:spPr/>
    </dgm:pt>
    <dgm:pt modelId="{04857CB4-A66D-451A-ABBF-C59F2B95F9F1}" type="pres">
      <dgm:prSet presAssocID="{BB7F2DFB-1218-4C7B-AD42-3376EEE69C52}" presName="accentRepeatNode" presStyleLbl="solidFgAcc1" presStyleIdx="0" presStyleCnt="7"/>
      <dgm:spPr>
        <a:ln>
          <a:solidFill>
            <a:srgbClr val="202452"/>
          </a:solidFill>
        </a:ln>
      </dgm:spPr>
    </dgm:pt>
    <dgm:pt modelId="{DB58CF3E-3695-40FC-AF39-14DF16B3162A}" type="pres">
      <dgm:prSet presAssocID="{2D78F0AA-62B9-4448-816F-C20ED0076E35}" presName="text_2" presStyleLbl="node1" presStyleIdx="1" presStyleCnt="7">
        <dgm:presLayoutVars>
          <dgm:bulletEnabled val="1"/>
        </dgm:presLayoutVars>
      </dgm:prSet>
      <dgm:spPr/>
    </dgm:pt>
    <dgm:pt modelId="{71B251C9-A9BB-4111-86D9-CBB4A89827A6}" type="pres">
      <dgm:prSet presAssocID="{2D78F0AA-62B9-4448-816F-C20ED0076E35}" presName="accent_2" presStyleCnt="0"/>
      <dgm:spPr/>
    </dgm:pt>
    <dgm:pt modelId="{DEC56878-E106-4426-99F2-ADC2E2143E6B}" type="pres">
      <dgm:prSet presAssocID="{2D78F0AA-62B9-4448-816F-C20ED0076E35}" presName="accentRepeatNode" presStyleLbl="solidFgAcc1" presStyleIdx="1" presStyleCnt="7"/>
      <dgm:spPr>
        <a:ln>
          <a:solidFill>
            <a:srgbClr val="202452"/>
          </a:solidFill>
        </a:ln>
      </dgm:spPr>
    </dgm:pt>
    <dgm:pt modelId="{36123F07-9699-4327-ADB0-F5EFD5CECDD7}" type="pres">
      <dgm:prSet presAssocID="{C3DCC6C9-0117-491E-910D-402B7A3BC0CF}" presName="text_3" presStyleLbl="node1" presStyleIdx="2" presStyleCnt="7">
        <dgm:presLayoutVars>
          <dgm:bulletEnabled val="1"/>
        </dgm:presLayoutVars>
      </dgm:prSet>
      <dgm:spPr/>
    </dgm:pt>
    <dgm:pt modelId="{BFFF0B17-6EEB-4544-BDB6-276D6B222B28}" type="pres">
      <dgm:prSet presAssocID="{C3DCC6C9-0117-491E-910D-402B7A3BC0CF}" presName="accent_3" presStyleCnt="0"/>
      <dgm:spPr/>
    </dgm:pt>
    <dgm:pt modelId="{40BEE0BB-0F95-4EF0-8CD3-D288B5CBD667}" type="pres">
      <dgm:prSet presAssocID="{C3DCC6C9-0117-491E-910D-402B7A3BC0CF}" presName="accentRepeatNode" presStyleLbl="solidFgAcc1" presStyleIdx="2" presStyleCnt="7"/>
      <dgm:spPr>
        <a:ln>
          <a:solidFill>
            <a:srgbClr val="202452"/>
          </a:solidFill>
        </a:ln>
      </dgm:spPr>
    </dgm:pt>
    <dgm:pt modelId="{9158D76F-2272-4345-BC62-3231DF00FF1E}" type="pres">
      <dgm:prSet presAssocID="{15F6281A-C058-4FE6-8AC7-399C83653B85}" presName="text_4" presStyleLbl="node1" presStyleIdx="3" presStyleCnt="7">
        <dgm:presLayoutVars>
          <dgm:bulletEnabled val="1"/>
        </dgm:presLayoutVars>
      </dgm:prSet>
      <dgm:spPr/>
    </dgm:pt>
    <dgm:pt modelId="{5D49AFC2-A75E-4856-88B1-B04013FBA4FA}" type="pres">
      <dgm:prSet presAssocID="{15F6281A-C058-4FE6-8AC7-399C83653B85}" presName="accent_4" presStyleCnt="0"/>
      <dgm:spPr/>
    </dgm:pt>
    <dgm:pt modelId="{F26D5E32-B5CA-441B-8C76-A52E9D684E39}" type="pres">
      <dgm:prSet presAssocID="{15F6281A-C058-4FE6-8AC7-399C83653B85}" presName="accentRepeatNode" presStyleLbl="solidFgAcc1" presStyleIdx="3" presStyleCnt="7"/>
      <dgm:spPr>
        <a:ln>
          <a:solidFill>
            <a:srgbClr val="202452"/>
          </a:solidFill>
        </a:ln>
      </dgm:spPr>
    </dgm:pt>
    <dgm:pt modelId="{4CF41DC5-6D79-4460-A555-71E90F6117F2}" type="pres">
      <dgm:prSet presAssocID="{DA381375-0860-416B-9381-308EBB2C6ACC}" presName="text_5" presStyleLbl="node1" presStyleIdx="4" presStyleCnt="7">
        <dgm:presLayoutVars>
          <dgm:bulletEnabled val="1"/>
        </dgm:presLayoutVars>
      </dgm:prSet>
      <dgm:spPr/>
    </dgm:pt>
    <dgm:pt modelId="{7F9C8A43-7287-4E23-B06A-2BB14028973F}" type="pres">
      <dgm:prSet presAssocID="{DA381375-0860-416B-9381-308EBB2C6ACC}" presName="accent_5" presStyleCnt="0"/>
      <dgm:spPr/>
    </dgm:pt>
    <dgm:pt modelId="{23599394-91A5-4B4E-AFD3-4A1903DED3F6}" type="pres">
      <dgm:prSet presAssocID="{DA381375-0860-416B-9381-308EBB2C6ACC}" presName="accentRepeatNode" presStyleLbl="solidFgAcc1" presStyleIdx="4" presStyleCnt="7"/>
      <dgm:spPr>
        <a:ln>
          <a:solidFill>
            <a:srgbClr val="202452"/>
          </a:solidFill>
        </a:ln>
      </dgm:spPr>
    </dgm:pt>
    <dgm:pt modelId="{7F2C6202-8E96-4974-8161-84B6A400570A}" type="pres">
      <dgm:prSet presAssocID="{B4B18607-CAB4-46BD-A20A-D2211017A5CA}" presName="text_6" presStyleLbl="node1" presStyleIdx="5" presStyleCnt="7">
        <dgm:presLayoutVars>
          <dgm:bulletEnabled val="1"/>
        </dgm:presLayoutVars>
      </dgm:prSet>
      <dgm:spPr/>
    </dgm:pt>
    <dgm:pt modelId="{DA1F6730-674C-4623-A906-43B6D04C67F8}" type="pres">
      <dgm:prSet presAssocID="{B4B18607-CAB4-46BD-A20A-D2211017A5CA}" presName="accent_6" presStyleCnt="0"/>
      <dgm:spPr/>
    </dgm:pt>
    <dgm:pt modelId="{2BA79366-7AFB-42E3-A134-375D52434F9A}" type="pres">
      <dgm:prSet presAssocID="{B4B18607-CAB4-46BD-A20A-D2211017A5CA}" presName="accentRepeatNode" presStyleLbl="solidFgAcc1" presStyleIdx="5" presStyleCnt="7"/>
      <dgm:spPr>
        <a:ln>
          <a:solidFill>
            <a:srgbClr val="202452"/>
          </a:solidFill>
        </a:ln>
      </dgm:spPr>
    </dgm:pt>
    <dgm:pt modelId="{4E844E76-CA63-41F4-9443-349F76A65D3D}" type="pres">
      <dgm:prSet presAssocID="{9BCCC795-91A9-4A0C-BA71-EF479800A64C}" presName="text_7" presStyleLbl="node1" presStyleIdx="6" presStyleCnt="7">
        <dgm:presLayoutVars>
          <dgm:bulletEnabled val="1"/>
        </dgm:presLayoutVars>
      </dgm:prSet>
      <dgm:spPr/>
    </dgm:pt>
    <dgm:pt modelId="{E31F6A96-512D-497D-93ED-BB68FD05F119}" type="pres">
      <dgm:prSet presAssocID="{9BCCC795-91A9-4A0C-BA71-EF479800A64C}" presName="accent_7" presStyleCnt="0"/>
      <dgm:spPr/>
    </dgm:pt>
    <dgm:pt modelId="{F1FEEE15-0C6C-4CDD-9B87-C76ABE30FA83}" type="pres">
      <dgm:prSet presAssocID="{9BCCC795-91A9-4A0C-BA71-EF479800A64C}" presName="accentRepeatNode" presStyleLbl="solidFgAcc1" presStyleIdx="6" presStyleCnt="7"/>
      <dgm:spPr>
        <a:ln>
          <a:solidFill>
            <a:srgbClr val="202452"/>
          </a:solidFill>
        </a:ln>
      </dgm:spPr>
    </dgm:pt>
  </dgm:ptLst>
  <dgm:cxnLst>
    <dgm:cxn modelId="{BB5E110F-4A3B-4E79-89D3-4DCA45C286D2}" srcId="{072526DB-4953-48D0-8F95-259C72772D93}" destId="{BB7F2DFB-1218-4C7B-AD42-3376EEE69C52}" srcOrd="0" destOrd="0" parTransId="{33D06EDD-7C41-42B9-9CB5-A1B2F98179B5}" sibTransId="{88FCE3BE-EC24-4DEC-A611-C8D1EE209E6D}"/>
    <dgm:cxn modelId="{8D6AA917-6392-44C2-94E5-BE567EBDB455}" srcId="{072526DB-4953-48D0-8F95-259C72772D93}" destId="{9BCCC795-91A9-4A0C-BA71-EF479800A64C}" srcOrd="6" destOrd="0" parTransId="{85E1679E-4943-4952-A058-B5881C4E8C5D}" sibTransId="{A33962C9-7103-49EF-8569-8A73E742140F}"/>
    <dgm:cxn modelId="{EDF04328-0BA5-4C5F-A439-97D2F67FFAB9}" srcId="{072526DB-4953-48D0-8F95-259C72772D93}" destId="{15F6281A-C058-4FE6-8AC7-399C83653B85}" srcOrd="3" destOrd="0" parTransId="{18EC083D-BB26-4CAF-9F57-A7A0793CB52A}" sibTransId="{218C85B4-2E33-4435-A635-72201531B328}"/>
    <dgm:cxn modelId="{991ACF2D-3F76-4AC8-904D-DFBE9FA8D806}" srcId="{072526DB-4953-48D0-8F95-259C72772D93}" destId="{DA381375-0860-416B-9381-308EBB2C6ACC}" srcOrd="4" destOrd="0" parTransId="{5BA3704F-0096-4AD5-96E6-8694F74BA7EE}" sibTransId="{219820A1-CCF6-4782-A990-2003FB6F501E}"/>
    <dgm:cxn modelId="{1F302130-0238-43C4-A73A-A9F2154269C8}" type="presOf" srcId="{BB7F2DFB-1218-4C7B-AD42-3376EEE69C52}" destId="{1B8C3F52-5BC2-4E0B-A2FD-D6783D3F7A77}" srcOrd="0" destOrd="0" presId="urn:microsoft.com/office/officeart/2008/layout/VerticalCurvedList"/>
    <dgm:cxn modelId="{C084BB48-FA14-4CB5-9EA6-B08CA6440608}" type="presOf" srcId="{DA381375-0860-416B-9381-308EBB2C6ACC}" destId="{4CF41DC5-6D79-4460-A555-71E90F6117F2}" srcOrd="0" destOrd="0" presId="urn:microsoft.com/office/officeart/2008/layout/VerticalCurvedList"/>
    <dgm:cxn modelId="{A59BE856-F1A9-43DE-B93A-ECBEAAD30733}" type="presOf" srcId="{C3DCC6C9-0117-491E-910D-402B7A3BC0CF}" destId="{36123F07-9699-4327-ADB0-F5EFD5CECDD7}" srcOrd="0" destOrd="0" presId="urn:microsoft.com/office/officeart/2008/layout/VerticalCurvedList"/>
    <dgm:cxn modelId="{D71EB379-BF58-4050-8148-20C170031A07}" type="presOf" srcId="{072526DB-4953-48D0-8F95-259C72772D93}" destId="{8A2859E2-10EC-41FD-98E5-E28366D7B12D}" srcOrd="0" destOrd="0" presId="urn:microsoft.com/office/officeart/2008/layout/VerticalCurvedList"/>
    <dgm:cxn modelId="{E062DD7C-0045-4D8C-BCFF-996A7EE15CEB}" srcId="{072526DB-4953-48D0-8F95-259C72772D93}" destId="{2D78F0AA-62B9-4448-816F-C20ED0076E35}" srcOrd="1" destOrd="0" parTransId="{A005556F-3A71-4C4D-8180-2ADDE60507E3}" sibTransId="{BC5E63D3-2C68-4860-B9AE-84DD5A6CD7E6}"/>
    <dgm:cxn modelId="{06D5FE88-A46A-455B-9405-7C4E125C2241}" type="presOf" srcId="{2D78F0AA-62B9-4448-816F-C20ED0076E35}" destId="{DB58CF3E-3695-40FC-AF39-14DF16B3162A}" srcOrd="0" destOrd="0" presId="urn:microsoft.com/office/officeart/2008/layout/VerticalCurvedList"/>
    <dgm:cxn modelId="{E88092A3-1264-4613-9400-342DF9E77CC2}" type="presOf" srcId="{15F6281A-C058-4FE6-8AC7-399C83653B85}" destId="{9158D76F-2272-4345-BC62-3231DF00FF1E}" srcOrd="0" destOrd="0" presId="urn:microsoft.com/office/officeart/2008/layout/VerticalCurvedList"/>
    <dgm:cxn modelId="{4B3627CB-23FB-46F7-A8FA-0D6D7636F7B0}" type="presOf" srcId="{9BCCC795-91A9-4A0C-BA71-EF479800A64C}" destId="{4E844E76-CA63-41F4-9443-349F76A65D3D}" srcOrd="0" destOrd="0" presId="urn:microsoft.com/office/officeart/2008/layout/VerticalCurvedList"/>
    <dgm:cxn modelId="{84DE7FD7-38E7-4CAD-943A-A0562DFDEEC3}" srcId="{072526DB-4953-48D0-8F95-259C72772D93}" destId="{C3DCC6C9-0117-491E-910D-402B7A3BC0CF}" srcOrd="2" destOrd="0" parTransId="{003751BD-188C-4B84-AFCE-E37D670C96E4}" sibTransId="{121F71AB-3CC8-4E48-B4F9-922A2F883391}"/>
    <dgm:cxn modelId="{DEC8B7EC-1960-4A64-A84F-6646C8213DC0}" type="presOf" srcId="{88FCE3BE-EC24-4DEC-A611-C8D1EE209E6D}" destId="{C463743F-F0FC-41C1-AACC-3430ED81460B}" srcOrd="0" destOrd="0" presId="urn:microsoft.com/office/officeart/2008/layout/VerticalCurvedList"/>
    <dgm:cxn modelId="{4AE52EF4-AEC6-47A2-8FA3-72371213089D}" type="presOf" srcId="{B4B18607-CAB4-46BD-A20A-D2211017A5CA}" destId="{7F2C6202-8E96-4974-8161-84B6A400570A}" srcOrd="0" destOrd="0" presId="urn:microsoft.com/office/officeart/2008/layout/VerticalCurvedList"/>
    <dgm:cxn modelId="{CB2B60FC-3C8D-49BA-ABE5-74E778825BF5}" srcId="{072526DB-4953-48D0-8F95-259C72772D93}" destId="{B4B18607-CAB4-46BD-A20A-D2211017A5CA}" srcOrd="5" destOrd="0" parTransId="{76647F8F-AA37-4937-B04B-C9CF4609B52C}" sibTransId="{2444DD23-AEAE-4871-9130-40DA51BAB22D}"/>
    <dgm:cxn modelId="{392F0E48-D08A-498A-864B-C0E5E648BB61}" type="presParOf" srcId="{8A2859E2-10EC-41FD-98E5-E28366D7B12D}" destId="{867DF971-EC35-4DAB-97BB-A33FF3E2109B}" srcOrd="0" destOrd="0" presId="urn:microsoft.com/office/officeart/2008/layout/VerticalCurvedList"/>
    <dgm:cxn modelId="{3782E4CC-DAC9-4F99-B9E8-670D0004FF2D}" type="presParOf" srcId="{867DF971-EC35-4DAB-97BB-A33FF3E2109B}" destId="{1ABF4FC3-25C1-4524-AABD-2286AEF68059}" srcOrd="0" destOrd="0" presId="urn:microsoft.com/office/officeart/2008/layout/VerticalCurvedList"/>
    <dgm:cxn modelId="{C57D734C-D8F5-4507-8CB9-8176BB2E7B18}" type="presParOf" srcId="{1ABF4FC3-25C1-4524-AABD-2286AEF68059}" destId="{6121D448-72C4-45DB-AD43-F5940ABA4EBB}" srcOrd="0" destOrd="0" presId="urn:microsoft.com/office/officeart/2008/layout/VerticalCurvedList"/>
    <dgm:cxn modelId="{D677FFDE-CA30-4837-BBE9-A52674445004}" type="presParOf" srcId="{1ABF4FC3-25C1-4524-AABD-2286AEF68059}" destId="{C463743F-F0FC-41C1-AACC-3430ED81460B}" srcOrd="1" destOrd="0" presId="urn:microsoft.com/office/officeart/2008/layout/VerticalCurvedList"/>
    <dgm:cxn modelId="{74647087-80C5-450E-87AF-EB731715633A}" type="presParOf" srcId="{1ABF4FC3-25C1-4524-AABD-2286AEF68059}" destId="{7BC5FC84-BE0D-4C91-8C3B-CAC533D57D04}" srcOrd="2" destOrd="0" presId="urn:microsoft.com/office/officeart/2008/layout/VerticalCurvedList"/>
    <dgm:cxn modelId="{CB75ACE2-3BDD-4C86-86F5-275C0C43D406}" type="presParOf" srcId="{1ABF4FC3-25C1-4524-AABD-2286AEF68059}" destId="{994135BA-FDDF-486E-B111-F9530F7533EE}" srcOrd="3" destOrd="0" presId="urn:microsoft.com/office/officeart/2008/layout/VerticalCurvedList"/>
    <dgm:cxn modelId="{D685C187-4C2E-4F3D-8868-1D7BE53AC1FD}" type="presParOf" srcId="{867DF971-EC35-4DAB-97BB-A33FF3E2109B}" destId="{1B8C3F52-5BC2-4E0B-A2FD-D6783D3F7A77}" srcOrd="1" destOrd="0" presId="urn:microsoft.com/office/officeart/2008/layout/VerticalCurvedList"/>
    <dgm:cxn modelId="{59792633-DAF9-4C73-AF32-883CA392C601}" type="presParOf" srcId="{867DF971-EC35-4DAB-97BB-A33FF3E2109B}" destId="{CBEAB70A-F0A3-4564-9490-2F555E11911D}" srcOrd="2" destOrd="0" presId="urn:microsoft.com/office/officeart/2008/layout/VerticalCurvedList"/>
    <dgm:cxn modelId="{CFABA93D-8F62-4B4B-96AE-61F3C5D5BF7B}" type="presParOf" srcId="{CBEAB70A-F0A3-4564-9490-2F555E11911D}" destId="{04857CB4-A66D-451A-ABBF-C59F2B95F9F1}" srcOrd="0" destOrd="0" presId="urn:microsoft.com/office/officeart/2008/layout/VerticalCurvedList"/>
    <dgm:cxn modelId="{2BBBD5C1-6D45-4102-B0F9-D9759AA93EFA}" type="presParOf" srcId="{867DF971-EC35-4DAB-97BB-A33FF3E2109B}" destId="{DB58CF3E-3695-40FC-AF39-14DF16B3162A}" srcOrd="3" destOrd="0" presId="urn:microsoft.com/office/officeart/2008/layout/VerticalCurvedList"/>
    <dgm:cxn modelId="{6F050890-066B-4D1D-ACF8-FBF41F2A67E4}" type="presParOf" srcId="{867DF971-EC35-4DAB-97BB-A33FF3E2109B}" destId="{71B251C9-A9BB-4111-86D9-CBB4A89827A6}" srcOrd="4" destOrd="0" presId="urn:microsoft.com/office/officeart/2008/layout/VerticalCurvedList"/>
    <dgm:cxn modelId="{8A2F284A-E9F9-4BDE-8FB7-4C2A6F696D9A}" type="presParOf" srcId="{71B251C9-A9BB-4111-86D9-CBB4A89827A6}" destId="{DEC56878-E106-4426-99F2-ADC2E2143E6B}" srcOrd="0" destOrd="0" presId="urn:microsoft.com/office/officeart/2008/layout/VerticalCurvedList"/>
    <dgm:cxn modelId="{04D19441-134E-4FDF-9324-3F45624F96CB}" type="presParOf" srcId="{867DF971-EC35-4DAB-97BB-A33FF3E2109B}" destId="{36123F07-9699-4327-ADB0-F5EFD5CECDD7}" srcOrd="5" destOrd="0" presId="urn:microsoft.com/office/officeart/2008/layout/VerticalCurvedList"/>
    <dgm:cxn modelId="{331D1B48-483C-4A9C-9245-1D487CA26BEA}" type="presParOf" srcId="{867DF971-EC35-4DAB-97BB-A33FF3E2109B}" destId="{BFFF0B17-6EEB-4544-BDB6-276D6B222B28}" srcOrd="6" destOrd="0" presId="urn:microsoft.com/office/officeart/2008/layout/VerticalCurvedList"/>
    <dgm:cxn modelId="{3575C356-B0BD-4F0B-9F9D-4737E6180A1B}" type="presParOf" srcId="{BFFF0B17-6EEB-4544-BDB6-276D6B222B28}" destId="{40BEE0BB-0F95-4EF0-8CD3-D288B5CBD667}" srcOrd="0" destOrd="0" presId="urn:microsoft.com/office/officeart/2008/layout/VerticalCurvedList"/>
    <dgm:cxn modelId="{B3F23AB7-AAD5-4618-8603-D38C0BBD7F28}" type="presParOf" srcId="{867DF971-EC35-4DAB-97BB-A33FF3E2109B}" destId="{9158D76F-2272-4345-BC62-3231DF00FF1E}" srcOrd="7" destOrd="0" presId="urn:microsoft.com/office/officeart/2008/layout/VerticalCurvedList"/>
    <dgm:cxn modelId="{CDC4D2B1-2D2D-4123-BF29-1CA3FAC12909}" type="presParOf" srcId="{867DF971-EC35-4DAB-97BB-A33FF3E2109B}" destId="{5D49AFC2-A75E-4856-88B1-B04013FBA4FA}" srcOrd="8" destOrd="0" presId="urn:microsoft.com/office/officeart/2008/layout/VerticalCurvedList"/>
    <dgm:cxn modelId="{A5C1FEF3-B8C5-4C30-94D7-2FEC34B3C11B}" type="presParOf" srcId="{5D49AFC2-A75E-4856-88B1-B04013FBA4FA}" destId="{F26D5E32-B5CA-441B-8C76-A52E9D684E39}" srcOrd="0" destOrd="0" presId="urn:microsoft.com/office/officeart/2008/layout/VerticalCurvedList"/>
    <dgm:cxn modelId="{E247B7AF-B68E-4B25-8DEF-6F3D84E1044A}" type="presParOf" srcId="{867DF971-EC35-4DAB-97BB-A33FF3E2109B}" destId="{4CF41DC5-6D79-4460-A555-71E90F6117F2}" srcOrd="9" destOrd="0" presId="urn:microsoft.com/office/officeart/2008/layout/VerticalCurvedList"/>
    <dgm:cxn modelId="{DD89E94F-F0F0-44C9-8932-4B44CCAB8210}" type="presParOf" srcId="{867DF971-EC35-4DAB-97BB-A33FF3E2109B}" destId="{7F9C8A43-7287-4E23-B06A-2BB14028973F}" srcOrd="10" destOrd="0" presId="urn:microsoft.com/office/officeart/2008/layout/VerticalCurvedList"/>
    <dgm:cxn modelId="{96BD2A10-3086-4E5E-B1A6-8A18A921D678}" type="presParOf" srcId="{7F9C8A43-7287-4E23-B06A-2BB14028973F}" destId="{23599394-91A5-4B4E-AFD3-4A1903DED3F6}" srcOrd="0" destOrd="0" presId="urn:microsoft.com/office/officeart/2008/layout/VerticalCurvedList"/>
    <dgm:cxn modelId="{FA20316B-FCCA-4F3B-9F0A-9E2A97BD8C50}" type="presParOf" srcId="{867DF971-EC35-4DAB-97BB-A33FF3E2109B}" destId="{7F2C6202-8E96-4974-8161-84B6A400570A}" srcOrd="11" destOrd="0" presId="urn:microsoft.com/office/officeart/2008/layout/VerticalCurvedList"/>
    <dgm:cxn modelId="{EDF5F1FD-4BA9-4449-A773-5E995D411007}" type="presParOf" srcId="{867DF971-EC35-4DAB-97BB-A33FF3E2109B}" destId="{DA1F6730-674C-4623-A906-43B6D04C67F8}" srcOrd="12" destOrd="0" presId="urn:microsoft.com/office/officeart/2008/layout/VerticalCurvedList"/>
    <dgm:cxn modelId="{C394FC55-A2AC-476D-8976-D576BD9A7A4C}" type="presParOf" srcId="{DA1F6730-674C-4623-A906-43B6D04C67F8}" destId="{2BA79366-7AFB-42E3-A134-375D52434F9A}" srcOrd="0" destOrd="0" presId="urn:microsoft.com/office/officeart/2008/layout/VerticalCurvedList"/>
    <dgm:cxn modelId="{ABCA9C37-9713-42C2-97E9-8662F31D68BB}" type="presParOf" srcId="{867DF971-EC35-4DAB-97BB-A33FF3E2109B}" destId="{4E844E76-CA63-41F4-9443-349F76A65D3D}" srcOrd="13" destOrd="0" presId="urn:microsoft.com/office/officeart/2008/layout/VerticalCurvedList"/>
    <dgm:cxn modelId="{D71B3896-B5C0-4A33-A106-C011115069BD}" type="presParOf" srcId="{867DF971-EC35-4DAB-97BB-A33FF3E2109B}" destId="{E31F6A96-512D-497D-93ED-BB68FD05F119}" srcOrd="14" destOrd="0" presId="urn:microsoft.com/office/officeart/2008/layout/VerticalCurvedList"/>
    <dgm:cxn modelId="{4CADADF2-917D-455F-939D-C79BB14DE6F7}" type="presParOf" srcId="{E31F6A96-512D-497D-93ED-BB68FD05F119}" destId="{F1FEEE15-0C6C-4CDD-9B87-C76ABE30FA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6582040-C2B6-481B-AB05-6222458AA884}" type="doc">
      <dgm:prSet loTypeId="urn:microsoft.com/office/officeart/2008/layout/PictureAccentList" loCatId="list" qsTypeId="urn:microsoft.com/office/officeart/2005/8/quickstyle/simple1" qsCatId="simple" csTypeId="urn:microsoft.com/office/officeart/2005/8/colors/colorful5" csCatId="colorful" phldr="1"/>
      <dgm:spPr/>
      <dgm:t>
        <a:bodyPr/>
        <a:lstStyle/>
        <a:p>
          <a:endParaRPr lang="en-US"/>
        </a:p>
      </dgm:t>
    </dgm:pt>
    <dgm:pt modelId="{2310B605-C50C-411C-B305-E2C6853B4AD5}">
      <dgm:prSet custT="1"/>
      <dgm:spPr>
        <a:solidFill>
          <a:srgbClr val="04A651"/>
        </a:solidFill>
      </dgm:spPr>
      <dgm:t>
        <a:bodyPr/>
        <a:lstStyle/>
        <a:p>
          <a:r>
            <a:rPr lang="en-US" sz="3600" dirty="0"/>
            <a:t>The DVOP specialist must coordinate wraparound services to assist the participant in overcoming any barriers specified in the objective assessment and individual employment plan.</a:t>
          </a:r>
        </a:p>
      </dgm:t>
    </dgm:pt>
    <dgm:pt modelId="{F07982DE-DAD0-4F49-95B0-BE360091CC2E}" type="sibTrans" cxnId="{FA34B0F7-2AD9-444D-9825-9BC97E3FCBAA}">
      <dgm:prSet/>
      <dgm:spPr/>
      <dgm:t>
        <a:bodyPr/>
        <a:lstStyle/>
        <a:p>
          <a:endParaRPr lang="en-US"/>
        </a:p>
      </dgm:t>
    </dgm:pt>
    <dgm:pt modelId="{FA75B48D-EB34-4463-B21A-7F1A18D47746}" type="parTrans" cxnId="{FA34B0F7-2AD9-444D-9825-9BC97E3FCBAA}">
      <dgm:prSet/>
      <dgm:spPr/>
      <dgm:t>
        <a:bodyPr/>
        <a:lstStyle/>
        <a:p>
          <a:endParaRPr lang="en-US"/>
        </a:p>
      </dgm:t>
    </dgm:pt>
    <dgm:pt modelId="{565F9C01-78D0-43A9-AD67-947E8CE52E97}" type="pres">
      <dgm:prSet presAssocID="{56582040-C2B6-481B-AB05-6222458AA884}" presName="layout" presStyleCnt="0">
        <dgm:presLayoutVars>
          <dgm:chMax/>
          <dgm:chPref/>
          <dgm:dir/>
          <dgm:animOne val="branch"/>
          <dgm:animLvl val="lvl"/>
          <dgm:resizeHandles/>
        </dgm:presLayoutVars>
      </dgm:prSet>
      <dgm:spPr/>
    </dgm:pt>
    <dgm:pt modelId="{A76073CA-DEE7-4839-B5FF-A0474C03BCB8}" type="pres">
      <dgm:prSet presAssocID="{2310B605-C50C-411C-B305-E2C6853B4AD5}" presName="root" presStyleCnt="0">
        <dgm:presLayoutVars>
          <dgm:chMax/>
          <dgm:chPref val="4"/>
        </dgm:presLayoutVars>
      </dgm:prSet>
      <dgm:spPr/>
    </dgm:pt>
    <dgm:pt modelId="{A3DAFA70-693A-4C9C-B04E-B7578F79D6E5}" type="pres">
      <dgm:prSet presAssocID="{2310B605-C50C-411C-B305-E2C6853B4AD5}" presName="rootComposite" presStyleCnt="0">
        <dgm:presLayoutVars/>
      </dgm:prSet>
      <dgm:spPr/>
    </dgm:pt>
    <dgm:pt modelId="{34712737-FCC6-4ECA-ABC2-69092FB0B398}" type="pres">
      <dgm:prSet presAssocID="{2310B605-C50C-411C-B305-E2C6853B4AD5}" presName="rootText" presStyleLbl="node0" presStyleIdx="0" presStyleCnt="1" custScaleY="445426" custLinFactY="31976" custLinFactNeighborX="12255" custLinFactNeighborY="100000">
        <dgm:presLayoutVars>
          <dgm:chMax/>
          <dgm:chPref val="4"/>
        </dgm:presLayoutVars>
      </dgm:prSet>
      <dgm:spPr/>
    </dgm:pt>
    <dgm:pt modelId="{5A4CCA5D-A3E0-4B53-B148-51FE5A75EDC2}" type="pres">
      <dgm:prSet presAssocID="{2310B605-C50C-411C-B305-E2C6853B4AD5}" presName="childShape" presStyleCnt="0">
        <dgm:presLayoutVars>
          <dgm:chMax val="0"/>
          <dgm:chPref val="0"/>
        </dgm:presLayoutVars>
      </dgm:prSet>
      <dgm:spPr/>
    </dgm:pt>
  </dgm:ptLst>
  <dgm:cxnLst>
    <dgm:cxn modelId="{42C38661-22E1-451B-B84E-72612C74EAA9}" type="presOf" srcId="{56582040-C2B6-481B-AB05-6222458AA884}" destId="{565F9C01-78D0-43A9-AD67-947E8CE52E97}" srcOrd="0" destOrd="0" presId="urn:microsoft.com/office/officeart/2008/layout/PictureAccentList"/>
    <dgm:cxn modelId="{4E56B2EA-6B3A-4A4E-8465-A51BD8554561}" type="presOf" srcId="{2310B605-C50C-411C-B305-E2C6853B4AD5}" destId="{34712737-FCC6-4ECA-ABC2-69092FB0B398}" srcOrd="0" destOrd="0" presId="urn:microsoft.com/office/officeart/2008/layout/PictureAccentList"/>
    <dgm:cxn modelId="{FA34B0F7-2AD9-444D-9825-9BC97E3FCBAA}" srcId="{56582040-C2B6-481B-AB05-6222458AA884}" destId="{2310B605-C50C-411C-B305-E2C6853B4AD5}" srcOrd="0" destOrd="0" parTransId="{FA75B48D-EB34-4463-B21A-7F1A18D47746}" sibTransId="{F07982DE-DAD0-4F49-95B0-BE360091CC2E}"/>
    <dgm:cxn modelId="{B998F136-03F0-4297-9778-F61EF6DFD95B}" type="presParOf" srcId="{565F9C01-78D0-43A9-AD67-947E8CE52E97}" destId="{A76073CA-DEE7-4839-B5FF-A0474C03BCB8}" srcOrd="0" destOrd="0" presId="urn:microsoft.com/office/officeart/2008/layout/PictureAccentList"/>
    <dgm:cxn modelId="{771A977F-1488-413D-B227-2432F1D8A3BE}" type="presParOf" srcId="{A76073CA-DEE7-4839-B5FF-A0474C03BCB8}" destId="{A3DAFA70-693A-4C9C-B04E-B7578F79D6E5}" srcOrd="0" destOrd="0" presId="urn:microsoft.com/office/officeart/2008/layout/PictureAccentList"/>
    <dgm:cxn modelId="{547CB4DE-6157-4C51-B96F-B340A2788EA0}" type="presParOf" srcId="{A3DAFA70-693A-4C9C-B04E-B7578F79D6E5}" destId="{34712737-FCC6-4ECA-ABC2-69092FB0B398}" srcOrd="0" destOrd="0" presId="urn:microsoft.com/office/officeart/2008/layout/PictureAccentList"/>
    <dgm:cxn modelId="{7892254C-98FE-4E56-90EC-621998808F0E}" type="presParOf" srcId="{A76073CA-DEE7-4839-B5FF-A0474C03BCB8}" destId="{5A4CCA5D-A3E0-4B53-B148-51FE5A75EDC2}" srcOrd="1" destOrd="0" presId="urn:microsoft.com/office/officeart/2008/layout/PictureAccent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4F38B0-F0AA-43C5-BD7C-54E1210C06F5}"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n-US"/>
        </a:p>
      </dgm:t>
    </dgm:pt>
    <dgm:pt modelId="{51981748-B5A9-4653-9786-775DBDC02E5C}">
      <dgm:prSet custT="1"/>
      <dgm:spPr>
        <a:solidFill>
          <a:srgbClr val="202452"/>
        </a:solidFill>
      </dgm:spPr>
      <dgm:t>
        <a:bodyPr anchor="ctr"/>
        <a:lstStyle/>
        <a:p>
          <a:pPr algn="ctr"/>
          <a:r>
            <a:rPr lang="en-US" sz="3600" b="1" dirty="0"/>
            <a:t>What are wraparound services?</a:t>
          </a:r>
        </a:p>
      </dgm:t>
    </dgm:pt>
    <dgm:pt modelId="{92F133B0-AEE1-42C5-88DA-E14E1D1D2E12}" type="parTrans" cxnId="{D8C76AF5-4645-4CD7-AD14-30C8B4324F60}">
      <dgm:prSet/>
      <dgm:spPr/>
      <dgm:t>
        <a:bodyPr/>
        <a:lstStyle/>
        <a:p>
          <a:endParaRPr lang="en-US"/>
        </a:p>
      </dgm:t>
    </dgm:pt>
    <dgm:pt modelId="{F52BEE58-CA6C-467D-8C18-9F16B004BEE7}" type="sibTrans" cxnId="{D8C76AF5-4645-4CD7-AD14-30C8B4324F60}">
      <dgm:prSet/>
      <dgm:spPr/>
      <dgm:t>
        <a:bodyPr/>
        <a:lstStyle/>
        <a:p>
          <a:endParaRPr lang="en-US"/>
        </a:p>
      </dgm:t>
    </dgm:pt>
    <dgm:pt modelId="{2587510B-165D-4CDF-A66D-7F4ECCA335A2}">
      <dgm:prSet custT="1"/>
      <dgm:spPr>
        <a:solidFill>
          <a:srgbClr val="04A651"/>
        </a:solidFill>
      </dgm:spPr>
      <dgm:t>
        <a:bodyPr anchor="ctr"/>
        <a:lstStyle/>
        <a:p>
          <a:pPr algn="ctr"/>
          <a:r>
            <a:rPr lang="en-US" sz="2800" dirty="0"/>
            <a:t>Referred partnered services that the DVOP tracks to document outcomes. These services are coordinated by outreach activities to assist participants in eliminating SBEs. </a:t>
          </a:r>
        </a:p>
      </dgm:t>
    </dgm:pt>
    <dgm:pt modelId="{1E0A83EE-67F4-407B-A37A-6BD328C69449}" type="parTrans" cxnId="{1EDF771B-87E8-4916-8A84-136CA4897E67}">
      <dgm:prSet/>
      <dgm:spPr/>
      <dgm:t>
        <a:bodyPr/>
        <a:lstStyle/>
        <a:p>
          <a:endParaRPr lang="en-US"/>
        </a:p>
      </dgm:t>
    </dgm:pt>
    <dgm:pt modelId="{29C8BFC5-7476-4B6F-A7F0-B67A5E60C806}" type="sibTrans" cxnId="{1EDF771B-87E8-4916-8A84-136CA4897E67}">
      <dgm:prSet/>
      <dgm:spPr/>
      <dgm:t>
        <a:bodyPr/>
        <a:lstStyle/>
        <a:p>
          <a:endParaRPr lang="en-US"/>
        </a:p>
      </dgm:t>
    </dgm:pt>
    <dgm:pt modelId="{C46C7B47-A8C0-4A00-9303-158250BAF289}">
      <dgm:prSet custT="1"/>
      <dgm:spPr>
        <a:solidFill>
          <a:srgbClr val="E2C549"/>
        </a:solidFill>
      </dgm:spPr>
      <dgm:t>
        <a:bodyPr anchor="ctr"/>
        <a:lstStyle/>
        <a:p>
          <a:pPr algn="ctr"/>
          <a:r>
            <a:rPr lang="en-US" sz="2800" dirty="0"/>
            <a:t>Such services may include and are not limited to transportation, sustenance, housing, health, and legal services.</a:t>
          </a:r>
        </a:p>
      </dgm:t>
    </dgm:pt>
    <dgm:pt modelId="{601123CC-142F-4232-A150-07DCE0403E7A}" type="parTrans" cxnId="{230FD584-EAB2-418C-8B12-ECD2077EB1B8}">
      <dgm:prSet/>
      <dgm:spPr/>
      <dgm:t>
        <a:bodyPr/>
        <a:lstStyle/>
        <a:p>
          <a:endParaRPr lang="en-US"/>
        </a:p>
      </dgm:t>
    </dgm:pt>
    <dgm:pt modelId="{E32DB194-B9BA-41CA-9920-9859DC88B280}" type="sibTrans" cxnId="{230FD584-EAB2-418C-8B12-ECD2077EB1B8}">
      <dgm:prSet/>
      <dgm:spPr/>
      <dgm:t>
        <a:bodyPr/>
        <a:lstStyle/>
        <a:p>
          <a:endParaRPr lang="en-US"/>
        </a:p>
      </dgm:t>
    </dgm:pt>
    <dgm:pt modelId="{0E15EBF8-AD7C-4893-81F2-24B83BA5ED52}" type="pres">
      <dgm:prSet presAssocID="{0A4F38B0-F0AA-43C5-BD7C-54E1210C06F5}" presName="Name0" presStyleCnt="0">
        <dgm:presLayoutVars>
          <dgm:chMax val="3"/>
          <dgm:chPref val="1"/>
          <dgm:dir/>
          <dgm:animLvl val="lvl"/>
          <dgm:resizeHandles/>
        </dgm:presLayoutVars>
      </dgm:prSet>
      <dgm:spPr/>
    </dgm:pt>
    <dgm:pt modelId="{8A7B1746-CE61-4AE7-AD8A-849C5AB6A92B}" type="pres">
      <dgm:prSet presAssocID="{0A4F38B0-F0AA-43C5-BD7C-54E1210C06F5}" presName="outerBox" presStyleCnt="0"/>
      <dgm:spPr/>
    </dgm:pt>
    <dgm:pt modelId="{492B059F-F656-4ABE-837D-DE7EE3EC2563}" type="pres">
      <dgm:prSet presAssocID="{0A4F38B0-F0AA-43C5-BD7C-54E1210C06F5}" presName="outerBoxParent" presStyleLbl="node1" presStyleIdx="0" presStyleCnt="3" custLinFactNeighborX="165" custLinFactNeighborY="-6082"/>
      <dgm:spPr/>
    </dgm:pt>
    <dgm:pt modelId="{4BBC950A-4FEB-44E0-9C0A-DC17DE71E2D3}" type="pres">
      <dgm:prSet presAssocID="{0A4F38B0-F0AA-43C5-BD7C-54E1210C06F5}" presName="outerBoxChildren" presStyleCnt="0"/>
      <dgm:spPr/>
    </dgm:pt>
    <dgm:pt modelId="{2E1F7FA6-B4B3-4034-87A5-1FB8D291040C}" type="pres">
      <dgm:prSet presAssocID="{0A4F38B0-F0AA-43C5-BD7C-54E1210C06F5}" presName="middleBox" presStyleCnt="0"/>
      <dgm:spPr/>
    </dgm:pt>
    <dgm:pt modelId="{A7C58E39-3497-4E5B-9D10-2BB6224FE088}" type="pres">
      <dgm:prSet presAssocID="{0A4F38B0-F0AA-43C5-BD7C-54E1210C06F5}" presName="middleBoxParent" presStyleLbl="node1" presStyleIdx="1" presStyleCnt="3"/>
      <dgm:spPr/>
    </dgm:pt>
    <dgm:pt modelId="{E92F4427-E81C-4353-873B-D6EDBB5AEACB}" type="pres">
      <dgm:prSet presAssocID="{0A4F38B0-F0AA-43C5-BD7C-54E1210C06F5}" presName="middleBoxChildren" presStyleCnt="0"/>
      <dgm:spPr/>
    </dgm:pt>
    <dgm:pt modelId="{931EAF45-BDCB-443C-A599-32CADE3BAE6C}" type="pres">
      <dgm:prSet presAssocID="{0A4F38B0-F0AA-43C5-BD7C-54E1210C06F5}" presName="centerBox" presStyleCnt="0"/>
      <dgm:spPr/>
    </dgm:pt>
    <dgm:pt modelId="{8F332025-C544-4792-A370-0111A72EF87D}" type="pres">
      <dgm:prSet presAssocID="{0A4F38B0-F0AA-43C5-BD7C-54E1210C06F5}" presName="centerBoxParent" presStyleLbl="node1" presStyleIdx="2" presStyleCnt="3" custScaleY="77582" custLinFactNeighborY="10410"/>
      <dgm:spPr/>
    </dgm:pt>
  </dgm:ptLst>
  <dgm:cxnLst>
    <dgm:cxn modelId="{D23CA60D-7720-4309-BEE8-5D1FB4B7AE88}" type="presOf" srcId="{0A4F38B0-F0AA-43C5-BD7C-54E1210C06F5}" destId="{0E15EBF8-AD7C-4893-81F2-24B83BA5ED52}" srcOrd="0" destOrd="0" presId="urn:microsoft.com/office/officeart/2005/8/layout/target2"/>
    <dgm:cxn modelId="{1EDF771B-87E8-4916-8A84-136CA4897E67}" srcId="{0A4F38B0-F0AA-43C5-BD7C-54E1210C06F5}" destId="{2587510B-165D-4CDF-A66D-7F4ECCA335A2}" srcOrd="1" destOrd="0" parTransId="{1E0A83EE-67F4-407B-A37A-6BD328C69449}" sibTransId="{29C8BFC5-7476-4B6F-A7F0-B67A5E60C806}"/>
    <dgm:cxn modelId="{2C85F178-23EC-4755-A26F-47877B7B830C}" type="presOf" srcId="{51981748-B5A9-4653-9786-775DBDC02E5C}" destId="{492B059F-F656-4ABE-837D-DE7EE3EC2563}" srcOrd="0" destOrd="0" presId="urn:microsoft.com/office/officeart/2005/8/layout/target2"/>
    <dgm:cxn modelId="{230FD584-EAB2-418C-8B12-ECD2077EB1B8}" srcId="{0A4F38B0-F0AA-43C5-BD7C-54E1210C06F5}" destId="{C46C7B47-A8C0-4A00-9303-158250BAF289}" srcOrd="2" destOrd="0" parTransId="{601123CC-142F-4232-A150-07DCE0403E7A}" sibTransId="{E32DB194-B9BA-41CA-9920-9859DC88B280}"/>
    <dgm:cxn modelId="{AF9B4690-2549-4938-84D6-5AE6200873EC}" type="presOf" srcId="{2587510B-165D-4CDF-A66D-7F4ECCA335A2}" destId="{A7C58E39-3497-4E5B-9D10-2BB6224FE088}" srcOrd="0" destOrd="0" presId="urn:microsoft.com/office/officeart/2005/8/layout/target2"/>
    <dgm:cxn modelId="{68BDD7CC-0224-4C7E-88DD-7AD878C1BF09}" type="presOf" srcId="{C46C7B47-A8C0-4A00-9303-158250BAF289}" destId="{8F332025-C544-4792-A370-0111A72EF87D}" srcOrd="0" destOrd="0" presId="urn:microsoft.com/office/officeart/2005/8/layout/target2"/>
    <dgm:cxn modelId="{D8C76AF5-4645-4CD7-AD14-30C8B4324F60}" srcId="{0A4F38B0-F0AA-43C5-BD7C-54E1210C06F5}" destId="{51981748-B5A9-4653-9786-775DBDC02E5C}" srcOrd="0" destOrd="0" parTransId="{92F133B0-AEE1-42C5-88DA-E14E1D1D2E12}" sibTransId="{F52BEE58-CA6C-467D-8C18-9F16B004BEE7}"/>
    <dgm:cxn modelId="{D7F4D33A-65FB-4268-99F5-36C703FCF1A4}" type="presParOf" srcId="{0E15EBF8-AD7C-4893-81F2-24B83BA5ED52}" destId="{8A7B1746-CE61-4AE7-AD8A-849C5AB6A92B}" srcOrd="0" destOrd="0" presId="urn:microsoft.com/office/officeart/2005/8/layout/target2"/>
    <dgm:cxn modelId="{1ECB0169-43AE-4DCA-B4EE-401CB7D612DD}" type="presParOf" srcId="{8A7B1746-CE61-4AE7-AD8A-849C5AB6A92B}" destId="{492B059F-F656-4ABE-837D-DE7EE3EC2563}" srcOrd="0" destOrd="0" presId="urn:microsoft.com/office/officeart/2005/8/layout/target2"/>
    <dgm:cxn modelId="{E030A003-602C-4029-B89A-6AC71E7E421F}" type="presParOf" srcId="{8A7B1746-CE61-4AE7-AD8A-849C5AB6A92B}" destId="{4BBC950A-4FEB-44E0-9C0A-DC17DE71E2D3}" srcOrd="1" destOrd="0" presId="urn:microsoft.com/office/officeart/2005/8/layout/target2"/>
    <dgm:cxn modelId="{7DBD7ABD-C1AF-45B2-BBD7-3EF3EF3A3153}" type="presParOf" srcId="{0E15EBF8-AD7C-4893-81F2-24B83BA5ED52}" destId="{2E1F7FA6-B4B3-4034-87A5-1FB8D291040C}" srcOrd="1" destOrd="0" presId="urn:microsoft.com/office/officeart/2005/8/layout/target2"/>
    <dgm:cxn modelId="{A7BCC3D7-BAB0-40AF-93B9-E89528D2AF3C}" type="presParOf" srcId="{2E1F7FA6-B4B3-4034-87A5-1FB8D291040C}" destId="{A7C58E39-3497-4E5B-9D10-2BB6224FE088}" srcOrd="0" destOrd="0" presId="urn:microsoft.com/office/officeart/2005/8/layout/target2"/>
    <dgm:cxn modelId="{CC568153-33A5-4DBD-AA93-31638080CF85}" type="presParOf" srcId="{2E1F7FA6-B4B3-4034-87A5-1FB8D291040C}" destId="{E92F4427-E81C-4353-873B-D6EDBB5AEACB}" srcOrd="1" destOrd="0" presId="urn:microsoft.com/office/officeart/2005/8/layout/target2"/>
    <dgm:cxn modelId="{65A51AA3-7497-44E8-9EA8-66E8D6E51F25}" type="presParOf" srcId="{0E15EBF8-AD7C-4893-81F2-24B83BA5ED52}" destId="{931EAF45-BDCB-443C-A599-32CADE3BAE6C}" srcOrd="2" destOrd="0" presId="urn:microsoft.com/office/officeart/2005/8/layout/target2"/>
    <dgm:cxn modelId="{D6370922-5C7D-4EE7-AFE8-AFA224C62D1C}" type="presParOf" srcId="{931EAF45-BDCB-443C-A599-32CADE3BAE6C}" destId="{8F332025-C544-4792-A370-0111A72EF87D}" srcOrd="0"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56582040-C2B6-481B-AB05-6222458AA884}" type="doc">
      <dgm:prSet loTypeId="urn:microsoft.com/office/officeart/2008/layout/PictureAccentList" loCatId="list" qsTypeId="urn:microsoft.com/office/officeart/2005/8/quickstyle/simple1" qsCatId="simple" csTypeId="urn:microsoft.com/office/officeart/2005/8/colors/colorful5" csCatId="colorful" phldr="1"/>
      <dgm:spPr/>
      <dgm:t>
        <a:bodyPr/>
        <a:lstStyle/>
        <a:p>
          <a:endParaRPr lang="en-US"/>
        </a:p>
      </dgm:t>
    </dgm:pt>
    <dgm:pt modelId="{DDF51479-092A-4F11-A672-7940459175DC}">
      <dgm:prSet custT="1"/>
      <dgm:spPr>
        <a:solidFill>
          <a:srgbClr val="202452"/>
        </a:solidFill>
      </dgm:spPr>
      <dgm:t>
        <a:bodyPr/>
        <a:lstStyle/>
        <a:p>
          <a:pPr>
            <a:lnSpc>
              <a:spcPct val="100000"/>
            </a:lnSpc>
            <a:spcAft>
              <a:spcPts val="0"/>
            </a:spcAft>
            <a:buFont typeface="Wingdings" panose="05000000000000000000" pitchFamily="2" charset="2"/>
            <a:buChar char="ü"/>
          </a:pPr>
          <a:r>
            <a:rPr lang="en-US" sz="2000" dirty="0"/>
            <a:t>providing a direct referral</a:t>
          </a:r>
        </a:p>
      </dgm:t>
    </dgm:pt>
    <dgm:pt modelId="{AC600CAB-4A7C-4317-BABD-A8A2277F9FB1}" type="parTrans" cxnId="{C441E38E-DB53-4DF8-82D2-F692582F24D7}">
      <dgm:prSet/>
      <dgm:spPr/>
      <dgm:t>
        <a:bodyPr/>
        <a:lstStyle/>
        <a:p>
          <a:endParaRPr lang="en-US"/>
        </a:p>
      </dgm:t>
    </dgm:pt>
    <dgm:pt modelId="{6306F301-D3FB-479B-B88D-074BA349D483}" type="sibTrans" cxnId="{C441E38E-DB53-4DF8-82D2-F692582F24D7}">
      <dgm:prSet/>
      <dgm:spPr/>
      <dgm:t>
        <a:bodyPr/>
        <a:lstStyle/>
        <a:p>
          <a:endParaRPr lang="en-US"/>
        </a:p>
      </dgm:t>
    </dgm:pt>
    <dgm:pt modelId="{936A3530-1BED-4A2D-81AA-002A1F237E75}">
      <dgm:prSet custT="1"/>
      <dgm:spPr>
        <a:solidFill>
          <a:srgbClr val="C0C3E6"/>
        </a:solidFill>
      </dgm:spPr>
      <dgm:t>
        <a:bodyPr/>
        <a:lstStyle/>
        <a:p>
          <a:pPr>
            <a:lnSpc>
              <a:spcPct val="100000"/>
            </a:lnSpc>
            <a:spcAft>
              <a:spcPts val="0"/>
            </a:spcAft>
            <a:buFont typeface="Wingdings" panose="05000000000000000000" pitchFamily="2" charset="2"/>
            <a:buChar char="ü"/>
          </a:pPr>
          <a:r>
            <a:rPr lang="en-US" sz="2000" dirty="0"/>
            <a:t>scheduling an appointment </a:t>
          </a:r>
        </a:p>
      </dgm:t>
    </dgm:pt>
    <dgm:pt modelId="{8A2AFAAF-3A9C-4E57-87E3-C0F2B23679A1}" type="parTrans" cxnId="{AD7627A1-9BC6-4C62-B499-897499F07986}">
      <dgm:prSet/>
      <dgm:spPr/>
      <dgm:t>
        <a:bodyPr/>
        <a:lstStyle/>
        <a:p>
          <a:endParaRPr lang="en-US"/>
        </a:p>
      </dgm:t>
    </dgm:pt>
    <dgm:pt modelId="{FEEE9DBA-0CAE-483A-8C3A-95E7831019BA}" type="sibTrans" cxnId="{AD7627A1-9BC6-4C62-B499-897499F07986}">
      <dgm:prSet/>
      <dgm:spPr/>
      <dgm:t>
        <a:bodyPr/>
        <a:lstStyle/>
        <a:p>
          <a:endParaRPr lang="en-US"/>
        </a:p>
      </dgm:t>
    </dgm:pt>
    <dgm:pt modelId="{05A2CBA1-A96B-423D-A6F1-AA8DFA2D8519}">
      <dgm:prSet custT="1"/>
      <dgm:spPr>
        <a:solidFill>
          <a:srgbClr val="04A651"/>
        </a:solidFill>
      </dgm:spPr>
      <dgm:t>
        <a:bodyPr/>
        <a:lstStyle/>
        <a:p>
          <a:pPr>
            <a:lnSpc>
              <a:spcPct val="100000"/>
            </a:lnSpc>
            <a:spcAft>
              <a:spcPts val="0"/>
            </a:spcAft>
            <a:buFont typeface="Wingdings" panose="05000000000000000000" pitchFamily="2" charset="2"/>
            <a:buChar char="ü"/>
          </a:pPr>
          <a:r>
            <a:rPr lang="en-US" sz="2000" dirty="0"/>
            <a:t>assisting to prepare necessary documentation, and</a:t>
          </a:r>
        </a:p>
      </dgm:t>
    </dgm:pt>
    <dgm:pt modelId="{41FF5B40-787F-4F92-92C4-543491B140AD}" type="parTrans" cxnId="{6CFCEA7B-AD95-4DC2-832D-AE359A47444E}">
      <dgm:prSet/>
      <dgm:spPr/>
      <dgm:t>
        <a:bodyPr/>
        <a:lstStyle/>
        <a:p>
          <a:endParaRPr lang="en-US"/>
        </a:p>
      </dgm:t>
    </dgm:pt>
    <dgm:pt modelId="{B22AAD84-D70F-49BD-9C19-9E6F35D4355E}" type="sibTrans" cxnId="{6CFCEA7B-AD95-4DC2-832D-AE359A47444E}">
      <dgm:prSet/>
      <dgm:spPr/>
      <dgm:t>
        <a:bodyPr/>
        <a:lstStyle/>
        <a:p>
          <a:endParaRPr lang="en-US"/>
        </a:p>
      </dgm:t>
    </dgm:pt>
    <dgm:pt modelId="{DC69003E-02C0-4A04-BD00-C56E28227490}">
      <dgm:prSet custT="1"/>
      <dgm:spPr>
        <a:solidFill>
          <a:srgbClr val="E2C549"/>
        </a:solidFill>
      </dgm:spPr>
      <dgm:t>
        <a:bodyPr/>
        <a:lstStyle/>
        <a:p>
          <a:pPr>
            <a:lnSpc>
              <a:spcPct val="100000"/>
            </a:lnSpc>
            <a:spcAft>
              <a:spcPts val="0"/>
            </a:spcAft>
            <a:buFont typeface="Wingdings" panose="05000000000000000000" pitchFamily="2" charset="2"/>
            <a:buChar char="ü"/>
          </a:pPr>
          <a:r>
            <a:rPr lang="en-US" sz="2000" dirty="0"/>
            <a:t>conducting consistent contact to determine the outcome of the referral</a:t>
          </a:r>
        </a:p>
      </dgm:t>
    </dgm:pt>
    <dgm:pt modelId="{DFB66E5E-CB18-4B1D-85AF-A7BA5D368D46}" type="parTrans" cxnId="{0461F5C8-640B-4021-BE35-248B8B8044AF}">
      <dgm:prSet/>
      <dgm:spPr/>
      <dgm:t>
        <a:bodyPr/>
        <a:lstStyle/>
        <a:p>
          <a:endParaRPr lang="en-US"/>
        </a:p>
      </dgm:t>
    </dgm:pt>
    <dgm:pt modelId="{C1073E3B-5829-4966-AE90-0CA10367F2AC}" type="sibTrans" cxnId="{0461F5C8-640B-4021-BE35-248B8B8044AF}">
      <dgm:prSet/>
      <dgm:spPr/>
      <dgm:t>
        <a:bodyPr/>
        <a:lstStyle/>
        <a:p>
          <a:endParaRPr lang="en-US"/>
        </a:p>
      </dgm:t>
    </dgm:pt>
    <dgm:pt modelId="{6F97B482-7F37-406C-AF19-548C387D2B0D}">
      <dgm:prSet custT="1"/>
      <dgm:spPr>
        <a:solidFill>
          <a:srgbClr val="202452"/>
        </a:solidFill>
      </dgm:spPr>
      <dgm:t>
        <a:bodyPr/>
        <a:lstStyle/>
        <a:p>
          <a:r>
            <a:rPr lang="en-US" sz="2400" b="1" dirty="0"/>
            <a:t>In addition to making a referral, the DVOP specialist must take an active role in assisting the participant by:</a:t>
          </a:r>
        </a:p>
      </dgm:t>
    </dgm:pt>
    <dgm:pt modelId="{05D22616-B24E-4B4A-9B93-9E9CA97B4CBD}" type="sibTrans" cxnId="{50B51AE5-29C5-4AE8-8DFA-CF6CDFB6D07F}">
      <dgm:prSet/>
      <dgm:spPr/>
      <dgm:t>
        <a:bodyPr/>
        <a:lstStyle/>
        <a:p>
          <a:endParaRPr lang="en-US"/>
        </a:p>
      </dgm:t>
    </dgm:pt>
    <dgm:pt modelId="{E9147B73-9F74-4535-AD3B-5918709E39D2}" type="parTrans" cxnId="{50B51AE5-29C5-4AE8-8DFA-CF6CDFB6D07F}">
      <dgm:prSet/>
      <dgm:spPr/>
      <dgm:t>
        <a:bodyPr/>
        <a:lstStyle/>
        <a:p>
          <a:endParaRPr lang="en-US"/>
        </a:p>
      </dgm:t>
    </dgm:pt>
    <dgm:pt modelId="{565F9C01-78D0-43A9-AD67-947E8CE52E97}" type="pres">
      <dgm:prSet presAssocID="{56582040-C2B6-481B-AB05-6222458AA884}" presName="layout" presStyleCnt="0">
        <dgm:presLayoutVars>
          <dgm:chMax/>
          <dgm:chPref/>
          <dgm:dir/>
          <dgm:animOne val="branch"/>
          <dgm:animLvl val="lvl"/>
          <dgm:resizeHandles/>
        </dgm:presLayoutVars>
      </dgm:prSet>
      <dgm:spPr/>
    </dgm:pt>
    <dgm:pt modelId="{59BE540B-B46E-43A8-8589-8944E8463190}" type="pres">
      <dgm:prSet presAssocID="{6F97B482-7F37-406C-AF19-548C387D2B0D}" presName="root" presStyleCnt="0">
        <dgm:presLayoutVars>
          <dgm:chMax/>
          <dgm:chPref val="4"/>
        </dgm:presLayoutVars>
      </dgm:prSet>
      <dgm:spPr/>
    </dgm:pt>
    <dgm:pt modelId="{BF76EE79-937F-4DA6-858F-EC963CED101D}" type="pres">
      <dgm:prSet presAssocID="{6F97B482-7F37-406C-AF19-548C387D2B0D}" presName="rootComposite" presStyleCnt="0">
        <dgm:presLayoutVars/>
      </dgm:prSet>
      <dgm:spPr/>
    </dgm:pt>
    <dgm:pt modelId="{44017848-D004-436D-BA0B-AD03873A893D}" type="pres">
      <dgm:prSet presAssocID="{6F97B482-7F37-406C-AF19-548C387D2B0D}" presName="rootText" presStyleLbl="node0" presStyleIdx="0" presStyleCnt="1" custScaleX="111860" custScaleY="145406" custLinFactNeighborX="-5236">
        <dgm:presLayoutVars>
          <dgm:chMax/>
          <dgm:chPref val="4"/>
        </dgm:presLayoutVars>
      </dgm:prSet>
      <dgm:spPr/>
    </dgm:pt>
    <dgm:pt modelId="{EC2AC6CF-E656-4018-93A8-DCFE018808CA}" type="pres">
      <dgm:prSet presAssocID="{6F97B482-7F37-406C-AF19-548C387D2B0D}" presName="childShape" presStyleCnt="0">
        <dgm:presLayoutVars>
          <dgm:chMax val="0"/>
          <dgm:chPref val="0"/>
        </dgm:presLayoutVars>
      </dgm:prSet>
      <dgm:spPr/>
    </dgm:pt>
    <dgm:pt modelId="{9BB430B1-F3C3-4FDF-BDE4-AC129B62BEC5}" type="pres">
      <dgm:prSet presAssocID="{DDF51479-092A-4F11-A672-7940459175DC}" presName="childComposite" presStyleCnt="0">
        <dgm:presLayoutVars>
          <dgm:chMax val="0"/>
          <dgm:chPref val="0"/>
        </dgm:presLayoutVars>
      </dgm:prSet>
      <dgm:spPr/>
    </dgm:pt>
    <dgm:pt modelId="{24D35266-AA0E-4867-8C4D-7C3DDFCF4013}" type="pres">
      <dgm:prSet presAssocID="{DDF51479-092A-4F11-A672-7940459175DC}" presName="Image" presStyleLbl="node1" presStyleIdx="0" presStyleCnt="4" custLinFactNeighborX="-831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with solid fill"/>
        </a:ext>
      </dgm:extLst>
    </dgm:pt>
    <dgm:pt modelId="{08EC547B-84E8-4DDB-9CC0-D55B808BFCD6}" type="pres">
      <dgm:prSet presAssocID="{DDF51479-092A-4F11-A672-7940459175DC}" presName="childText" presStyleLbl="lnNode1" presStyleIdx="0" presStyleCnt="4" custScaleX="111860" custLinFactNeighborX="-2590" custLinFactNeighborY="151">
        <dgm:presLayoutVars>
          <dgm:chMax val="0"/>
          <dgm:chPref val="0"/>
          <dgm:bulletEnabled val="1"/>
        </dgm:presLayoutVars>
      </dgm:prSet>
      <dgm:spPr/>
    </dgm:pt>
    <dgm:pt modelId="{4EACB84B-D084-4516-BFA6-C318EFE5094D}" type="pres">
      <dgm:prSet presAssocID="{936A3530-1BED-4A2D-81AA-002A1F237E75}" presName="childComposite" presStyleCnt="0">
        <dgm:presLayoutVars>
          <dgm:chMax val="0"/>
          <dgm:chPref val="0"/>
        </dgm:presLayoutVars>
      </dgm:prSet>
      <dgm:spPr/>
    </dgm:pt>
    <dgm:pt modelId="{E8B9E118-F95A-4068-85DF-CB01D45DFF8D}" type="pres">
      <dgm:prSet presAssocID="{936A3530-1BED-4A2D-81AA-002A1F237E75}" presName="Image" presStyleLbl="node1" presStyleIdx="1" presStyleCnt="4" custLinFactNeighborX="-8311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ily calendar with solid fill"/>
        </a:ext>
      </dgm:extLst>
    </dgm:pt>
    <dgm:pt modelId="{96BDA380-560B-4489-9CA8-3AC6DDBFDA3C}" type="pres">
      <dgm:prSet presAssocID="{936A3530-1BED-4A2D-81AA-002A1F237E75}" presName="childText" presStyleLbl="lnNode1" presStyleIdx="1" presStyleCnt="4" custScaleX="111860" custLinFactNeighborX="-2590" custLinFactNeighborY="151">
        <dgm:presLayoutVars>
          <dgm:chMax val="0"/>
          <dgm:chPref val="0"/>
          <dgm:bulletEnabled val="1"/>
        </dgm:presLayoutVars>
      </dgm:prSet>
      <dgm:spPr/>
    </dgm:pt>
    <dgm:pt modelId="{CE450783-47F2-44BA-8378-A8F78B660CA2}" type="pres">
      <dgm:prSet presAssocID="{05A2CBA1-A96B-423D-A6F1-AA8DFA2D8519}" presName="childComposite" presStyleCnt="0">
        <dgm:presLayoutVars>
          <dgm:chMax val="0"/>
          <dgm:chPref val="0"/>
        </dgm:presLayoutVars>
      </dgm:prSet>
      <dgm:spPr/>
    </dgm:pt>
    <dgm:pt modelId="{99D52AB2-0364-4C0C-A3DB-2ADA351648A6}" type="pres">
      <dgm:prSet presAssocID="{05A2CBA1-A96B-423D-A6F1-AA8DFA2D8519}" presName="Image" presStyleLbl="node1" presStyleIdx="2" presStyleCnt="4" custLinFactNeighborX="-8311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ignature with solid fill"/>
        </a:ext>
      </dgm:extLst>
    </dgm:pt>
    <dgm:pt modelId="{1A5ADDA9-E5DB-474E-A282-9F36B67F6C78}" type="pres">
      <dgm:prSet presAssocID="{05A2CBA1-A96B-423D-A6F1-AA8DFA2D8519}" presName="childText" presStyleLbl="lnNode1" presStyleIdx="2" presStyleCnt="4" custScaleX="111860" custLinFactNeighborX="-2590" custLinFactNeighborY="151">
        <dgm:presLayoutVars>
          <dgm:chMax val="0"/>
          <dgm:chPref val="0"/>
          <dgm:bulletEnabled val="1"/>
        </dgm:presLayoutVars>
      </dgm:prSet>
      <dgm:spPr/>
    </dgm:pt>
    <dgm:pt modelId="{65C72399-387D-4B2D-AA2F-DD1F227B2143}" type="pres">
      <dgm:prSet presAssocID="{DC69003E-02C0-4A04-BD00-C56E28227490}" presName="childComposite" presStyleCnt="0">
        <dgm:presLayoutVars>
          <dgm:chMax val="0"/>
          <dgm:chPref val="0"/>
        </dgm:presLayoutVars>
      </dgm:prSet>
      <dgm:spPr/>
    </dgm:pt>
    <dgm:pt modelId="{3EACDAF6-576F-44A6-B074-C54C76C8B16D}" type="pres">
      <dgm:prSet presAssocID="{DC69003E-02C0-4A04-BD00-C56E28227490}" presName="Image" presStyleLbl="node1" presStyleIdx="3" presStyleCnt="4" custLinFactNeighborX="-8311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elephone with solid fill"/>
        </a:ext>
      </dgm:extLst>
    </dgm:pt>
    <dgm:pt modelId="{9B669A84-74A8-43F6-BFCA-136222D23D0A}" type="pres">
      <dgm:prSet presAssocID="{DC69003E-02C0-4A04-BD00-C56E28227490}" presName="childText" presStyleLbl="lnNode1" presStyleIdx="3" presStyleCnt="4" custScaleX="111860" custLinFactNeighborX="-2590" custLinFactNeighborY="151">
        <dgm:presLayoutVars>
          <dgm:chMax val="0"/>
          <dgm:chPref val="0"/>
          <dgm:bulletEnabled val="1"/>
        </dgm:presLayoutVars>
      </dgm:prSet>
      <dgm:spPr/>
    </dgm:pt>
  </dgm:ptLst>
  <dgm:cxnLst>
    <dgm:cxn modelId="{CF5D9D1D-F45F-4806-8DF8-66A6B40CA573}" type="presOf" srcId="{6F97B482-7F37-406C-AF19-548C387D2B0D}" destId="{44017848-D004-436D-BA0B-AD03873A893D}" srcOrd="0" destOrd="0" presId="urn:microsoft.com/office/officeart/2008/layout/PictureAccentList"/>
    <dgm:cxn modelId="{A8B6D05E-61D4-4726-A034-01448765600F}" type="presOf" srcId="{05A2CBA1-A96B-423D-A6F1-AA8DFA2D8519}" destId="{1A5ADDA9-E5DB-474E-A282-9F36B67F6C78}" srcOrd="0" destOrd="0" presId="urn:microsoft.com/office/officeart/2008/layout/PictureAccentList"/>
    <dgm:cxn modelId="{42C38661-22E1-451B-B84E-72612C74EAA9}" type="presOf" srcId="{56582040-C2B6-481B-AB05-6222458AA884}" destId="{565F9C01-78D0-43A9-AD67-947E8CE52E97}" srcOrd="0" destOrd="0" presId="urn:microsoft.com/office/officeart/2008/layout/PictureAccentList"/>
    <dgm:cxn modelId="{A9427154-E5A3-4B41-A9AC-5B476C1CCDCC}" type="presOf" srcId="{DDF51479-092A-4F11-A672-7940459175DC}" destId="{08EC547B-84E8-4DDB-9CC0-D55B808BFCD6}" srcOrd="0" destOrd="0" presId="urn:microsoft.com/office/officeart/2008/layout/PictureAccentList"/>
    <dgm:cxn modelId="{6CFCEA7B-AD95-4DC2-832D-AE359A47444E}" srcId="{6F97B482-7F37-406C-AF19-548C387D2B0D}" destId="{05A2CBA1-A96B-423D-A6F1-AA8DFA2D8519}" srcOrd="2" destOrd="0" parTransId="{41FF5B40-787F-4F92-92C4-543491B140AD}" sibTransId="{B22AAD84-D70F-49BD-9C19-9E6F35D4355E}"/>
    <dgm:cxn modelId="{C441E38E-DB53-4DF8-82D2-F692582F24D7}" srcId="{6F97B482-7F37-406C-AF19-548C387D2B0D}" destId="{DDF51479-092A-4F11-A672-7940459175DC}" srcOrd="0" destOrd="0" parTransId="{AC600CAB-4A7C-4317-BABD-A8A2277F9FB1}" sibTransId="{6306F301-D3FB-479B-B88D-074BA349D483}"/>
    <dgm:cxn modelId="{FD9AE593-8DEC-41D1-A546-BDBB9C55DA34}" type="presOf" srcId="{DC69003E-02C0-4A04-BD00-C56E28227490}" destId="{9B669A84-74A8-43F6-BFCA-136222D23D0A}" srcOrd="0" destOrd="0" presId="urn:microsoft.com/office/officeart/2008/layout/PictureAccentList"/>
    <dgm:cxn modelId="{AD7627A1-9BC6-4C62-B499-897499F07986}" srcId="{6F97B482-7F37-406C-AF19-548C387D2B0D}" destId="{936A3530-1BED-4A2D-81AA-002A1F237E75}" srcOrd="1" destOrd="0" parTransId="{8A2AFAAF-3A9C-4E57-87E3-C0F2B23679A1}" sibTransId="{FEEE9DBA-0CAE-483A-8C3A-95E7831019BA}"/>
    <dgm:cxn modelId="{0461F5C8-640B-4021-BE35-248B8B8044AF}" srcId="{6F97B482-7F37-406C-AF19-548C387D2B0D}" destId="{DC69003E-02C0-4A04-BD00-C56E28227490}" srcOrd="3" destOrd="0" parTransId="{DFB66E5E-CB18-4B1D-85AF-A7BA5D368D46}" sibTransId="{C1073E3B-5829-4966-AE90-0CA10367F2AC}"/>
    <dgm:cxn modelId="{50B51AE5-29C5-4AE8-8DFA-CF6CDFB6D07F}" srcId="{56582040-C2B6-481B-AB05-6222458AA884}" destId="{6F97B482-7F37-406C-AF19-548C387D2B0D}" srcOrd="0" destOrd="0" parTransId="{E9147B73-9F74-4535-AD3B-5918709E39D2}" sibTransId="{05D22616-B24E-4B4A-9B93-9E9CA97B4CBD}"/>
    <dgm:cxn modelId="{364AE1F7-C805-4C73-9F5C-2AD6BB470A28}" type="presOf" srcId="{936A3530-1BED-4A2D-81AA-002A1F237E75}" destId="{96BDA380-560B-4489-9CA8-3AC6DDBFDA3C}" srcOrd="0" destOrd="0" presId="urn:microsoft.com/office/officeart/2008/layout/PictureAccentList"/>
    <dgm:cxn modelId="{8010FA05-4D52-47E7-BD71-BD98F2E1007D}" type="presParOf" srcId="{565F9C01-78D0-43A9-AD67-947E8CE52E97}" destId="{59BE540B-B46E-43A8-8589-8944E8463190}" srcOrd="0" destOrd="0" presId="urn:microsoft.com/office/officeart/2008/layout/PictureAccentList"/>
    <dgm:cxn modelId="{E64E5B74-7567-4501-A9AA-F86FB4B85C48}" type="presParOf" srcId="{59BE540B-B46E-43A8-8589-8944E8463190}" destId="{BF76EE79-937F-4DA6-858F-EC963CED101D}" srcOrd="0" destOrd="0" presId="urn:microsoft.com/office/officeart/2008/layout/PictureAccentList"/>
    <dgm:cxn modelId="{9D66ECB3-32AA-421E-AEE6-BB7CAE4AA7BB}" type="presParOf" srcId="{BF76EE79-937F-4DA6-858F-EC963CED101D}" destId="{44017848-D004-436D-BA0B-AD03873A893D}" srcOrd="0" destOrd="0" presId="urn:microsoft.com/office/officeart/2008/layout/PictureAccentList"/>
    <dgm:cxn modelId="{294A44A2-2EE3-45E1-A6ED-F4F2A3274788}" type="presParOf" srcId="{59BE540B-B46E-43A8-8589-8944E8463190}" destId="{EC2AC6CF-E656-4018-93A8-DCFE018808CA}" srcOrd="1" destOrd="0" presId="urn:microsoft.com/office/officeart/2008/layout/PictureAccentList"/>
    <dgm:cxn modelId="{38AAB24C-D8B1-4CAC-88E1-B3DC646BE3DA}" type="presParOf" srcId="{EC2AC6CF-E656-4018-93A8-DCFE018808CA}" destId="{9BB430B1-F3C3-4FDF-BDE4-AC129B62BEC5}" srcOrd="0" destOrd="0" presId="urn:microsoft.com/office/officeart/2008/layout/PictureAccentList"/>
    <dgm:cxn modelId="{A507350C-B5BB-40E9-B616-40338490B630}" type="presParOf" srcId="{9BB430B1-F3C3-4FDF-BDE4-AC129B62BEC5}" destId="{24D35266-AA0E-4867-8C4D-7C3DDFCF4013}" srcOrd="0" destOrd="0" presId="urn:microsoft.com/office/officeart/2008/layout/PictureAccentList"/>
    <dgm:cxn modelId="{EBFC0D62-1656-44EE-8E58-76BD522FBBCD}" type="presParOf" srcId="{9BB430B1-F3C3-4FDF-BDE4-AC129B62BEC5}" destId="{08EC547B-84E8-4DDB-9CC0-D55B808BFCD6}" srcOrd="1" destOrd="0" presId="urn:microsoft.com/office/officeart/2008/layout/PictureAccentList"/>
    <dgm:cxn modelId="{47A12627-F16B-4364-9CCE-4DDDD4EC3F17}" type="presParOf" srcId="{EC2AC6CF-E656-4018-93A8-DCFE018808CA}" destId="{4EACB84B-D084-4516-BFA6-C318EFE5094D}" srcOrd="1" destOrd="0" presId="urn:microsoft.com/office/officeart/2008/layout/PictureAccentList"/>
    <dgm:cxn modelId="{C10CCD02-551B-4D03-A12A-2B4013277A86}" type="presParOf" srcId="{4EACB84B-D084-4516-BFA6-C318EFE5094D}" destId="{E8B9E118-F95A-4068-85DF-CB01D45DFF8D}" srcOrd="0" destOrd="0" presId="urn:microsoft.com/office/officeart/2008/layout/PictureAccentList"/>
    <dgm:cxn modelId="{430FF608-7F59-45D3-9484-76C1698A6BD6}" type="presParOf" srcId="{4EACB84B-D084-4516-BFA6-C318EFE5094D}" destId="{96BDA380-560B-4489-9CA8-3AC6DDBFDA3C}" srcOrd="1" destOrd="0" presId="urn:microsoft.com/office/officeart/2008/layout/PictureAccentList"/>
    <dgm:cxn modelId="{F18444C4-58AB-4700-B31C-176D0956D73A}" type="presParOf" srcId="{EC2AC6CF-E656-4018-93A8-DCFE018808CA}" destId="{CE450783-47F2-44BA-8378-A8F78B660CA2}" srcOrd="2" destOrd="0" presId="urn:microsoft.com/office/officeart/2008/layout/PictureAccentList"/>
    <dgm:cxn modelId="{6EFAF905-1167-420C-A7DD-37016FC22026}" type="presParOf" srcId="{CE450783-47F2-44BA-8378-A8F78B660CA2}" destId="{99D52AB2-0364-4C0C-A3DB-2ADA351648A6}" srcOrd="0" destOrd="0" presId="urn:microsoft.com/office/officeart/2008/layout/PictureAccentList"/>
    <dgm:cxn modelId="{6F5F7984-E18F-49A5-A8E0-C2B1794D1078}" type="presParOf" srcId="{CE450783-47F2-44BA-8378-A8F78B660CA2}" destId="{1A5ADDA9-E5DB-474E-A282-9F36B67F6C78}" srcOrd="1" destOrd="0" presId="urn:microsoft.com/office/officeart/2008/layout/PictureAccentList"/>
    <dgm:cxn modelId="{DBF25F62-7C07-4711-BF57-AFD2CB2477AF}" type="presParOf" srcId="{EC2AC6CF-E656-4018-93A8-DCFE018808CA}" destId="{65C72399-387D-4B2D-AA2F-DD1F227B2143}" srcOrd="3" destOrd="0" presId="urn:microsoft.com/office/officeart/2008/layout/PictureAccentList"/>
    <dgm:cxn modelId="{0B8FA4FD-72B9-48C3-BDEB-9C956B06FC69}" type="presParOf" srcId="{65C72399-387D-4B2D-AA2F-DD1F227B2143}" destId="{3EACDAF6-576F-44A6-B074-C54C76C8B16D}" srcOrd="0" destOrd="0" presId="urn:microsoft.com/office/officeart/2008/layout/PictureAccentList"/>
    <dgm:cxn modelId="{F9A1BD42-E92A-4218-8131-7528C1683B0A}" type="presParOf" srcId="{65C72399-387D-4B2D-AA2F-DD1F227B2143}" destId="{9B669A84-74A8-43F6-BFCA-136222D23D0A}"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122A11-1359-42F4-A729-962843A2125F}"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13A8B462-D7A0-4346-8B3C-F1357362D601}">
      <dgm:prSet custT="1"/>
      <dgm:spPr>
        <a:solidFill>
          <a:srgbClr val="C0C3E6"/>
        </a:solidFill>
      </dgm:spPr>
      <dgm:t>
        <a:bodyPr/>
        <a:lstStyle/>
        <a:p>
          <a:r>
            <a:rPr lang="en-US" sz="3200" b="1" dirty="0">
              <a:solidFill>
                <a:srgbClr val="132A4C"/>
              </a:solidFill>
            </a:rPr>
            <a:t>When making a referral think about the internal resources available to you.</a:t>
          </a:r>
        </a:p>
      </dgm:t>
    </dgm:pt>
    <dgm:pt modelId="{2E0F26D1-457C-4909-8FCC-C21699134048}" type="parTrans" cxnId="{73309F18-F6DD-409E-A8FA-7ED456C17F48}">
      <dgm:prSet/>
      <dgm:spPr/>
      <dgm:t>
        <a:bodyPr/>
        <a:lstStyle/>
        <a:p>
          <a:endParaRPr lang="en-US"/>
        </a:p>
      </dgm:t>
    </dgm:pt>
    <dgm:pt modelId="{AD7C5198-781C-4C2E-8C06-C78B164884FD}" type="sibTrans" cxnId="{73309F18-F6DD-409E-A8FA-7ED456C17F48}">
      <dgm:prSet/>
      <dgm:spPr/>
      <dgm:t>
        <a:bodyPr/>
        <a:lstStyle/>
        <a:p>
          <a:endParaRPr lang="en-US"/>
        </a:p>
      </dgm:t>
    </dgm:pt>
    <dgm:pt modelId="{3CAD5C4C-6298-4D9C-9EB2-BC2BB3C88057}">
      <dgm:prSet custT="1"/>
      <dgm:spPr>
        <a:solidFill>
          <a:srgbClr val="202452"/>
        </a:solidFill>
      </dgm:spPr>
      <dgm:t>
        <a:bodyPr/>
        <a:lstStyle/>
        <a:p>
          <a:r>
            <a:rPr lang="en-US" sz="2800" dirty="0"/>
            <a:t>State Vocational Rehabilitation (VR) (WIOA title IV) </a:t>
          </a:r>
        </a:p>
      </dgm:t>
    </dgm:pt>
    <dgm:pt modelId="{6311E104-216A-4D4D-95CC-09DCAFE7BE7C}" type="parTrans" cxnId="{18F4200B-F4AB-42C9-96B8-70C7C9E913D6}">
      <dgm:prSet/>
      <dgm:spPr/>
      <dgm:t>
        <a:bodyPr/>
        <a:lstStyle/>
        <a:p>
          <a:endParaRPr lang="en-US"/>
        </a:p>
      </dgm:t>
    </dgm:pt>
    <dgm:pt modelId="{DED04E9B-0286-47D9-8FEA-D0EB5F8DAE7B}" type="sibTrans" cxnId="{18F4200B-F4AB-42C9-96B8-70C7C9E913D6}">
      <dgm:prSet/>
      <dgm:spPr/>
      <dgm:t>
        <a:bodyPr/>
        <a:lstStyle/>
        <a:p>
          <a:endParaRPr lang="en-US"/>
        </a:p>
      </dgm:t>
    </dgm:pt>
    <dgm:pt modelId="{AEBAF0B6-8AD6-420A-B78A-5C3C39E7F462}">
      <dgm:prSet custT="1"/>
      <dgm:spPr>
        <a:solidFill>
          <a:srgbClr val="E2C549"/>
        </a:solidFill>
      </dgm:spPr>
      <dgm:t>
        <a:bodyPr/>
        <a:lstStyle/>
        <a:p>
          <a:r>
            <a:rPr lang="en-US" sz="2800" dirty="0"/>
            <a:t>Wagner-</a:t>
          </a:r>
          <a:r>
            <a:rPr lang="en-US" sz="2800" dirty="0" err="1"/>
            <a:t>Peyser</a:t>
          </a:r>
          <a:r>
            <a:rPr lang="en-US" sz="2800" dirty="0"/>
            <a:t> (WP)</a:t>
          </a:r>
        </a:p>
      </dgm:t>
    </dgm:pt>
    <dgm:pt modelId="{E30F2A12-65CF-4423-9580-FA64CA0D4A85}" type="parTrans" cxnId="{E205EAF6-7FBE-44E9-BDD8-1BFCA49A73AD}">
      <dgm:prSet/>
      <dgm:spPr/>
      <dgm:t>
        <a:bodyPr/>
        <a:lstStyle/>
        <a:p>
          <a:endParaRPr lang="en-US"/>
        </a:p>
      </dgm:t>
    </dgm:pt>
    <dgm:pt modelId="{5396C2A7-8915-4B77-95FB-0EF073632E31}" type="sibTrans" cxnId="{E205EAF6-7FBE-44E9-BDD8-1BFCA49A73AD}">
      <dgm:prSet/>
      <dgm:spPr/>
      <dgm:t>
        <a:bodyPr/>
        <a:lstStyle/>
        <a:p>
          <a:endParaRPr lang="en-US"/>
        </a:p>
      </dgm:t>
    </dgm:pt>
    <dgm:pt modelId="{822355DD-AAA6-46B5-8FC6-580F84BA61A7}">
      <dgm:prSet custT="1"/>
      <dgm:spPr>
        <a:solidFill>
          <a:srgbClr val="9C9E9D"/>
        </a:solidFill>
      </dgm:spPr>
      <dgm:t>
        <a:bodyPr/>
        <a:lstStyle/>
        <a:p>
          <a:r>
            <a:rPr lang="en-US" sz="2800" dirty="0"/>
            <a:t>CareerSource Workshops</a:t>
          </a:r>
        </a:p>
      </dgm:t>
    </dgm:pt>
    <dgm:pt modelId="{329807B8-265D-4DFA-97AC-66C48C6397F2}" type="parTrans" cxnId="{410A27B2-9376-4333-9693-D70998E56F11}">
      <dgm:prSet/>
      <dgm:spPr/>
      <dgm:t>
        <a:bodyPr/>
        <a:lstStyle/>
        <a:p>
          <a:endParaRPr lang="en-US"/>
        </a:p>
      </dgm:t>
    </dgm:pt>
    <dgm:pt modelId="{91CD3147-AC5C-4B3E-998F-8B02E3C59DD9}" type="sibTrans" cxnId="{410A27B2-9376-4333-9693-D70998E56F11}">
      <dgm:prSet/>
      <dgm:spPr/>
      <dgm:t>
        <a:bodyPr/>
        <a:lstStyle/>
        <a:p>
          <a:endParaRPr lang="en-US"/>
        </a:p>
      </dgm:t>
    </dgm:pt>
    <dgm:pt modelId="{81EB8EDA-CFFC-417C-8C6D-75DB954E5334}">
      <dgm:prSet custT="1"/>
      <dgm:spPr>
        <a:solidFill>
          <a:srgbClr val="6DFBB1"/>
        </a:solidFill>
      </dgm:spPr>
      <dgm:t>
        <a:bodyPr/>
        <a:lstStyle/>
        <a:p>
          <a:r>
            <a:rPr lang="en-US" sz="2800" dirty="0"/>
            <a:t>Workforce Innovation Opportunity Act (WIOA)</a:t>
          </a:r>
        </a:p>
      </dgm:t>
    </dgm:pt>
    <dgm:pt modelId="{6608B532-ED6D-41D1-8163-29B35B3038DD}" type="parTrans" cxnId="{0BA5FB2F-CBF9-4464-A3F1-04377E1CF7EB}">
      <dgm:prSet/>
      <dgm:spPr/>
      <dgm:t>
        <a:bodyPr/>
        <a:lstStyle/>
        <a:p>
          <a:endParaRPr lang="en-US"/>
        </a:p>
      </dgm:t>
    </dgm:pt>
    <dgm:pt modelId="{85627503-3733-484D-92DA-22D7B2870813}" type="sibTrans" cxnId="{0BA5FB2F-CBF9-4464-A3F1-04377E1CF7EB}">
      <dgm:prSet/>
      <dgm:spPr/>
      <dgm:t>
        <a:bodyPr/>
        <a:lstStyle/>
        <a:p>
          <a:endParaRPr lang="en-US"/>
        </a:p>
      </dgm:t>
    </dgm:pt>
    <dgm:pt modelId="{7C192459-B3CE-4F2E-9EF9-C509C5C37C04}">
      <dgm:prSet custT="1"/>
      <dgm:spPr>
        <a:solidFill>
          <a:srgbClr val="04A651"/>
        </a:solidFill>
      </dgm:spPr>
      <dgm:t>
        <a:bodyPr/>
        <a:lstStyle/>
        <a:p>
          <a:r>
            <a:rPr lang="en-US" sz="2800" dirty="0"/>
            <a:t>Senior Community Service Employment Program (title V)</a:t>
          </a:r>
        </a:p>
      </dgm:t>
    </dgm:pt>
    <dgm:pt modelId="{35052312-20EF-4DE6-91D6-FCD12CDC660C}" type="parTrans" cxnId="{CA587A19-89EC-40BA-B240-20534E42CEB3}">
      <dgm:prSet/>
      <dgm:spPr/>
      <dgm:t>
        <a:bodyPr/>
        <a:lstStyle/>
        <a:p>
          <a:endParaRPr lang="en-US"/>
        </a:p>
      </dgm:t>
    </dgm:pt>
    <dgm:pt modelId="{39F8B9E8-EA0C-45A5-8D04-2A2BAA700E83}" type="sibTrans" cxnId="{CA587A19-89EC-40BA-B240-20534E42CEB3}">
      <dgm:prSet/>
      <dgm:spPr/>
      <dgm:t>
        <a:bodyPr/>
        <a:lstStyle/>
        <a:p>
          <a:endParaRPr lang="en-US"/>
        </a:p>
      </dgm:t>
    </dgm:pt>
    <dgm:pt modelId="{DF2081B1-5F9F-48CD-A8DB-521F7098FB06}" type="pres">
      <dgm:prSet presAssocID="{E3122A11-1359-42F4-A729-962843A2125F}" presName="theList" presStyleCnt="0">
        <dgm:presLayoutVars>
          <dgm:dir/>
          <dgm:animLvl val="lvl"/>
          <dgm:resizeHandles val="exact"/>
        </dgm:presLayoutVars>
      </dgm:prSet>
      <dgm:spPr/>
    </dgm:pt>
    <dgm:pt modelId="{6E4D2773-FA93-4B34-A6CC-7CE298581D78}" type="pres">
      <dgm:prSet presAssocID="{13A8B462-D7A0-4346-8B3C-F1357362D601}" presName="compNode" presStyleCnt="0"/>
      <dgm:spPr/>
    </dgm:pt>
    <dgm:pt modelId="{223F8417-10B6-4AE6-A0BB-F0F204216D20}" type="pres">
      <dgm:prSet presAssocID="{13A8B462-D7A0-4346-8B3C-F1357362D601}" presName="aNode" presStyleLbl="bgShp" presStyleIdx="0" presStyleCnt="1" custLinFactNeighborX="-49" custLinFactNeighborY="330"/>
      <dgm:spPr/>
    </dgm:pt>
    <dgm:pt modelId="{EE8BD06E-415E-4A04-AE90-F9B96A9D3C31}" type="pres">
      <dgm:prSet presAssocID="{13A8B462-D7A0-4346-8B3C-F1357362D601}" presName="textNode" presStyleLbl="bgShp" presStyleIdx="0" presStyleCnt="1"/>
      <dgm:spPr/>
    </dgm:pt>
    <dgm:pt modelId="{8AF7DF33-0E07-4794-A435-0DB335327C27}" type="pres">
      <dgm:prSet presAssocID="{13A8B462-D7A0-4346-8B3C-F1357362D601}" presName="compChildNode" presStyleCnt="0"/>
      <dgm:spPr/>
    </dgm:pt>
    <dgm:pt modelId="{5FC1E3A9-438E-423A-B2A7-873F6DB2D450}" type="pres">
      <dgm:prSet presAssocID="{13A8B462-D7A0-4346-8B3C-F1357362D601}" presName="theInnerList" presStyleCnt="0"/>
      <dgm:spPr/>
    </dgm:pt>
    <dgm:pt modelId="{BFC3E16C-9323-4838-A7E5-9A8A1C169E4F}" type="pres">
      <dgm:prSet presAssocID="{3CAD5C4C-6298-4D9C-9EB2-BC2BB3C88057}" presName="childNode" presStyleLbl="node1" presStyleIdx="0" presStyleCnt="5" custScaleX="109276">
        <dgm:presLayoutVars>
          <dgm:bulletEnabled val="1"/>
        </dgm:presLayoutVars>
      </dgm:prSet>
      <dgm:spPr/>
    </dgm:pt>
    <dgm:pt modelId="{943700CC-57EE-4D77-A508-E3B35558D1D5}" type="pres">
      <dgm:prSet presAssocID="{3CAD5C4C-6298-4D9C-9EB2-BC2BB3C88057}" presName="aSpace2" presStyleCnt="0"/>
      <dgm:spPr/>
    </dgm:pt>
    <dgm:pt modelId="{620E3DED-3787-47A3-9F8D-75D205683717}" type="pres">
      <dgm:prSet presAssocID="{7C192459-B3CE-4F2E-9EF9-C509C5C37C04}" presName="childNode" presStyleLbl="node1" presStyleIdx="1" presStyleCnt="5" custScaleX="109276">
        <dgm:presLayoutVars>
          <dgm:bulletEnabled val="1"/>
        </dgm:presLayoutVars>
      </dgm:prSet>
      <dgm:spPr/>
    </dgm:pt>
    <dgm:pt modelId="{3F789C9D-7F1C-4D92-B7E7-F62507CBE9CE}" type="pres">
      <dgm:prSet presAssocID="{7C192459-B3CE-4F2E-9EF9-C509C5C37C04}" presName="aSpace2" presStyleCnt="0"/>
      <dgm:spPr/>
    </dgm:pt>
    <dgm:pt modelId="{1DDA7760-FEA7-41E0-BF81-7F9F9BA88E24}" type="pres">
      <dgm:prSet presAssocID="{81EB8EDA-CFFC-417C-8C6D-75DB954E5334}" presName="childNode" presStyleLbl="node1" presStyleIdx="2" presStyleCnt="5" custScaleX="109276">
        <dgm:presLayoutVars>
          <dgm:bulletEnabled val="1"/>
        </dgm:presLayoutVars>
      </dgm:prSet>
      <dgm:spPr/>
    </dgm:pt>
    <dgm:pt modelId="{47905610-EDA5-4C86-8403-7BF43B5CF66B}" type="pres">
      <dgm:prSet presAssocID="{81EB8EDA-CFFC-417C-8C6D-75DB954E5334}" presName="aSpace2" presStyleCnt="0"/>
      <dgm:spPr/>
    </dgm:pt>
    <dgm:pt modelId="{315DCB40-9FE6-411C-8FB0-B27753E680A9}" type="pres">
      <dgm:prSet presAssocID="{AEBAF0B6-8AD6-420A-B78A-5C3C39E7F462}" presName="childNode" presStyleLbl="node1" presStyleIdx="3" presStyleCnt="5" custScaleX="109276">
        <dgm:presLayoutVars>
          <dgm:bulletEnabled val="1"/>
        </dgm:presLayoutVars>
      </dgm:prSet>
      <dgm:spPr/>
    </dgm:pt>
    <dgm:pt modelId="{C5EFD7ED-4E8D-407E-845F-235618726A2E}" type="pres">
      <dgm:prSet presAssocID="{AEBAF0B6-8AD6-420A-B78A-5C3C39E7F462}" presName="aSpace2" presStyleCnt="0"/>
      <dgm:spPr/>
    </dgm:pt>
    <dgm:pt modelId="{F409A1E4-CAA8-4DFC-8AF5-A647779C38C6}" type="pres">
      <dgm:prSet presAssocID="{822355DD-AAA6-46B5-8FC6-580F84BA61A7}" presName="childNode" presStyleLbl="node1" presStyleIdx="4" presStyleCnt="5" custScaleX="109276">
        <dgm:presLayoutVars>
          <dgm:bulletEnabled val="1"/>
        </dgm:presLayoutVars>
      </dgm:prSet>
      <dgm:spPr/>
    </dgm:pt>
  </dgm:ptLst>
  <dgm:cxnLst>
    <dgm:cxn modelId="{18F4200B-F4AB-42C9-96B8-70C7C9E913D6}" srcId="{13A8B462-D7A0-4346-8B3C-F1357362D601}" destId="{3CAD5C4C-6298-4D9C-9EB2-BC2BB3C88057}" srcOrd="0" destOrd="0" parTransId="{6311E104-216A-4D4D-95CC-09DCAFE7BE7C}" sibTransId="{DED04E9B-0286-47D9-8FEA-D0EB5F8DAE7B}"/>
    <dgm:cxn modelId="{AAD79710-F117-41A9-8FE6-4870235CBADB}" type="presOf" srcId="{13A8B462-D7A0-4346-8B3C-F1357362D601}" destId="{EE8BD06E-415E-4A04-AE90-F9B96A9D3C31}" srcOrd="1" destOrd="0" presId="urn:microsoft.com/office/officeart/2005/8/layout/lProcess2"/>
    <dgm:cxn modelId="{73309F18-F6DD-409E-A8FA-7ED456C17F48}" srcId="{E3122A11-1359-42F4-A729-962843A2125F}" destId="{13A8B462-D7A0-4346-8B3C-F1357362D601}" srcOrd="0" destOrd="0" parTransId="{2E0F26D1-457C-4909-8FCC-C21699134048}" sibTransId="{AD7C5198-781C-4C2E-8C06-C78B164884FD}"/>
    <dgm:cxn modelId="{CA587A19-89EC-40BA-B240-20534E42CEB3}" srcId="{13A8B462-D7A0-4346-8B3C-F1357362D601}" destId="{7C192459-B3CE-4F2E-9EF9-C509C5C37C04}" srcOrd="1" destOrd="0" parTransId="{35052312-20EF-4DE6-91D6-FCD12CDC660C}" sibTransId="{39F8B9E8-EA0C-45A5-8D04-2A2BAA700E83}"/>
    <dgm:cxn modelId="{388E2A26-CF4B-41AF-8D29-98A06C26C2FF}" type="presOf" srcId="{3CAD5C4C-6298-4D9C-9EB2-BC2BB3C88057}" destId="{BFC3E16C-9323-4838-A7E5-9A8A1C169E4F}" srcOrd="0" destOrd="0" presId="urn:microsoft.com/office/officeart/2005/8/layout/lProcess2"/>
    <dgm:cxn modelId="{97069629-90B1-4D59-ABB4-D6816EE632A2}" type="presOf" srcId="{822355DD-AAA6-46B5-8FC6-580F84BA61A7}" destId="{F409A1E4-CAA8-4DFC-8AF5-A647779C38C6}" srcOrd="0" destOrd="0" presId="urn:microsoft.com/office/officeart/2005/8/layout/lProcess2"/>
    <dgm:cxn modelId="{0BA5FB2F-CBF9-4464-A3F1-04377E1CF7EB}" srcId="{13A8B462-D7A0-4346-8B3C-F1357362D601}" destId="{81EB8EDA-CFFC-417C-8C6D-75DB954E5334}" srcOrd="2" destOrd="0" parTransId="{6608B532-ED6D-41D1-8163-29B35B3038DD}" sibTransId="{85627503-3733-484D-92DA-22D7B2870813}"/>
    <dgm:cxn modelId="{711C7D8E-4D5A-40B4-803D-2B776DC5B46D}" type="presOf" srcId="{81EB8EDA-CFFC-417C-8C6D-75DB954E5334}" destId="{1DDA7760-FEA7-41E0-BF81-7F9F9BA88E24}" srcOrd="0" destOrd="0" presId="urn:microsoft.com/office/officeart/2005/8/layout/lProcess2"/>
    <dgm:cxn modelId="{FA69E193-4A56-4562-82EC-C33603DD6D5C}" type="presOf" srcId="{7C192459-B3CE-4F2E-9EF9-C509C5C37C04}" destId="{620E3DED-3787-47A3-9F8D-75D205683717}" srcOrd="0" destOrd="0" presId="urn:microsoft.com/office/officeart/2005/8/layout/lProcess2"/>
    <dgm:cxn modelId="{B6974099-D484-4620-A669-3BC8D5E88A18}" type="presOf" srcId="{E3122A11-1359-42F4-A729-962843A2125F}" destId="{DF2081B1-5F9F-48CD-A8DB-521F7098FB06}" srcOrd="0" destOrd="0" presId="urn:microsoft.com/office/officeart/2005/8/layout/lProcess2"/>
    <dgm:cxn modelId="{410A27B2-9376-4333-9693-D70998E56F11}" srcId="{13A8B462-D7A0-4346-8B3C-F1357362D601}" destId="{822355DD-AAA6-46B5-8FC6-580F84BA61A7}" srcOrd="4" destOrd="0" parTransId="{329807B8-265D-4DFA-97AC-66C48C6397F2}" sibTransId="{91CD3147-AC5C-4B3E-998F-8B02E3C59DD9}"/>
    <dgm:cxn modelId="{875957CE-B25E-4AB4-A9F8-D0DADC3E522F}" type="presOf" srcId="{13A8B462-D7A0-4346-8B3C-F1357362D601}" destId="{223F8417-10B6-4AE6-A0BB-F0F204216D20}" srcOrd="0" destOrd="0" presId="urn:microsoft.com/office/officeart/2005/8/layout/lProcess2"/>
    <dgm:cxn modelId="{E205EAF6-7FBE-44E9-BDD8-1BFCA49A73AD}" srcId="{13A8B462-D7A0-4346-8B3C-F1357362D601}" destId="{AEBAF0B6-8AD6-420A-B78A-5C3C39E7F462}" srcOrd="3" destOrd="0" parTransId="{E30F2A12-65CF-4423-9580-FA64CA0D4A85}" sibTransId="{5396C2A7-8915-4B77-95FB-0EF073632E31}"/>
    <dgm:cxn modelId="{0C1A85FD-FF74-4FB6-8D53-C2FB3D734F6B}" type="presOf" srcId="{AEBAF0B6-8AD6-420A-B78A-5C3C39E7F462}" destId="{315DCB40-9FE6-411C-8FB0-B27753E680A9}" srcOrd="0" destOrd="0" presId="urn:microsoft.com/office/officeart/2005/8/layout/lProcess2"/>
    <dgm:cxn modelId="{DE44CFAC-3D24-481A-BD34-685227ADECB6}" type="presParOf" srcId="{DF2081B1-5F9F-48CD-A8DB-521F7098FB06}" destId="{6E4D2773-FA93-4B34-A6CC-7CE298581D78}" srcOrd="0" destOrd="0" presId="urn:microsoft.com/office/officeart/2005/8/layout/lProcess2"/>
    <dgm:cxn modelId="{E9941700-12B1-4587-A672-A374E9904C4B}" type="presParOf" srcId="{6E4D2773-FA93-4B34-A6CC-7CE298581D78}" destId="{223F8417-10B6-4AE6-A0BB-F0F204216D20}" srcOrd="0" destOrd="0" presId="urn:microsoft.com/office/officeart/2005/8/layout/lProcess2"/>
    <dgm:cxn modelId="{EAA0EA4C-14D8-48EB-9313-F9A703E97320}" type="presParOf" srcId="{6E4D2773-FA93-4B34-A6CC-7CE298581D78}" destId="{EE8BD06E-415E-4A04-AE90-F9B96A9D3C31}" srcOrd="1" destOrd="0" presId="urn:microsoft.com/office/officeart/2005/8/layout/lProcess2"/>
    <dgm:cxn modelId="{ACAAC285-80E8-4F0B-959C-87FCFAC09851}" type="presParOf" srcId="{6E4D2773-FA93-4B34-A6CC-7CE298581D78}" destId="{8AF7DF33-0E07-4794-A435-0DB335327C27}" srcOrd="2" destOrd="0" presId="urn:microsoft.com/office/officeart/2005/8/layout/lProcess2"/>
    <dgm:cxn modelId="{75FB18CF-E3A9-4C9E-AEF0-2287071AF7C3}" type="presParOf" srcId="{8AF7DF33-0E07-4794-A435-0DB335327C27}" destId="{5FC1E3A9-438E-423A-B2A7-873F6DB2D450}" srcOrd="0" destOrd="0" presId="urn:microsoft.com/office/officeart/2005/8/layout/lProcess2"/>
    <dgm:cxn modelId="{FEBEDD37-8110-4B84-B810-C09EDBFFF756}" type="presParOf" srcId="{5FC1E3A9-438E-423A-B2A7-873F6DB2D450}" destId="{BFC3E16C-9323-4838-A7E5-9A8A1C169E4F}" srcOrd="0" destOrd="0" presId="urn:microsoft.com/office/officeart/2005/8/layout/lProcess2"/>
    <dgm:cxn modelId="{DDC06D60-5685-45EB-81E2-2A760DFA4CE6}" type="presParOf" srcId="{5FC1E3A9-438E-423A-B2A7-873F6DB2D450}" destId="{943700CC-57EE-4D77-A508-E3B35558D1D5}" srcOrd="1" destOrd="0" presId="urn:microsoft.com/office/officeart/2005/8/layout/lProcess2"/>
    <dgm:cxn modelId="{BDC96424-E190-466D-9EB0-B3724E041F3A}" type="presParOf" srcId="{5FC1E3A9-438E-423A-B2A7-873F6DB2D450}" destId="{620E3DED-3787-47A3-9F8D-75D205683717}" srcOrd="2" destOrd="0" presId="urn:microsoft.com/office/officeart/2005/8/layout/lProcess2"/>
    <dgm:cxn modelId="{90B1E292-6BCE-4090-93CD-EEC8CB16CD4F}" type="presParOf" srcId="{5FC1E3A9-438E-423A-B2A7-873F6DB2D450}" destId="{3F789C9D-7F1C-4D92-B7E7-F62507CBE9CE}" srcOrd="3" destOrd="0" presId="urn:microsoft.com/office/officeart/2005/8/layout/lProcess2"/>
    <dgm:cxn modelId="{E9A4268C-4D17-4F97-ABB4-FECE3066F4F2}" type="presParOf" srcId="{5FC1E3A9-438E-423A-B2A7-873F6DB2D450}" destId="{1DDA7760-FEA7-41E0-BF81-7F9F9BA88E24}" srcOrd="4" destOrd="0" presId="urn:microsoft.com/office/officeart/2005/8/layout/lProcess2"/>
    <dgm:cxn modelId="{002820C4-5DBC-44E1-B9DB-17C2304BD43A}" type="presParOf" srcId="{5FC1E3A9-438E-423A-B2A7-873F6DB2D450}" destId="{47905610-EDA5-4C86-8403-7BF43B5CF66B}" srcOrd="5" destOrd="0" presId="urn:microsoft.com/office/officeart/2005/8/layout/lProcess2"/>
    <dgm:cxn modelId="{FCFD77BA-7E00-4EF6-BF40-2EFDAFB3160D}" type="presParOf" srcId="{5FC1E3A9-438E-423A-B2A7-873F6DB2D450}" destId="{315DCB40-9FE6-411C-8FB0-B27753E680A9}" srcOrd="6" destOrd="0" presId="urn:microsoft.com/office/officeart/2005/8/layout/lProcess2"/>
    <dgm:cxn modelId="{5220E16C-A294-4D7F-BD60-6C7C0033F533}" type="presParOf" srcId="{5FC1E3A9-438E-423A-B2A7-873F6DB2D450}" destId="{C5EFD7ED-4E8D-407E-845F-235618726A2E}" srcOrd="7" destOrd="0" presId="urn:microsoft.com/office/officeart/2005/8/layout/lProcess2"/>
    <dgm:cxn modelId="{9735FF33-990D-4750-A5C5-AFF15C28F45A}" type="presParOf" srcId="{5FC1E3A9-438E-423A-B2A7-873F6DB2D450}" destId="{F409A1E4-CAA8-4DFC-8AF5-A647779C38C6}"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582040-C2B6-481B-AB05-6222458AA884}" type="doc">
      <dgm:prSet loTypeId="urn:microsoft.com/office/officeart/2005/8/layout/process4" loCatId="list" qsTypeId="urn:microsoft.com/office/officeart/2005/8/quickstyle/simple2" qsCatId="simple" csTypeId="urn:microsoft.com/office/officeart/2005/8/colors/colorful5" csCatId="colorful" phldr="1"/>
      <dgm:spPr/>
      <dgm:t>
        <a:bodyPr/>
        <a:lstStyle/>
        <a:p>
          <a:endParaRPr lang="en-US"/>
        </a:p>
      </dgm:t>
    </dgm:pt>
    <dgm:pt modelId="{387C70CD-4CFD-4B55-9881-877FB7ADE559}">
      <dgm:prSet custT="1"/>
      <dgm:spPr>
        <a:solidFill>
          <a:srgbClr val="E2C549"/>
        </a:solidFill>
      </dgm:spPr>
      <dgm:t>
        <a:bodyPr/>
        <a:lstStyle/>
        <a:p>
          <a:r>
            <a:rPr lang="en-US" sz="3600" b="1" dirty="0"/>
            <a:t>Participant Engagement</a:t>
          </a:r>
        </a:p>
      </dgm:t>
    </dgm:pt>
    <dgm:pt modelId="{2FCB3C9B-5E7B-4DB6-B3F0-BEF17A6B8175}" type="parTrans" cxnId="{C5B32F7F-777E-43B8-B1A5-FCB9338A5406}">
      <dgm:prSet/>
      <dgm:spPr/>
      <dgm:t>
        <a:bodyPr/>
        <a:lstStyle/>
        <a:p>
          <a:endParaRPr lang="en-US"/>
        </a:p>
      </dgm:t>
    </dgm:pt>
    <dgm:pt modelId="{FDE68FE9-B014-431B-A9A4-742958DB1FDC}" type="sibTrans" cxnId="{C5B32F7F-777E-43B8-B1A5-FCB9338A5406}">
      <dgm:prSet/>
      <dgm:spPr/>
      <dgm:t>
        <a:bodyPr/>
        <a:lstStyle/>
        <a:p>
          <a:endParaRPr lang="en-US"/>
        </a:p>
      </dgm:t>
    </dgm:pt>
    <dgm:pt modelId="{6F97B482-7F37-406C-AF19-548C387D2B0D}">
      <dgm:prSet custT="1"/>
      <dgm:spPr>
        <a:solidFill>
          <a:srgbClr val="6DFBB1"/>
        </a:solidFill>
      </dgm:spPr>
      <dgm:t>
        <a:bodyPr/>
        <a:lstStyle/>
        <a:p>
          <a:r>
            <a:rPr lang="en-US" sz="2800" b="1"/>
            <a:t>When a DVOP specialist provides a service to a current participant during outreach. </a:t>
          </a:r>
          <a:endParaRPr lang="en-US" sz="2800" b="1" dirty="0"/>
        </a:p>
      </dgm:t>
    </dgm:pt>
    <dgm:pt modelId="{E9147B73-9F74-4535-AD3B-5918709E39D2}" type="parTrans" cxnId="{50B51AE5-29C5-4AE8-8DFA-CF6CDFB6D07F}">
      <dgm:prSet/>
      <dgm:spPr/>
      <dgm:t>
        <a:bodyPr/>
        <a:lstStyle/>
        <a:p>
          <a:endParaRPr lang="en-US"/>
        </a:p>
      </dgm:t>
    </dgm:pt>
    <dgm:pt modelId="{05D22616-B24E-4B4A-9B93-9E9CA97B4CBD}" type="sibTrans" cxnId="{50B51AE5-29C5-4AE8-8DFA-CF6CDFB6D07F}">
      <dgm:prSet/>
      <dgm:spPr/>
      <dgm:t>
        <a:bodyPr/>
        <a:lstStyle/>
        <a:p>
          <a:endParaRPr lang="en-US"/>
        </a:p>
      </dgm:t>
    </dgm:pt>
    <dgm:pt modelId="{3F52E67E-0FF2-41DC-944D-BEB7268031B4}">
      <dgm:prSet custT="1"/>
      <dgm:spPr>
        <a:solidFill>
          <a:srgbClr val="04A651"/>
        </a:solidFill>
      </dgm:spPr>
      <dgm:t>
        <a:bodyPr/>
        <a:lstStyle/>
        <a:p>
          <a:r>
            <a:rPr lang="en-US" sz="2800" b="1"/>
            <a:t>When a DVOP specialist provides a service to a new participant during outreach.</a:t>
          </a:r>
          <a:endParaRPr lang="en-US" sz="2800" b="1" dirty="0"/>
        </a:p>
      </dgm:t>
    </dgm:pt>
    <dgm:pt modelId="{A1EAFCFF-B866-434D-A6A8-258F8A98BAD1}" type="parTrans" cxnId="{5C70262D-B292-4B4D-AFA6-698A0252FA9E}">
      <dgm:prSet/>
      <dgm:spPr/>
      <dgm:t>
        <a:bodyPr/>
        <a:lstStyle/>
        <a:p>
          <a:endParaRPr lang="en-US"/>
        </a:p>
      </dgm:t>
    </dgm:pt>
    <dgm:pt modelId="{0801A80F-8A30-43BA-8883-B51D7EFFC96E}" type="sibTrans" cxnId="{5C70262D-B292-4B4D-AFA6-698A0252FA9E}">
      <dgm:prSet/>
      <dgm:spPr/>
      <dgm:t>
        <a:bodyPr/>
        <a:lstStyle/>
        <a:p>
          <a:endParaRPr lang="en-US"/>
        </a:p>
      </dgm:t>
    </dgm:pt>
    <dgm:pt modelId="{1A174DD8-BE3C-4C71-A02C-A28D672BB6C7}">
      <dgm:prSet custT="1"/>
      <dgm:spPr>
        <a:solidFill>
          <a:srgbClr val="202452"/>
        </a:solidFill>
      </dgm:spPr>
      <dgm:t>
        <a:bodyPr/>
        <a:lstStyle/>
        <a:p>
          <a:r>
            <a:rPr lang="en-US" sz="2800" b="1" dirty="0"/>
            <a:t>When a new participant is enrolled in the JVSG program as a result of a DVOP specialist’s outreach efforts. </a:t>
          </a:r>
        </a:p>
      </dgm:t>
    </dgm:pt>
    <dgm:pt modelId="{01A0C15C-8369-4E02-817C-470199B3153F}" type="parTrans" cxnId="{473C2D32-30DC-43EE-BB7E-B0A3C62DCBBA}">
      <dgm:prSet/>
      <dgm:spPr/>
      <dgm:t>
        <a:bodyPr/>
        <a:lstStyle/>
        <a:p>
          <a:endParaRPr lang="en-US"/>
        </a:p>
      </dgm:t>
    </dgm:pt>
    <dgm:pt modelId="{A6FC18C6-0625-4A60-B845-657D5A9D5592}" type="sibTrans" cxnId="{473C2D32-30DC-43EE-BB7E-B0A3C62DCBBA}">
      <dgm:prSet/>
      <dgm:spPr/>
      <dgm:t>
        <a:bodyPr/>
        <a:lstStyle/>
        <a:p>
          <a:endParaRPr lang="en-US"/>
        </a:p>
      </dgm:t>
    </dgm:pt>
    <dgm:pt modelId="{4A31AD74-A515-4878-A37E-5EDC5ABE7DEA}" type="pres">
      <dgm:prSet presAssocID="{56582040-C2B6-481B-AB05-6222458AA884}" presName="Name0" presStyleCnt="0">
        <dgm:presLayoutVars>
          <dgm:dir/>
          <dgm:animLvl val="lvl"/>
          <dgm:resizeHandles val="exact"/>
        </dgm:presLayoutVars>
      </dgm:prSet>
      <dgm:spPr/>
    </dgm:pt>
    <dgm:pt modelId="{8FA705C3-2484-4047-8796-9F15FA125CB9}" type="pres">
      <dgm:prSet presAssocID="{1A174DD8-BE3C-4C71-A02C-A28D672BB6C7}" presName="boxAndChildren" presStyleCnt="0"/>
      <dgm:spPr/>
    </dgm:pt>
    <dgm:pt modelId="{F8153815-26D2-44FB-BDFF-36A723F505FC}" type="pres">
      <dgm:prSet presAssocID="{1A174DD8-BE3C-4C71-A02C-A28D672BB6C7}" presName="parentTextBox" presStyleLbl="node1" presStyleIdx="0" presStyleCnt="4"/>
      <dgm:spPr/>
    </dgm:pt>
    <dgm:pt modelId="{77773D75-DE99-401A-820E-0A055653D58E}" type="pres">
      <dgm:prSet presAssocID="{0801A80F-8A30-43BA-8883-B51D7EFFC96E}" presName="sp" presStyleCnt="0"/>
      <dgm:spPr/>
    </dgm:pt>
    <dgm:pt modelId="{37DEB289-75ED-4985-B51F-F2436A4B0E00}" type="pres">
      <dgm:prSet presAssocID="{3F52E67E-0FF2-41DC-944D-BEB7268031B4}" presName="arrowAndChildren" presStyleCnt="0"/>
      <dgm:spPr/>
    </dgm:pt>
    <dgm:pt modelId="{519F882F-2C53-42C8-A389-42F5AC6835D0}" type="pres">
      <dgm:prSet presAssocID="{3F52E67E-0FF2-41DC-944D-BEB7268031B4}" presName="parentTextArrow" presStyleLbl="node1" presStyleIdx="1" presStyleCnt="4"/>
      <dgm:spPr/>
    </dgm:pt>
    <dgm:pt modelId="{074BD023-994D-4D5E-86C8-DFB06FDA5EF1}" type="pres">
      <dgm:prSet presAssocID="{05D22616-B24E-4B4A-9B93-9E9CA97B4CBD}" presName="sp" presStyleCnt="0"/>
      <dgm:spPr/>
    </dgm:pt>
    <dgm:pt modelId="{065BCB81-90D0-4896-981A-7470774B4BF1}" type="pres">
      <dgm:prSet presAssocID="{6F97B482-7F37-406C-AF19-548C387D2B0D}" presName="arrowAndChildren" presStyleCnt="0"/>
      <dgm:spPr/>
    </dgm:pt>
    <dgm:pt modelId="{1A03F785-8490-4698-967A-AF124A242626}" type="pres">
      <dgm:prSet presAssocID="{6F97B482-7F37-406C-AF19-548C387D2B0D}" presName="parentTextArrow" presStyleLbl="node1" presStyleIdx="2" presStyleCnt="4"/>
      <dgm:spPr/>
    </dgm:pt>
    <dgm:pt modelId="{848029E6-4696-46BD-AF30-7990741A3085}" type="pres">
      <dgm:prSet presAssocID="{FDE68FE9-B014-431B-A9A4-742958DB1FDC}" presName="sp" presStyleCnt="0"/>
      <dgm:spPr/>
    </dgm:pt>
    <dgm:pt modelId="{ACD7CD9C-F630-446F-87A0-CDC63BADF6B3}" type="pres">
      <dgm:prSet presAssocID="{387C70CD-4CFD-4B55-9881-877FB7ADE559}" presName="arrowAndChildren" presStyleCnt="0"/>
      <dgm:spPr/>
    </dgm:pt>
    <dgm:pt modelId="{34053EE9-65E2-4B29-BE16-09998E6FAA28}" type="pres">
      <dgm:prSet presAssocID="{387C70CD-4CFD-4B55-9881-877FB7ADE559}" presName="parentTextArrow" presStyleLbl="node1" presStyleIdx="3" presStyleCnt="4"/>
      <dgm:spPr/>
    </dgm:pt>
  </dgm:ptLst>
  <dgm:cxnLst>
    <dgm:cxn modelId="{5C70262D-B292-4B4D-AFA6-698A0252FA9E}" srcId="{56582040-C2B6-481B-AB05-6222458AA884}" destId="{3F52E67E-0FF2-41DC-944D-BEB7268031B4}" srcOrd="2" destOrd="0" parTransId="{A1EAFCFF-B866-434D-A6A8-258F8A98BAD1}" sibTransId="{0801A80F-8A30-43BA-8883-B51D7EFFC96E}"/>
    <dgm:cxn modelId="{473C2D32-30DC-43EE-BB7E-B0A3C62DCBBA}" srcId="{56582040-C2B6-481B-AB05-6222458AA884}" destId="{1A174DD8-BE3C-4C71-A02C-A28D672BB6C7}" srcOrd="3" destOrd="0" parTransId="{01A0C15C-8369-4E02-817C-470199B3153F}" sibTransId="{A6FC18C6-0625-4A60-B845-657D5A9D5592}"/>
    <dgm:cxn modelId="{C725F140-85AF-412D-9AEF-5D84310DBDDB}" type="presOf" srcId="{1A174DD8-BE3C-4C71-A02C-A28D672BB6C7}" destId="{F8153815-26D2-44FB-BDFF-36A723F505FC}" srcOrd="0" destOrd="0" presId="urn:microsoft.com/office/officeart/2005/8/layout/process4"/>
    <dgm:cxn modelId="{89601D43-28EF-4EFF-BDD1-733C0008B9DF}" type="presOf" srcId="{3F52E67E-0FF2-41DC-944D-BEB7268031B4}" destId="{519F882F-2C53-42C8-A389-42F5AC6835D0}" srcOrd="0" destOrd="0" presId="urn:microsoft.com/office/officeart/2005/8/layout/process4"/>
    <dgm:cxn modelId="{681F8A48-FD34-406C-BC24-8BDA93589DF3}" type="presOf" srcId="{6F97B482-7F37-406C-AF19-548C387D2B0D}" destId="{1A03F785-8490-4698-967A-AF124A242626}" srcOrd="0" destOrd="0" presId="urn:microsoft.com/office/officeart/2005/8/layout/process4"/>
    <dgm:cxn modelId="{C5B32F7F-777E-43B8-B1A5-FCB9338A5406}" srcId="{56582040-C2B6-481B-AB05-6222458AA884}" destId="{387C70CD-4CFD-4B55-9881-877FB7ADE559}" srcOrd="0" destOrd="0" parTransId="{2FCB3C9B-5E7B-4DB6-B3F0-BEF17A6B8175}" sibTransId="{FDE68FE9-B014-431B-A9A4-742958DB1FDC}"/>
    <dgm:cxn modelId="{0F1BC6B1-5BD7-4EBF-83E0-592E21AB6DF9}" type="presOf" srcId="{387C70CD-4CFD-4B55-9881-877FB7ADE559}" destId="{34053EE9-65E2-4B29-BE16-09998E6FAA28}" srcOrd="0" destOrd="0" presId="urn:microsoft.com/office/officeart/2005/8/layout/process4"/>
    <dgm:cxn modelId="{50B51AE5-29C5-4AE8-8DFA-CF6CDFB6D07F}" srcId="{56582040-C2B6-481B-AB05-6222458AA884}" destId="{6F97B482-7F37-406C-AF19-548C387D2B0D}" srcOrd="1" destOrd="0" parTransId="{E9147B73-9F74-4535-AD3B-5918709E39D2}" sibTransId="{05D22616-B24E-4B4A-9B93-9E9CA97B4CBD}"/>
    <dgm:cxn modelId="{D678A6E5-3C45-4831-8067-896255D90DAF}" type="presOf" srcId="{56582040-C2B6-481B-AB05-6222458AA884}" destId="{4A31AD74-A515-4878-A37E-5EDC5ABE7DEA}" srcOrd="0" destOrd="0" presId="urn:microsoft.com/office/officeart/2005/8/layout/process4"/>
    <dgm:cxn modelId="{DB800428-1E03-4829-B746-99810B715C6F}" type="presParOf" srcId="{4A31AD74-A515-4878-A37E-5EDC5ABE7DEA}" destId="{8FA705C3-2484-4047-8796-9F15FA125CB9}" srcOrd="0" destOrd="0" presId="urn:microsoft.com/office/officeart/2005/8/layout/process4"/>
    <dgm:cxn modelId="{93E67982-5992-4440-932F-4DD4397A8960}" type="presParOf" srcId="{8FA705C3-2484-4047-8796-9F15FA125CB9}" destId="{F8153815-26D2-44FB-BDFF-36A723F505FC}" srcOrd="0" destOrd="0" presId="urn:microsoft.com/office/officeart/2005/8/layout/process4"/>
    <dgm:cxn modelId="{D280ABE3-C34B-4F2B-81D3-E6B8CC35BAB8}" type="presParOf" srcId="{4A31AD74-A515-4878-A37E-5EDC5ABE7DEA}" destId="{77773D75-DE99-401A-820E-0A055653D58E}" srcOrd="1" destOrd="0" presId="urn:microsoft.com/office/officeart/2005/8/layout/process4"/>
    <dgm:cxn modelId="{FE315EC0-680B-4CA9-BC2D-4C248DF0164D}" type="presParOf" srcId="{4A31AD74-A515-4878-A37E-5EDC5ABE7DEA}" destId="{37DEB289-75ED-4985-B51F-F2436A4B0E00}" srcOrd="2" destOrd="0" presId="urn:microsoft.com/office/officeart/2005/8/layout/process4"/>
    <dgm:cxn modelId="{971FFF52-2E01-4655-BE0A-DA99DC45901F}" type="presParOf" srcId="{37DEB289-75ED-4985-B51F-F2436A4B0E00}" destId="{519F882F-2C53-42C8-A389-42F5AC6835D0}" srcOrd="0" destOrd="0" presId="urn:microsoft.com/office/officeart/2005/8/layout/process4"/>
    <dgm:cxn modelId="{1549E9E0-AA4F-4E6F-B309-D4AF3C18BAA9}" type="presParOf" srcId="{4A31AD74-A515-4878-A37E-5EDC5ABE7DEA}" destId="{074BD023-994D-4D5E-86C8-DFB06FDA5EF1}" srcOrd="3" destOrd="0" presId="urn:microsoft.com/office/officeart/2005/8/layout/process4"/>
    <dgm:cxn modelId="{CECB7096-F9F8-4372-950F-E12862F7C9E0}" type="presParOf" srcId="{4A31AD74-A515-4878-A37E-5EDC5ABE7DEA}" destId="{065BCB81-90D0-4896-981A-7470774B4BF1}" srcOrd="4" destOrd="0" presId="urn:microsoft.com/office/officeart/2005/8/layout/process4"/>
    <dgm:cxn modelId="{A0FBC69F-C8AD-4EF5-82AA-35E05766A553}" type="presParOf" srcId="{065BCB81-90D0-4896-981A-7470774B4BF1}" destId="{1A03F785-8490-4698-967A-AF124A242626}" srcOrd="0" destOrd="0" presId="urn:microsoft.com/office/officeart/2005/8/layout/process4"/>
    <dgm:cxn modelId="{E50A406B-2A53-4C83-ADBA-25F281038235}" type="presParOf" srcId="{4A31AD74-A515-4878-A37E-5EDC5ABE7DEA}" destId="{848029E6-4696-46BD-AF30-7990741A3085}" srcOrd="5" destOrd="0" presId="urn:microsoft.com/office/officeart/2005/8/layout/process4"/>
    <dgm:cxn modelId="{87EBE36B-DA09-4594-BB30-79FB0A5EC699}" type="presParOf" srcId="{4A31AD74-A515-4878-A37E-5EDC5ABE7DEA}" destId="{ACD7CD9C-F630-446F-87A0-CDC63BADF6B3}" srcOrd="6" destOrd="0" presId="urn:microsoft.com/office/officeart/2005/8/layout/process4"/>
    <dgm:cxn modelId="{0AEECF52-8676-40AF-97BD-F65E88493EE1}" type="presParOf" srcId="{ACD7CD9C-F630-446F-87A0-CDC63BADF6B3}" destId="{34053EE9-65E2-4B29-BE16-09998E6FAA2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582040-C2B6-481B-AB05-6222458AA884}" type="doc">
      <dgm:prSet loTypeId="urn:microsoft.com/office/officeart/2005/8/layout/list1" loCatId="list" qsTypeId="urn:microsoft.com/office/officeart/2005/8/quickstyle/simple3" qsCatId="simple" csTypeId="urn:microsoft.com/office/officeart/2005/8/colors/accent6_3" csCatId="accent6" phldr="1"/>
      <dgm:spPr/>
      <dgm:t>
        <a:bodyPr/>
        <a:lstStyle/>
        <a:p>
          <a:endParaRPr lang="en-US"/>
        </a:p>
      </dgm:t>
    </dgm:pt>
    <dgm:pt modelId="{387C70CD-4CFD-4B55-9881-877FB7ADE559}">
      <dgm:prSet custT="1"/>
      <dgm:spPr>
        <a:solidFill>
          <a:srgbClr val="04A651"/>
        </a:solidFill>
      </dgm:spPr>
      <dgm:t>
        <a:bodyPr/>
        <a:lstStyle/>
        <a:p>
          <a:pPr algn="ctr"/>
          <a:r>
            <a:rPr lang="en-US" sz="3000" b="1" dirty="0">
              <a:solidFill>
                <a:srgbClr val="18315A"/>
              </a:solidFill>
            </a:rPr>
            <a:t>V06: JVSG – COORDINATION OF WRAPAROUND SERVICES</a:t>
          </a:r>
        </a:p>
      </dgm:t>
    </dgm:pt>
    <dgm:pt modelId="{2FCB3C9B-5E7B-4DB6-B3F0-BEF17A6B8175}" type="parTrans" cxnId="{C5B32F7F-777E-43B8-B1A5-FCB9338A5406}">
      <dgm:prSet/>
      <dgm:spPr/>
      <dgm:t>
        <a:bodyPr/>
        <a:lstStyle/>
        <a:p>
          <a:endParaRPr lang="en-US"/>
        </a:p>
      </dgm:t>
    </dgm:pt>
    <dgm:pt modelId="{FDE68FE9-B014-431B-A9A4-742958DB1FDC}" type="sibTrans" cxnId="{C5B32F7F-777E-43B8-B1A5-FCB9338A5406}">
      <dgm:prSet/>
      <dgm:spPr/>
      <dgm:t>
        <a:bodyPr/>
        <a:lstStyle/>
        <a:p>
          <a:endParaRPr lang="en-US"/>
        </a:p>
      </dgm:t>
    </dgm:pt>
    <dgm:pt modelId="{186BE8B7-3C8C-42D7-83C0-C71428580319}">
      <dgm:prSet/>
      <dgm:spPr>
        <a:ln>
          <a:solidFill>
            <a:srgbClr val="04A651"/>
          </a:solidFill>
        </a:ln>
      </dgm:spPr>
      <dgm:t>
        <a:bodyPr/>
        <a:lstStyle/>
        <a:p>
          <a:r>
            <a:rPr lang="en-US" dirty="0">
              <a:solidFill>
                <a:srgbClr val="202452"/>
              </a:solidFill>
            </a:rPr>
            <a:t>Recorded when a DVOP specialist takes an active role in assisting the participant access resources required to overcome barriers to employment. </a:t>
          </a:r>
        </a:p>
      </dgm:t>
    </dgm:pt>
    <dgm:pt modelId="{EB653031-33A1-4B19-BDED-C954E5BF3AF2}" type="parTrans" cxnId="{458C6DAD-18E9-42D5-8B3D-11CB22898882}">
      <dgm:prSet/>
      <dgm:spPr/>
      <dgm:t>
        <a:bodyPr/>
        <a:lstStyle/>
        <a:p>
          <a:endParaRPr lang="en-US"/>
        </a:p>
      </dgm:t>
    </dgm:pt>
    <dgm:pt modelId="{A4EA90D7-6FF4-44FC-BBB9-34D51A9D8E15}" type="sibTrans" cxnId="{458C6DAD-18E9-42D5-8B3D-11CB22898882}">
      <dgm:prSet/>
      <dgm:spPr/>
      <dgm:t>
        <a:bodyPr/>
        <a:lstStyle/>
        <a:p>
          <a:endParaRPr lang="en-US"/>
        </a:p>
      </dgm:t>
    </dgm:pt>
    <dgm:pt modelId="{0E991B78-ED1D-4EA6-832B-2EBEE9DFE592}">
      <dgm:prSet/>
      <dgm:spPr>
        <a:ln>
          <a:solidFill>
            <a:srgbClr val="04A651"/>
          </a:solidFill>
        </a:ln>
      </dgm:spPr>
      <dgm:t>
        <a:bodyPr/>
        <a:lstStyle/>
        <a:p>
          <a:r>
            <a:rPr lang="en-US" dirty="0">
              <a:solidFill>
                <a:srgbClr val="202452"/>
              </a:solidFill>
            </a:rPr>
            <a:t>A case note attached to the service code is required and must indicate what agency/community resource the participant was referred to, reason for referral, appointment date, any additional actions coordinated by the DVOP specialist, and the expected outcome.</a:t>
          </a:r>
        </a:p>
      </dgm:t>
    </dgm:pt>
    <dgm:pt modelId="{96D5A876-A44B-454B-833B-1069A256E47D}" type="parTrans" cxnId="{C1479CE0-E3BE-4DAB-A2CE-FBEB24129C15}">
      <dgm:prSet/>
      <dgm:spPr/>
      <dgm:t>
        <a:bodyPr/>
        <a:lstStyle/>
        <a:p>
          <a:endParaRPr lang="en-US"/>
        </a:p>
      </dgm:t>
    </dgm:pt>
    <dgm:pt modelId="{EF721461-5AE4-483E-81B5-2596F54C082E}" type="sibTrans" cxnId="{C1479CE0-E3BE-4DAB-A2CE-FBEB24129C15}">
      <dgm:prSet/>
      <dgm:spPr/>
      <dgm:t>
        <a:bodyPr/>
        <a:lstStyle/>
        <a:p>
          <a:endParaRPr lang="en-US"/>
        </a:p>
      </dgm:t>
    </dgm:pt>
    <dgm:pt modelId="{12865DDF-294B-41EC-8633-FA41DAB978A1}" type="pres">
      <dgm:prSet presAssocID="{56582040-C2B6-481B-AB05-6222458AA884}" presName="linear" presStyleCnt="0">
        <dgm:presLayoutVars>
          <dgm:dir/>
          <dgm:animLvl val="lvl"/>
          <dgm:resizeHandles val="exact"/>
        </dgm:presLayoutVars>
      </dgm:prSet>
      <dgm:spPr/>
    </dgm:pt>
    <dgm:pt modelId="{A5EB2FC0-01AC-48CC-8CA6-8441AE9089B2}" type="pres">
      <dgm:prSet presAssocID="{387C70CD-4CFD-4B55-9881-877FB7ADE559}" presName="parentLin" presStyleCnt="0"/>
      <dgm:spPr/>
    </dgm:pt>
    <dgm:pt modelId="{6F5456A2-B4CF-4F7C-919E-2784AFF02481}" type="pres">
      <dgm:prSet presAssocID="{387C70CD-4CFD-4B55-9881-877FB7ADE559}" presName="parentLeftMargin" presStyleLbl="node1" presStyleIdx="0" presStyleCnt="1"/>
      <dgm:spPr/>
    </dgm:pt>
    <dgm:pt modelId="{993565E1-D878-492E-A8A5-C28567B46C88}" type="pres">
      <dgm:prSet presAssocID="{387C70CD-4CFD-4B55-9881-877FB7ADE559}" presName="parentText" presStyleLbl="node1" presStyleIdx="0" presStyleCnt="1" custScaleX="140707" custScaleY="185853" custLinFactNeighborX="-45450">
        <dgm:presLayoutVars>
          <dgm:chMax val="0"/>
          <dgm:bulletEnabled val="1"/>
        </dgm:presLayoutVars>
      </dgm:prSet>
      <dgm:spPr/>
    </dgm:pt>
    <dgm:pt modelId="{4D42CB87-EC21-4EC3-B921-B3837BCA44F5}" type="pres">
      <dgm:prSet presAssocID="{387C70CD-4CFD-4B55-9881-877FB7ADE559}" presName="negativeSpace" presStyleCnt="0"/>
      <dgm:spPr/>
    </dgm:pt>
    <dgm:pt modelId="{7E2BBB46-D55E-40AB-9B60-39E712C04F83}" type="pres">
      <dgm:prSet presAssocID="{387C70CD-4CFD-4B55-9881-877FB7ADE559}" presName="childText" presStyleLbl="conFgAcc1" presStyleIdx="0" presStyleCnt="1">
        <dgm:presLayoutVars>
          <dgm:bulletEnabled val="1"/>
        </dgm:presLayoutVars>
      </dgm:prSet>
      <dgm:spPr/>
    </dgm:pt>
  </dgm:ptLst>
  <dgm:cxnLst>
    <dgm:cxn modelId="{32898D00-2AB5-48AF-A868-D6AD43BD47C8}" type="presOf" srcId="{0E991B78-ED1D-4EA6-832B-2EBEE9DFE592}" destId="{7E2BBB46-D55E-40AB-9B60-39E712C04F83}" srcOrd="0" destOrd="1" presId="urn:microsoft.com/office/officeart/2005/8/layout/list1"/>
    <dgm:cxn modelId="{C5B32F7F-777E-43B8-B1A5-FCB9338A5406}" srcId="{56582040-C2B6-481B-AB05-6222458AA884}" destId="{387C70CD-4CFD-4B55-9881-877FB7ADE559}" srcOrd="0" destOrd="0" parTransId="{2FCB3C9B-5E7B-4DB6-B3F0-BEF17A6B8175}" sibTransId="{FDE68FE9-B014-431B-A9A4-742958DB1FDC}"/>
    <dgm:cxn modelId="{458C6DAD-18E9-42D5-8B3D-11CB22898882}" srcId="{387C70CD-4CFD-4B55-9881-877FB7ADE559}" destId="{186BE8B7-3C8C-42D7-83C0-C71428580319}" srcOrd="0" destOrd="0" parTransId="{EB653031-33A1-4B19-BDED-C954E5BF3AF2}" sibTransId="{A4EA90D7-6FF4-44FC-BBB9-34D51A9D8E15}"/>
    <dgm:cxn modelId="{D4D682BB-52B3-47A9-8947-1A157C06F68D}" type="presOf" srcId="{387C70CD-4CFD-4B55-9881-877FB7ADE559}" destId="{6F5456A2-B4CF-4F7C-919E-2784AFF02481}" srcOrd="0" destOrd="0" presId="urn:microsoft.com/office/officeart/2005/8/layout/list1"/>
    <dgm:cxn modelId="{045A3FD0-12A9-4E50-9473-9535C6E67DA0}" type="presOf" srcId="{186BE8B7-3C8C-42D7-83C0-C71428580319}" destId="{7E2BBB46-D55E-40AB-9B60-39E712C04F83}" srcOrd="0" destOrd="0" presId="urn:microsoft.com/office/officeart/2005/8/layout/list1"/>
    <dgm:cxn modelId="{C1479CE0-E3BE-4DAB-A2CE-FBEB24129C15}" srcId="{387C70CD-4CFD-4B55-9881-877FB7ADE559}" destId="{0E991B78-ED1D-4EA6-832B-2EBEE9DFE592}" srcOrd="1" destOrd="0" parTransId="{96D5A876-A44B-454B-833B-1069A256E47D}" sibTransId="{EF721461-5AE4-483E-81B5-2596F54C082E}"/>
    <dgm:cxn modelId="{4BA3A9EC-EA81-4BD1-920E-B5722F04B1B3}" type="presOf" srcId="{56582040-C2B6-481B-AB05-6222458AA884}" destId="{12865DDF-294B-41EC-8633-FA41DAB978A1}" srcOrd="0" destOrd="0" presId="urn:microsoft.com/office/officeart/2005/8/layout/list1"/>
    <dgm:cxn modelId="{C60FDDF3-CCAF-4A78-8FBD-F2757C8280CF}" type="presOf" srcId="{387C70CD-4CFD-4B55-9881-877FB7ADE559}" destId="{993565E1-D878-492E-A8A5-C28567B46C88}" srcOrd="1" destOrd="0" presId="urn:microsoft.com/office/officeart/2005/8/layout/list1"/>
    <dgm:cxn modelId="{91DDD5D8-DA60-4233-A699-829CC7016D26}" type="presParOf" srcId="{12865DDF-294B-41EC-8633-FA41DAB978A1}" destId="{A5EB2FC0-01AC-48CC-8CA6-8441AE9089B2}" srcOrd="0" destOrd="0" presId="urn:microsoft.com/office/officeart/2005/8/layout/list1"/>
    <dgm:cxn modelId="{81C58BB2-C32C-43C0-8273-BCD4D4B46C40}" type="presParOf" srcId="{A5EB2FC0-01AC-48CC-8CA6-8441AE9089B2}" destId="{6F5456A2-B4CF-4F7C-919E-2784AFF02481}" srcOrd="0" destOrd="0" presId="urn:microsoft.com/office/officeart/2005/8/layout/list1"/>
    <dgm:cxn modelId="{D0FA2E3A-947A-41B8-A6A6-54518B8D6B1A}" type="presParOf" srcId="{A5EB2FC0-01AC-48CC-8CA6-8441AE9089B2}" destId="{993565E1-D878-492E-A8A5-C28567B46C88}" srcOrd="1" destOrd="0" presId="urn:microsoft.com/office/officeart/2005/8/layout/list1"/>
    <dgm:cxn modelId="{1044F781-CCF2-4BC2-9ED2-2DE3A7F23091}" type="presParOf" srcId="{12865DDF-294B-41EC-8633-FA41DAB978A1}" destId="{4D42CB87-EC21-4EC3-B921-B3837BCA44F5}" srcOrd="1" destOrd="0" presId="urn:microsoft.com/office/officeart/2005/8/layout/list1"/>
    <dgm:cxn modelId="{67145687-613C-40B6-9C08-51708AE9A32B}" type="presParOf" srcId="{12865DDF-294B-41EC-8633-FA41DAB978A1}" destId="{7E2BBB46-D55E-40AB-9B60-39E712C04F83}"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582040-C2B6-481B-AB05-6222458AA884}" type="doc">
      <dgm:prSet loTypeId="urn:microsoft.com/office/officeart/2005/8/layout/list1" loCatId="list" qsTypeId="urn:microsoft.com/office/officeart/2005/8/quickstyle/simple3" qsCatId="simple" csTypeId="urn:microsoft.com/office/officeart/2005/8/colors/accent6_3" csCatId="accent6" phldr="1"/>
      <dgm:spPr/>
      <dgm:t>
        <a:bodyPr/>
        <a:lstStyle/>
        <a:p>
          <a:endParaRPr lang="en-US"/>
        </a:p>
      </dgm:t>
    </dgm:pt>
    <dgm:pt modelId="{387C70CD-4CFD-4B55-9881-877FB7ADE559}">
      <dgm:prSet custT="1"/>
      <dgm:spPr>
        <a:solidFill>
          <a:srgbClr val="04A651"/>
        </a:solidFill>
      </dgm:spPr>
      <dgm:t>
        <a:bodyPr/>
        <a:lstStyle/>
        <a:p>
          <a:pPr algn="ctr"/>
          <a:r>
            <a:rPr lang="en-US" sz="3400" b="1" dirty="0">
              <a:solidFill>
                <a:srgbClr val="18315A"/>
              </a:solidFill>
            </a:rPr>
            <a:t>V10: JVSG – DVOP Outreach Engagement</a:t>
          </a:r>
        </a:p>
      </dgm:t>
    </dgm:pt>
    <dgm:pt modelId="{2FCB3C9B-5E7B-4DB6-B3F0-BEF17A6B8175}" type="parTrans" cxnId="{C5B32F7F-777E-43B8-B1A5-FCB9338A5406}">
      <dgm:prSet/>
      <dgm:spPr/>
      <dgm:t>
        <a:bodyPr/>
        <a:lstStyle/>
        <a:p>
          <a:endParaRPr lang="en-US"/>
        </a:p>
      </dgm:t>
    </dgm:pt>
    <dgm:pt modelId="{FDE68FE9-B014-431B-A9A4-742958DB1FDC}" type="sibTrans" cxnId="{C5B32F7F-777E-43B8-B1A5-FCB9338A5406}">
      <dgm:prSet/>
      <dgm:spPr/>
      <dgm:t>
        <a:bodyPr/>
        <a:lstStyle/>
        <a:p>
          <a:endParaRPr lang="en-US"/>
        </a:p>
      </dgm:t>
    </dgm:pt>
    <dgm:pt modelId="{186BE8B7-3C8C-42D7-83C0-C71428580319}">
      <dgm:prSet/>
      <dgm:spPr>
        <a:ln>
          <a:solidFill>
            <a:srgbClr val="04A651"/>
          </a:solidFill>
        </a:ln>
      </dgm:spPr>
      <dgm:t>
        <a:bodyPr/>
        <a:lstStyle/>
        <a:p>
          <a:r>
            <a:rPr lang="en-US" dirty="0">
              <a:solidFill>
                <a:srgbClr val="202452"/>
              </a:solidFill>
            </a:rPr>
            <a:t>Recorded when services are immediately provided by a DVOP specialist to participants while conducting outreach activities. </a:t>
          </a:r>
        </a:p>
      </dgm:t>
    </dgm:pt>
    <dgm:pt modelId="{EB653031-33A1-4B19-BDED-C954E5BF3AF2}" type="parTrans" cxnId="{458C6DAD-18E9-42D5-8B3D-11CB22898882}">
      <dgm:prSet/>
      <dgm:spPr/>
      <dgm:t>
        <a:bodyPr/>
        <a:lstStyle/>
        <a:p>
          <a:endParaRPr lang="en-US"/>
        </a:p>
      </dgm:t>
    </dgm:pt>
    <dgm:pt modelId="{A4EA90D7-6FF4-44FC-BBB9-34D51A9D8E15}" type="sibTrans" cxnId="{458C6DAD-18E9-42D5-8B3D-11CB22898882}">
      <dgm:prSet/>
      <dgm:spPr/>
      <dgm:t>
        <a:bodyPr/>
        <a:lstStyle/>
        <a:p>
          <a:endParaRPr lang="en-US"/>
        </a:p>
      </dgm:t>
    </dgm:pt>
    <dgm:pt modelId="{0E991B78-ED1D-4EA6-832B-2EBEE9DFE592}">
      <dgm:prSet/>
      <dgm:spPr>
        <a:ln>
          <a:solidFill>
            <a:srgbClr val="04A651"/>
          </a:solidFill>
        </a:ln>
      </dgm:spPr>
      <dgm:t>
        <a:bodyPr/>
        <a:lstStyle/>
        <a:p>
          <a:r>
            <a:rPr lang="en-US" dirty="0">
              <a:solidFill>
                <a:srgbClr val="202452"/>
              </a:solidFill>
            </a:rPr>
            <a:t>A case note attached to the service code is required and must include the location the outreach activity occurred, service provided (if applicable), and outcome</a:t>
          </a:r>
        </a:p>
      </dgm:t>
    </dgm:pt>
    <dgm:pt modelId="{96D5A876-A44B-454B-833B-1069A256E47D}" type="parTrans" cxnId="{C1479CE0-E3BE-4DAB-A2CE-FBEB24129C15}">
      <dgm:prSet/>
      <dgm:spPr/>
      <dgm:t>
        <a:bodyPr/>
        <a:lstStyle/>
        <a:p>
          <a:endParaRPr lang="en-US"/>
        </a:p>
      </dgm:t>
    </dgm:pt>
    <dgm:pt modelId="{EF721461-5AE4-483E-81B5-2596F54C082E}" type="sibTrans" cxnId="{C1479CE0-E3BE-4DAB-A2CE-FBEB24129C15}">
      <dgm:prSet/>
      <dgm:spPr/>
      <dgm:t>
        <a:bodyPr/>
        <a:lstStyle/>
        <a:p>
          <a:endParaRPr lang="en-US"/>
        </a:p>
      </dgm:t>
    </dgm:pt>
    <dgm:pt modelId="{12865DDF-294B-41EC-8633-FA41DAB978A1}" type="pres">
      <dgm:prSet presAssocID="{56582040-C2B6-481B-AB05-6222458AA884}" presName="linear" presStyleCnt="0">
        <dgm:presLayoutVars>
          <dgm:dir/>
          <dgm:animLvl val="lvl"/>
          <dgm:resizeHandles val="exact"/>
        </dgm:presLayoutVars>
      </dgm:prSet>
      <dgm:spPr/>
    </dgm:pt>
    <dgm:pt modelId="{A5EB2FC0-01AC-48CC-8CA6-8441AE9089B2}" type="pres">
      <dgm:prSet presAssocID="{387C70CD-4CFD-4B55-9881-877FB7ADE559}" presName="parentLin" presStyleCnt="0"/>
      <dgm:spPr/>
    </dgm:pt>
    <dgm:pt modelId="{6F5456A2-B4CF-4F7C-919E-2784AFF02481}" type="pres">
      <dgm:prSet presAssocID="{387C70CD-4CFD-4B55-9881-877FB7ADE559}" presName="parentLeftMargin" presStyleLbl="node1" presStyleIdx="0" presStyleCnt="1"/>
      <dgm:spPr/>
    </dgm:pt>
    <dgm:pt modelId="{993565E1-D878-492E-A8A5-C28567B46C88}" type="pres">
      <dgm:prSet presAssocID="{387C70CD-4CFD-4B55-9881-877FB7ADE559}" presName="parentText" presStyleLbl="node1" presStyleIdx="0" presStyleCnt="1" custScaleX="123768" custScaleY="185853" custLinFactNeighborX="-17801" custLinFactNeighborY="5934">
        <dgm:presLayoutVars>
          <dgm:chMax val="0"/>
          <dgm:bulletEnabled val="1"/>
        </dgm:presLayoutVars>
      </dgm:prSet>
      <dgm:spPr/>
    </dgm:pt>
    <dgm:pt modelId="{4D42CB87-EC21-4EC3-B921-B3837BCA44F5}" type="pres">
      <dgm:prSet presAssocID="{387C70CD-4CFD-4B55-9881-877FB7ADE559}" presName="negativeSpace" presStyleCnt="0"/>
      <dgm:spPr/>
    </dgm:pt>
    <dgm:pt modelId="{7E2BBB46-D55E-40AB-9B60-39E712C04F83}" type="pres">
      <dgm:prSet presAssocID="{387C70CD-4CFD-4B55-9881-877FB7ADE559}" presName="childText" presStyleLbl="conFgAcc1" presStyleIdx="0" presStyleCnt="1">
        <dgm:presLayoutVars>
          <dgm:bulletEnabled val="1"/>
        </dgm:presLayoutVars>
      </dgm:prSet>
      <dgm:spPr/>
    </dgm:pt>
  </dgm:ptLst>
  <dgm:cxnLst>
    <dgm:cxn modelId="{32898D00-2AB5-48AF-A868-D6AD43BD47C8}" type="presOf" srcId="{0E991B78-ED1D-4EA6-832B-2EBEE9DFE592}" destId="{7E2BBB46-D55E-40AB-9B60-39E712C04F83}" srcOrd="0" destOrd="1" presId="urn:microsoft.com/office/officeart/2005/8/layout/list1"/>
    <dgm:cxn modelId="{C5B32F7F-777E-43B8-B1A5-FCB9338A5406}" srcId="{56582040-C2B6-481B-AB05-6222458AA884}" destId="{387C70CD-4CFD-4B55-9881-877FB7ADE559}" srcOrd="0" destOrd="0" parTransId="{2FCB3C9B-5E7B-4DB6-B3F0-BEF17A6B8175}" sibTransId="{FDE68FE9-B014-431B-A9A4-742958DB1FDC}"/>
    <dgm:cxn modelId="{458C6DAD-18E9-42D5-8B3D-11CB22898882}" srcId="{387C70CD-4CFD-4B55-9881-877FB7ADE559}" destId="{186BE8B7-3C8C-42D7-83C0-C71428580319}" srcOrd="0" destOrd="0" parTransId="{EB653031-33A1-4B19-BDED-C954E5BF3AF2}" sibTransId="{A4EA90D7-6FF4-44FC-BBB9-34D51A9D8E15}"/>
    <dgm:cxn modelId="{D4D682BB-52B3-47A9-8947-1A157C06F68D}" type="presOf" srcId="{387C70CD-4CFD-4B55-9881-877FB7ADE559}" destId="{6F5456A2-B4CF-4F7C-919E-2784AFF02481}" srcOrd="0" destOrd="0" presId="urn:microsoft.com/office/officeart/2005/8/layout/list1"/>
    <dgm:cxn modelId="{045A3FD0-12A9-4E50-9473-9535C6E67DA0}" type="presOf" srcId="{186BE8B7-3C8C-42D7-83C0-C71428580319}" destId="{7E2BBB46-D55E-40AB-9B60-39E712C04F83}" srcOrd="0" destOrd="0" presId="urn:microsoft.com/office/officeart/2005/8/layout/list1"/>
    <dgm:cxn modelId="{C1479CE0-E3BE-4DAB-A2CE-FBEB24129C15}" srcId="{387C70CD-4CFD-4B55-9881-877FB7ADE559}" destId="{0E991B78-ED1D-4EA6-832B-2EBEE9DFE592}" srcOrd="1" destOrd="0" parTransId="{96D5A876-A44B-454B-833B-1069A256E47D}" sibTransId="{EF721461-5AE4-483E-81B5-2596F54C082E}"/>
    <dgm:cxn modelId="{4BA3A9EC-EA81-4BD1-920E-B5722F04B1B3}" type="presOf" srcId="{56582040-C2B6-481B-AB05-6222458AA884}" destId="{12865DDF-294B-41EC-8633-FA41DAB978A1}" srcOrd="0" destOrd="0" presId="urn:microsoft.com/office/officeart/2005/8/layout/list1"/>
    <dgm:cxn modelId="{C60FDDF3-CCAF-4A78-8FBD-F2757C8280CF}" type="presOf" srcId="{387C70CD-4CFD-4B55-9881-877FB7ADE559}" destId="{993565E1-D878-492E-A8A5-C28567B46C88}" srcOrd="1" destOrd="0" presId="urn:microsoft.com/office/officeart/2005/8/layout/list1"/>
    <dgm:cxn modelId="{91DDD5D8-DA60-4233-A699-829CC7016D26}" type="presParOf" srcId="{12865DDF-294B-41EC-8633-FA41DAB978A1}" destId="{A5EB2FC0-01AC-48CC-8CA6-8441AE9089B2}" srcOrd="0" destOrd="0" presId="urn:microsoft.com/office/officeart/2005/8/layout/list1"/>
    <dgm:cxn modelId="{81C58BB2-C32C-43C0-8273-BCD4D4B46C40}" type="presParOf" srcId="{A5EB2FC0-01AC-48CC-8CA6-8441AE9089B2}" destId="{6F5456A2-B4CF-4F7C-919E-2784AFF02481}" srcOrd="0" destOrd="0" presId="urn:microsoft.com/office/officeart/2005/8/layout/list1"/>
    <dgm:cxn modelId="{D0FA2E3A-947A-41B8-A6A6-54518B8D6B1A}" type="presParOf" srcId="{A5EB2FC0-01AC-48CC-8CA6-8441AE9089B2}" destId="{993565E1-D878-492E-A8A5-C28567B46C88}" srcOrd="1" destOrd="0" presId="urn:microsoft.com/office/officeart/2005/8/layout/list1"/>
    <dgm:cxn modelId="{1044F781-CCF2-4BC2-9ED2-2DE3A7F23091}" type="presParOf" srcId="{12865DDF-294B-41EC-8633-FA41DAB978A1}" destId="{4D42CB87-EC21-4EC3-B921-B3837BCA44F5}" srcOrd="1" destOrd="0" presId="urn:microsoft.com/office/officeart/2005/8/layout/list1"/>
    <dgm:cxn modelId="{67145687-613C-40B6-9C08-51708AE9A32B}" type="presParOf" srcId="{12865DDF-294B-41EC-8633-FA41DAB978A1}" destId="{7E2BBB46-D55E-40AB-9B60-39E712C04F83}"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582040-C2B6-481B-AB05-6222458AA884}" type="doc">
      <dgm:prSet loTypeId="urn:microsoft.com/office/officeart/2005/8/layout/list1" loCatId="list" qsTypeId="urn:microsoft.com/office/officeart/2005/8/quickstyle/simple3" qsCatId="simple" csTypeId="urn:microsoft.com/office/officeart/2005/8/colors/accent6_5" csCatId="accent6" phldr="1"/>
      <dgm:spPr/>
      <dgm:t>
        <a:bodyPr/>
        <a:lstStyle/>
        <a:p>
          <a:endParaRPr lang="en-US"/>
        </a:p>
      </dgm:t>
    </dgm:pt>
    <dgm:pt modelId="{387C70CD-4CFD-4B55-9881-877FB7ADE559}">
      <dgm:prSet custT="1"/>
      <dgm:spPr>
        <a:solidFill>
          <a:srgbClr val="04A651"/>
        </a:solidFill>
      </dgm:spPr>
      <dgm:t>
        <a:bodyPr/>
        <a:lstStyle/>
        <a:p>
          <a:pPr algn="ctr"/>
          <a:r>
            <a:rPr lang="en-US" sz="3600" b="1" dirty="0">
              <a:solidFill>
                <a:srgbClr val="18315A"/>
              </a:solidFill>
            </a:rPr>
            <a:t>E49: DVOP – Organizational Visit</a:t>
          </a:r>
        </a:p>
      </dgm:t>
    </dgm:pt>
    <dgm:pt modelId="{2FCB3C9B-5E7B-4DB6-B3F0-BEF17A6B8175}" type="parTrans" cxnId="{C5B32F7F-777E-43B8-B1A5-FCB9338A5406}">
      <dgm:prSet/>
      <dgm:spPr/>
      <dgm:t>
        <a:bodyPr/>
        <a:lstStyle/>
        <a:p>
          <a:endParaRPr lang="en-US"/>
        </a:p>
      </dgm:t>
    </dgm:pt>
    <dgm:pt modelId="{FDE68FE9-B014-431B-A9A4-742958DB1FDC}" type="sibTrans" cxnId="{C5B32F7F-777E-43B8-B1A5-FCB9338A5406}">
      <dgm:prSet/>
      <dgm:spPr/>
      <dgm:t>
        <a:bodyPr/>
        <a:lstStyle/>
        <a:p>
          <a:endParaRPr lang="en-US"/>
        </a:p>
      </dgm:t>
    </dgm:pt>
    <dgm:pt modelId="{186BE8B7-3C8C-42D7-83C0-C71428580319}">
      <dgm:prSet custT="1"/>
      <dgm:spPr>
        <a:ln>
          <a:solidFill>
            <a:srgbClr val="04A651">
              <a:alpha val="90000"/>
            </a:srgbClr>
          </a:solidFill>
        </a:ln>
      </dgm:spPr>
      <dgm:t>
        <a:bodyPr/>
        <a:lstStyle/>
        <a:p>
          <a:pPr marL="228600" indent="-228600"/>
          <a:r>
            <a:rPr lang="en-US" sz="2800" dirty="0">
              <a:solidFill>
                <a:srgbClr val="202452"/>
              </a:solidFill>
            </a:rPr>
            <a:t>Recorded when staff conducts an on-site visit to a veteran organization to discuss services the career center can offer the business. </a:t>
          </a:r>
        </a:p>
      </dgm:t>
    </dgm:pt>
    <dgm:pt modelId="{EB653031-33A1-4B19-BDED-C954E5BF3AF2}" type="parTrans" cxnId="{458C6DAD-18E9-42D5-8B3D-11CB22898882}">
      <dgm:prSet/>
      <dgm:spPr/>
      <dgm:t>
        <a:bodyPr/>
        <a:lstStyle/>
        <a:p>
          <a:endParaRPr lang="en-US"/>
        </a:p>
      </dgm:t>
    </dgm:pt>
    <dgm:pt modelId="{A4EA90D7-6FF4-44FC-BBB9-34D51A9D8E15}" type="sibTrans" cxnId="{458C6DAD-18E9-42D5-8B3D-11CB22898882}">
      <dgm:prSet/>
      <dgm:spPr/>
      <dgm:t>
        <a:bodyPr/>
        <a:lstStyle/>
        <a:p>
          <a:endParaRPr lang="en-US"/>
        </a:p>
      </dgm:t>
    </dgm:pt>
    <dgm:pt modelId="{8B81613D-4267-4516-8EAF-947CD9322116}">
      <dgm:prSet custT="1"/>
      <dgm:spPr>
        <a:ln>
          <a:solidFill>
            <a:srgbClr val="04A651">
              <a:alpha val="90000"/>
            </a:srgbClr>
          </a:solidFill>
        </a:ln>
      </dgm:spPr>
      <dgm:t>
        <a:bodyPr/>
        <a:lstStyle/>
        <a:p>
          <a:pPr marL="228600" indent="-228600"/>
          <a:r>
            <a:rPr lang="en-US" sz="2800" dirty="0">
              <a:solidFill>
                <a:srgbClr val="202452"/>
              </a:solidFill>
            </a:rPr>
            <a:t>Case note the name and title of the person(s) spoke with, the topics discussed, and the outcome of the outreach.</a:t>
          </a:r>
        </a:p>
      </dgm:t>
    </dgm:pt>
    <dgm:pt modelId="{1C7E9744-C97D-43D2-89FC-FD9C7043E00A}" type="parTrans" cxnId="{0A04E49E-9C2E-4BAC-BF0F-AE176DBC7AA2}">
      <dgm:prSet/>
      <dgm:spPr/>
      <dgm:t>
        <a:bodyPr/>
        <a:lstStyle/>
        <a:p>
          <a:endParaRPr lang="en-US"/>
        </a:p>
      </dgm:t>
    </dgm:pt>
    <dgm:pt modelId="{EC5C2FCC-D02A-4A03-BB7C-31576506CE95}" type="sibTrans" cxnId="{0A04E49E-9C2E-4BAC-BF0F-AE176DBC7AA2}">
      <dgm:prSet/>
      <dgm:spPr/>
      <dgm:t>
        <a:bodyPr/>
        <a:lstStyle/>
        <a:p>
          <a:endParaRPr lang="en-US"/>
        </a:p>
      </dgm:t>
    </dgm:pt>
    <dgm:pt modelId="{A174DC14-B3CA-4077-9AC2-AFDA17289841}" type="pres">
      <dgm:prSet presAssocID="{56582040-C2B6-481B-AB05-6222458AA884}" presName="linear" presStyleCnt="0">
        <dgm:presLayoutVars>
          <dgm:dir/>
          <dgm:animLvl val="lvl"/>
          <dgm:resizeHandles val="exact"/>
        </dgm:presLayoutVars>
      </dgm:prSet>
      <dgm:spPr/>
    </dgm:pt>
    <dgm:pt modelId="{1E255EA0-A9D3-4116-917A-C6873E4235F1}" type="pres">
      <dgm:prSet presAssocID="{387C70CD-4CFD-4B55-9881-877FB7ADE559}" presName="parentLin" presStyleCnt="0"/>
      <dgm:spPr/>
    </dgm:pt>
    <dgm:pt modelId="{1558850D-7914-46A2-BE1A-8AA330FBC3EF}" type="pres">
      <dgm:prSet presAssocID="{387C70CD-4CFD-4B55-9881-877FB7ADE559}" presName="parentLeftMargin" presStyleLbl="node1" presStyleIdx="0" presStyleCnt="1"/>
      <dgm:spPr/>
    </dgm:pt>
    <dgm:pt modelId="{88497E28-C204-4A5E-AE3B-AC060264179C}" type="pres">
      <dgm:prSet presAssocID="{387C70CD-4CFD-4B55-9881-877FB7ADE559}" presName="parentText" presStyleLbl="node1" presStyleIdx="0" presStyleCnt="1" custScaleX="105998">
        <dgm:presLayoutVars>
          <dgm:chMax val="0"/>
          <dgm:bulletEnabled val="1"/>
        </dgm:presLayoutVars>
      </dgm:prSet>
      <dgm:spPr/>
    </dgm:pt>
    <dgm:pt modelId="{1532D938-979B-4A17-9F81-FB544657F4C9}" type="pres">
      <dgm:prSet presAssocID="{387C70CD-4CFD-4B55-9881-877FB7ADE559}" presName="negativeSpace" presStyleCnt="0"/>
      <dgm:spPr/>
    </dgm:pt>
    <dgm:pt modelId="{E5E63DCD-937E-47E5-B67C-37457D22CA56}" type="pres">
      <dgm:prSet presAssocID="{387C70CD-4CFD-4B55-9881-877FB7ADE559}" presName="childText" presStyleLbl="conFgAcc1" presStyleIdx="0" presStyleCnt="1">
        <dgm:presLayoutVars>
          <dgm:bulletEnabled val="1"/>
        </dgm:presLayoutVars>
      </dgm:prSet>
      <dgm:spPr/>
    </dgm:pt>
  </dgm:ptLst>
  <dgm:cxnLst>
    <dgm:cxn modelId="{DF3B532C-E4A0-4F8B-BD5C-C1D9A983C1A8}" type="presOf" srcId="{387C70CD-4CFD-4B55-9881-877FB7ADE559}" destId="{1558850D-7914-46A2-BE1A-8AA330FBC3EF}" srcOrd="0" destOrd="0" presId="urn:microsoft.com/office/officeart/2005/8/layout/list1"/>
    <dgm:cxn modelId="{5B5CF272-4B37-4F27-B79B-F1E521F99A34}" type="presOf" srcId="{56582040-C2B6-481B-AB05-6222458AA884}" destId="{A174DC14-B3CA-4077-9AC2-AFDA17289841}" srcOrd="0" destOrd="0" presId="urn:microsoft.com/office/officeart/2005/8/layout/list1"/>
    <dgm:cxn modelId="{C5B32F7F-777E-43B8-B1A5-FCB9338A5406}" srcId="{56582040-C2B6-481B-AB05-6222458AA884}" destId="{387C70CD-4CFD-4B55-9881-877FB7ADE559}" srcOrd="0" destOrd="0" parTransId="{2FCB3C9B-5E7B-4DB6-B3F0-BEF17A6B8175}" sibTransId="{FDE68FE9-B014-431B-A9A4-742958DB1FDC}"/>
    <dgm:cxn modelId="{0A04E49E-9C2E-4BAC-BF0F-AE176DBC7AA2}" srcId="{387C70CD-4CFD-4B55-9881-877FB7ADE559}" destId="{8B81613D-4267-4516-8EAF-947CD9322116}" srcOrd="1" destOrd="0" parTransId="{1C7E9744-C97D-43D2-89FC-FD9C7043E00A}" sibTransId="{EC5C2FCC-D02A-4A03-BB7C-31576506CE95}"/>
    <dgm:cxn modelId="{458C6DAD-18E9-42D5-8B3D-11CB22898882}" srcId="{387C70CD-4CFD-4B55-9881-877FB7ADE559}" destId="{186BE8B7-3C8C-42D7-83C0-C71428580319}" srcOrd="0" destOrd="0" parTransId="{EB653031-33A1-4B19-BDED-C954E5BF3AF2}" sibTransId="{A4EA90D7-6FF4-44FC-BBB9-34D51A9D8E15}"/>
    <dgm:cxn modelId="{B1D0DAB4-990E-4836-9B00-FF23DE7F82B0}" type="presOf" srcId="{186BE8B7-3C8C-42D7-83C0-C71428580319}" destId="{E5E63DCD-937E-47E5-B67C-37457D22CA56}" srcOrd="0" destOrd="0" presId="urn:microsoft.com/office/officeart/2005/8/layout/list1"/>
    <dgm:cxn modelId="{30021AD8-93C2-4249-8FAF-E9EF2D9D8D61}" type="presOf" srcId="{387C70CD-4CFD-4B55-9881-877FB7ADE559}" destId="{88497E28-C204-4A5E-AE3B-AC060264179C}" srcOrd="1" destOrd="0" presId="urn:microsoft.com/office/officeart/2005/8/layout/list1"/>
    <dgm:cxn modelId="{F172C5D9-7D28-4FF2-912B-D0E2845B3E87}" type="presOf" srcId="{8B81613D-4267-4516-8EAF-947CD9322116}" destId="{E5E63DCD-937E-47E5-B67C-37457D22CA56}" srcOrd="0" destOrd="1" presId="urn:microsoft.com/office/officeart/2005/8/layout/list1"/>
    <dgm:cxn modelId="{33C9D4BB-EBF0-4858-89CA-66465D7DCAB0}" type="presParOf" srcId="{A174DC14-B3CA-4077-9AC2-AFDA17289841}" destId="{1E255EA0-A9D3-4116-917A-C6873E4235F1}" srcOrd="0" destOrd="0" presId="urn:microsoft.com/office/officeart/2005/8/layout/list1"/>
    <dgm:cxn modelId="{08A234C8-7793-4679-A8CF-F73F11F0D0F6}" type="presParOf" srcId="{1E255EA0-A9D3-4116-917A-C6873E4235F1}" destId="{1558850D-7914-46A2-BE1A-8AA330FBC3EF}" srcOrd="0" destOrd="0" presId="urn:microsoft.com/office/officeart/2005/8/layout/list1"/>
    <dgm:cxn modelId="{E6B33011-4C6B-44CC-A988-B8DBB7D5D121}" type="presParOf" srcId="{1E255EA0-A9D3-4116-917A-C6873E4235F1}" destId="{88497E28-C204-4A5E-AE3B-AC060264179C}" srcOrd="1" destOrd="0" presId="urn:microsoft.com/office/officeart/2005/8/layout/list1"/>
    <dgm:cxn modelId="{CB8B6BC6-6B90-4C83-A0CC-84A10748C1AC}" type="presParOf" srcId="{A174DC14-B3CA-4077-9AC2-AFDA17289841}" destId="{1532D938-979B-4A17-9F81-FB544657F4C9}" srcOrd="1" destOrd="0" presId="urn:microsoft.com/office/officeart/2005/8/layout/list1"/>
    <dgm:cxn modelId="{46F4D8F0-CFA7-4DF6-9EC3-CD4CA3C7A840}" type="presParOf" srcId="{A174DC14-B3CA-4077-9AC2-AFDA17289841}" destId="{E5E63DCD-937E-47E5-B67C-37457D22CA56}"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EA03B-80D6-406E-BE10-2D7CD52AB9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C65D391C-E58C-419A-A0D8-894F2FE80BA5}">
      <dgm:prSet custT="1"/>
      <dgm:spPr>
        <a:noFill/>
      </dgm:spPr>
      <dgm:t>
        <a:bodyPr/>
        <a:lstStyle/>
        <a:p>
          <a:r>
            <a:rPr lang="en-US" sz="3200" b="1" i="0" dirty="0">
              <a:solidFill>
                <a:srgbClr val="202452"/>
              </a:solidFill>
            </a:rPr>
            <a:t>In accordance with </a:t>
          </a:r>
          <a:r>
            <a:rPr lang="en-US" sz="3200" b="1" i="1" u="sng" dirty="0">
              <a:solidFill>
                <a:srgbClr val="202452"/>
              </a:solidFill>
            </a:rPr>
            <a:t>VPL 07-10 and 03-14</a:t>
          </a:r>
          <a:r>
            <a:rPr lang="en-US" sz="3200" b="1" i="0" dirty="0">
              <a:solidFill>
                <a:srgbClr val="202452"/>
              </a:solidFill>
            </a:rPr>
            <a:t>, the primary focus of the DVOP specialist is to:</a:t>
          </a:r>
        </a:p>
      </dgm:t>
    </dgm:pt>
    <dgm:pt modelId="{6AD96474-74F6-4346-BB62-75A1E76336CE}" type="parTrans" cxnId="{D7C7F1BE-F8AC-40F0-984B-5557535A25F7}">
      <dgm:prSet/>
      <dgm:spPr/>
      <dgm:t>
        <a:bodyPr/>
        <a:lstStyle/>
        <a:p>
          <a:endParaRPr lang="en-US"/>
        </a:p>
      </dgm:t>
    </dgm:pt>
    <dgm:pt modelId="{69EBD625-51FE-47BF-859B-4379C44A9927}" type="sibTrans" cxnId="{D7C7F1BE-F8AC-40F0-984B-5557535A25F7}">
      <dgm:prSet/>
      <dgm:spPr/>
      <dgm:t>
        <a:bodyPr/>
        <a:lstStyle/>
        <a:p>
          <a:endParaRPr lang="en-US"/>
        </a:p>
      </dgm:t>
    </dgm:pt>
    <dgm:pt modelId="{8BFC2DBB-6D0E-4A86-BECD-CE15312E0188}">
      <dgm:prSet custT="1"/>
      <dgm:spPr>
        <a:solidFill>
          <a:srgbClr val="202452"/>
        </a:solidFill>
      </dgm:spPr>
      <dgm:t>
        <a:bodyPr/>
        <a:lstStyle/>
        <a:p>
          <a:r>
            <a:rPr lang="en-US" sz="2800" dirty="0"/>
            <a:t>Meet the needs of those participants unable to reach their employment goals without individualized career services and</a:t>
          </a:r>
        </a:p>
      </dgm:t>
    </dgm:pt>
    <dgm:pt modelId="{74A0C730-C6CC-41F9-9AEB-0EF785D84382}" type="parTrans" cxnId="{20F9D39E-12FF-4B74-8ABB-BE60EA05F230}">
      <dgm:prSet/>
      <dgm:spPr/>
      <dgm:t>
        <a:bodyPr/>
        <a:lstStyle/>
        <a:p>
          <a:endParaRPr lang="en-US"/>
        </a:p>
      </dgm:t>
    </dgm:pt>
    <dgm:pt modelId="{FE5CE791-E276-4A9C-B831-8991AFE0CB36}" type="sibTrans" cxnId="{20F9D39E-12FF-4B74-8ABB-BE60EA05F230}">
      <dgm:prSet/>
      <dgm:spPr/>
      <dgm:t>
        <a:bodyPr/>
        <a:lstStyle/>
        <a:p>
          <a:endParaRPr lang="en-US"/>
        </a:p>
      </dgm:t>
    </dgm:pt>
    <dgm:pt modelId="{6E9F1306-8526-451F-AA87-D4F24B2A80B4}">
      <dgm:prSet custT="1"/>
      <dgm:spPr>
        <a:solidFill>
          <a:srgbClr val="04A651"/>
        </a:solidFill>
      </dgm:spPr>
      <dgm:t>
        <a:bodyPr/>
        <a:lstStyle/>
        <a:p>
          <a:r>
            <a:rPr lang="en-US" sz="2600" dirty="0"/>
            <a:t>Conduct relationship building, outreach and recruitment activities to local agencies that serve veterans with Significant Barriers to Employment (SBE) in order to enroll those veterans in the American Job Center (AJC)</a:t>
          </a:r>
        </a:p>
      </dgm:t>
    </dgm:pt>
    <dgm:pt modelId="{C27AB155-0650-4250-9995-9E85E7B3250C}" type="parTrans" cxnId="{37B0DE47-CFAE-4FC5-936E-E9AE738CAD30}">
      <dgm:prSet/>
      <dgm:spPr/>
      <dgm:t>
        <a:bodyPr/>
        <a:lstStyle/>
        <a:p>
          <a:endParaRPr lang="en-US"/>
        </a:p>
      </dgm:t>
    </dgm:pt>
    <dgm:pt modelId="{B905A376-33BA-4646-9E13-069ED3857B86}" type="sibTrans" cxnId="{37B0DE47-CFAE-4FC5-936E-E9AE738CAD30}">
      <dgm:prSet/>
      <dgm:spPr/>
      <dgm:t>
        <a:bodyPr/>
        <a:lstStyle/>
        <a:p>
          <a:endParaRPr lang="en-US"/>
        </a:p>
      </dgm:t>
    </dgm:pt>
    <dgm:pt modelId="{3D77B8AB-4458-4C2E-B031-E5836921AA0C}" type="pres">
      <dgm:prSet presAssocID="{2E8EA03B-80D6-406E-BE10-2D7CD52AB966}" presName="theList" presStyleCnt="0">
        <dgm:presLayoutVars>
          <dgm:dir/>
          <dgm:animLvl val="lvl"/>
          <dgm:resizeHandles val="exact"/>
        </dgm:presLayoutVars>
      </dgm:prSet>
      <dgm:spPr/>
    </dgm:pt>
    <dgm:pt modelId="{782D3A89-033C-4866-9A77-264D5B5A7295}" type="pres">
      <dgm:prSet presAssocID="{C65D391C-E58C-419A-A0D8-894F2FE80BA5}" presName="compNode" presStyleCnt="0"/>
      <dgm:spPr/>
    </dgm:pt>
    <dgm:pt modelId="{533CB580-9A7C-4E6B-B697-55E133C46303}" type="pres">
      <dgm:prSet presAssocID="{C65D391C-E58C-419A-A0D8-894F2FE80BA5}" presName="aNode" presStyleLbl="bgShp" presStyleIdx="0" presStyleCnt="1" custLinFactNeighborX="855" custLinFactNeighborY="1068"/>
      <dgm:spPr/>
    </dgm:pt>
    <dgm:pt modelId="{DC89BF72-39F8-41D8-B60C-155BB649FD13}" type="pres">
      <dgm:prSet presAssocID="{C65D391C-E58C-419A-A0D8-894F2FE80BA5}" presName="textNode" presStyleLbl="bgShp" presStyleIdx="0" presStyleCnt="1"/>
      <dgm:spPr/>
    </dgm:pt>
    <dgm:pt modelId="{C8A681A4-15A8-429E-94F5-EE7059367F51}" type="pres">
      <dgm:prSet presAssocID="{C65D391C-E58C-419A-A0D8-894F2FE80BA5}" presName="compChildNode" presStyleCnt="0"/>
      <dgm:spPr/>
    </dgm:pt>
    <dgm:pt modelId="{4BBA523A-68F5-4BB6-86E0-4555D72A6315}" type="pres">
      <dgm:prSet presAssocID="{C65D391C-E58C-419A-A0D8-894F2FE80BA5}" presName="theInnerList" presStyleCnt="0"/>
      <dgm:spPr/>
    </dgm:pt>
    <dgm:pt modelId="{77CF6A48-1108-4152-8AFB-6D97D592330E}" type="pres">
      <dgm:prSet presAssocID="{8BFC2DBB-6D0E-4A86-BECD-CE15312E0188}" presName="childNode" presStyleLbl="node1" presStyleIdx="0" presStyleCnt="2" custScaleX="112812">
        <dgm:presLayoutVars>
          <dgm:bulletEnabled val="1"/>
        </dgm:presLayoutVars>
      </dgm:prSet>
      <dgm:spPr/>
    </dgm:pt>
    <dgm:pt modelId="{335470EB-8FE0-4939-805D-F2B7D86779AE}" type="pres">
      <dgm:prSet presAssocID="{8BFC2DBB-6D0E-4A86-BECD-CE15312E0188}" presName="aSpace2" presStyleCnt="0"/>
      <dgm:spPr/>
    </dgm:pt>
    <dgm:pt modelId="{526B774D-098C-4228-9A89-87E6F982440F}" type="pres">
      <dgm:prSet presAssocID="{6E9F1306-8526-451F-AA87-D4F24B2A80B4}" presName="childNode" presStyleLbl="node1" presStyleIdx="1" presStyleCnt="2" custScaleX="112812" custScaleY="113334">
        <dgm:presLayoutVars>
          <dgm:bulletEnabled val="1"/>
        </dgm:presLayoutVars>
      </dgm:prSet>
      <dgm:spPr/>
    </dgm:pt>
  </dgm:ptLst>
  <dgm:cxnLst>
    <dgm:cxn modelId="{37B0DE47-CFAE-4FC5-936E-E9AE738CAD30}" srcId="{C65D391C-E58C-419A-A0D8-894F2FE80BA5}" destId="{6E9F1306-8526-451F-AA87-D4F24B2A80B4}" srcOrd="1" destOrd="0" parTransId="{C27AB155-0650-4250-9995-9E85E7B3250C}" sibTransId="{B905A376-33BA-4646-9E13-069ED3857B86}"/>
    <dgm:cxn modelId="{DB1F2C54-8A70-46BF-9414-8B8B03C2B52B}" type="presOf" srcId="{2E8EA03B-80D6-406E-BE10-2D7CD52AB966}" destId="{3D77B8AB-4458-4C2E-B031-E5836921AA0C}" srcOrd="0" destOrd="0" presId="urn:microsoft.com/office/officeart/2005/8/layout/lProcess2"/>
    <dgm:cxn modelId="{E70E087E-04CA-48C8-A861-A5855D1BC059}" type="presOf" srcId="{6E9F1306-8526-451F-AA87-D4F24B2A80B4}" destId="{526B774D-098C-4228-9A89-87E6F982440F}" srcOrd="0" destOrd="0" presId="urn:microsoft.com/office/officeart/2005/8/layout/lProcess2"/>
    <dgm:cxn modelId="{F9BCDA91-92AB-4D5D-9097-AD62FDB50E3D}" type="presOf" srcId="{8BFC2DBB-6D0E-4A86-BECD-CE15312E0188}" destId="{77CF6A48-1108-4152-8AFB-6D97D592330E}" srcOrd="0" destOrd="0" presId="urn:microsoft.com/office/officeart/2005/8/layout/lProcess2"/>
    <dgm:cxn modelId="{20F9D39E-12FF-4B74-8ABB-BE60EA05F230}" srcId="{C65D391C-E58C-419A-A0D8-894F2FE80BA5}" destId="{8BFC2DBB-6D0E-4A86-BECD-CE15312E0188}" srcOrd="0" destOrd="0" parTransId="{74A0C730-C6CC-41F9-9AEB-0EF785D84382}" sibTransId="{FE5CE791-E276-4A9C-B831-8991AFE0CB36}"/>
    <dgm:cxn modelId="{7238CBB7-B891-4119-9216-FB6F451A47E0}" type="presOf" srcId="{C65D391C-E58C-419A-A0D8-894F2FE80BA5}" destId="{DC89BF72-39F8-41D8-B60C-155BB649FD13}" srcOrd="1" destOrd="0" presId="urn:microsoft.com/office/officeart/2005/8/layout/lProcess2"/>
    <dgm:cxn modelId="{D7C7F1BE-F8AC-40F0-984B-5557535A25F7}" srcId="{2E8EA03B-80D6-406E-BE10-2D7CD52AB966}" destId="{C65D391C-E58C-419A-A0D8-894F2FE80BA5}" srcOrd="0" destOrd="0" parTransId="{6AD96474-74F6-4346-BB62-75A1E76336CE}" sibTransId="{69EBD625-51FE-47BF-859B-4379C44A9927}"/>
    <dgm:cxn modelId="{6E8611FF-297F-4EDC-A2E3-FAB2664A7BFA}" type="presOf" srcId="{C65D391C-E58C-419A-A0D8-894F2FE80BA5}" destId="{533CB580-9A7C-4E6B-B697-55E133C46303}" srcOrd="0" destOrd="0" presId="urn:microsoft.com/office/officeart/2005/8/layout/lProcess2"/>
    <dgm:cxn modelId="{442FDDF9-22D8-4327-89BC-D3205FB2F7F6}" type="presParOf" srcId="{3D77B8AB-4458-4C2E-B031-E5836921AA0C}" destId="{782D3A89-033C-4866-9A77-264D5B5A7295}" srcOrd="0" destOrd="0" presId="urn:microsoft.com/office/officeart/2005/8/layout/lProcess2"/>
    <dgm:cxn modelId="{1CA92EB3-294B-47DD-BEC4-CD3DCAD931EF}" type="presParOf" srcId="{782D3A89-033C-4866-9A77-264D5B5A7295}" destId="{533CB580-9A7C-4E6B-B697-55E133C46303}" srcOrd="0" destOrd="0" presId="urn:microsoft.com/office/officeart/2005/8/layout/lProcess2"/>
    <dgm:cxn modelId="{5397B245-323A-416E-93E7-4C1D2ED5A0CE}" type="presParOf" srcId="{782D3A89-033C-4866-9A77-264D5B5A7295}" destId="{DC89BF72-39F8-41D8-B60C-155BB649FD13}" srcOrd="1" destOrd="0" presId="urn:microsoft.com/office/officeart/2005/8/layout/lProcess2"/>
    <dgm:cxn modelId="{9E2CE28E-94E9-4F98-85C0-1A2F4C6442E8}" type="presParOf" srcId="{782D3A89-033C-4866-9A77-264D5B5A7295}" destId="{C8A681A4-15A8-429E-94F5-EE7059367F51}" srcOrd="2" destOrd="0" presId="urn:microsoft.com/office/officeart/2005/8/layout/lProcess2"/>
    <dgm:cxn modelId="{77A5CC01-F66F-4FCA-9291-00DB5710E0F6}" type="presParOf" srcId="{C8A681A4-15A8-429E-94F5-EE7059367F51}" destId="{4BBA523A-68F5-4BB6-86E0-4555D72A6315}" srcOrd="0" destOrd="0" presId="urn:microsoft.com/office/officeart/2005/8/layout/lProcess2"/>
    <dgm:cxn modelId="{DE7EF568-4810-4DF6-AE1B-406B82C8EDCD}" type="presParOf" srcId="{4BBA523A-68F5-4BB6-86E0-4555D72A6315}" destId="{77CF6A48-1108-4152-8AFB-6D97D592330E}" srcOrd="0" destOrd="0" presId="urn:microsoft.com/office/officeart/2005/8/layout/lProcess2"/>
    <dgm:cxn modelId="{66732F75-B437-4DFC-B30A-4E24275672B6}" type="presParOf" srcId="{4BBA523A-68F5-4BB6-86E0-4555D72A6315}" destId="{335470EB-8FE0-4939-805D-F2B7D86779AE}" srcOrd="1" destOrd="0" presId="urn:microsoft.com/office/officeart/2005/8/layout/lProcess2"/>
    <dgm:cxn modelId="{87CFCD0A-6D1C-433E-B7A7-71AC255CDC14}" type="presParOf" srcId="{4BBA523A-68F5-4BB6-86E0-4555D72A6315}" destId="{526B774D-098C-4228-9A89-87E6F982440F}"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8EA03B-80D6-406E-BE10-2D7CD52AB966}" type="doc">
      <dgm:prSet loTypeId="urn:microsoft.com/office/officeart/2005/8/layout/lProcess2" loCatId="list" qsTypeId="urn:microsoft.com/office/officeart/2005/8/quickstyle/simple4" qsCatId="simple" csTypeId="urn:microsoft.com/office/officeart/2005/8/colors/colorful5" csCatId="colorful" phldr="1"/>
      <dgm:spPr/>
      <dgm:t>
        <a:bodyPr/>
        <a:lstStyle/>
        <a:p>
          <a:endParaRPr lang="en-US"/>
        </a:p>
      </dgm:t>
    </dgm:pt>
    <dgm:pt modelId="{C65D391C-E58C-419A-A0D8-894F2FE80BA5}">
      <dgm:prSet custT="1"/>
      <dgm:spPr>
        <a:solidFill>
          <a:srgbClr val="C0C3E6"/>
        </a:solidFill>
      </dgm:spPr>
      <dgm:t>
        <a:bodyPr anchor="ctr"/>
        <a:lstStyle/>
        <a:p>
          <a:r>
            <a:rPr lang="en-US" sz="3200" b="1" dirty="0">
              <a:solidFill>
                <a:srgbClr val="202452"/>
              </a:solidFill>
            </a:rPr>
            <a:t>In accordance with </a:t>
          </a:r>
          <a:r>
            <a:rPr lang="en-US" sz="3200" b="1" i="1" u="sng" dirty="0">
              <a:solidFill>
                <a:srgbClr val="202452"/>
              </a:solidFill>
            </a:rPr>
            <a:t>Administrative Policy 117</a:t>
          </a:r>
          <a:r>
            <a:rPr lang="en-US" sz="3200" b="1" dirty="0">
              <a:solidFill>
                <a:srgbClr val="202452"/>
              </a:solidFill>
            </a:rPr>
            <a:t>, DVOP specialists conduct outreach activities to:</a:t>
          </a:r>
        </a:p>
      </dgm:t>
    </dgm:pt>
    <dgm:pt modelId="{6AD96474-74F6-4346-BB62-75A1E76336CE}" type="parTrans" cxnId="{D7C7F1BE-F8AC-40F0-984B-5557535A25F7}">
      <dgm:prSet/>
      <dgm:spPr/>
      <dgm:t>
        <a:bodyPr/>
        <a:lstStyle/>
        <a:p>
          <a:endParaRPr lang="en-US"/>
        </a:p>
      </dgm:t>
    </dgm:pt>
    <dgm:pt modelId="{69EBD625-51FE-47BF-859B-4379C44A9927}" type="sibTrans" cxnId="{D7C7F1BE-F8AC-40F0-984B-5557535A25F7}">
      <dgm:prSet/>
      <dgm:spPr/>
      <dgm:t>
        <a:bodyPr/>
        <a:lstStyle/>
        <a:p>
          <a:endParaRPr lang="en-US"/>
        </a:p>
      </dgm:t>
    </dgm:pt>
    <dgm:pt modelId="{FDB9D100-BDFB-4F1F-A199-EED6E8845CB3}">
      <dgm:prSet custT="1"/>
      <dgm:spPr>
        <a:solidFill>
          <a:srgbClr val="202452"/>
        </a:solidFill>
      </dgm:spPr>
      <dgm:t>
        <a:bodyPr/>
        <a:lstStyle/>
        <a:p>
          <a:pPr>
            <a:buFont typeface="Arial" panose="020B0604020202020204" pitchFamily="34" charset="0"/>
            <a:buChar char="•"/>
          </a:pPr>
          <a:r>
            <a:rPr lang="en-US" sz="3200"/>
            <a:t>build capacity with community resources </a:t>
          </a:r>
          <a:endParaRPr lang="en-US" sz="3200" dirty="0"/>
        </a:p>
      </dgm:t>
    </dgm:pt>
    <dgm:pt modelId="{4080C10B-FE5B-4F7C-8F81-79ACFF68D09C}" type="parTrans" cxnId="{F848A438-9597-492D-B16D-63E126A67636}">
      <dgm:prSet/>
      <dgm:spPr/>
      <dgm:t>
        <a:bodyPr/>
        <a:lstStyle/>
        <a:p>
          <a:endParaRPr lang="en-US"/>
        </a:p>
      </dgm:t>
    </dgm:pt>
    <dgm:pt modelId="{B90E63FA-FA27-488E-912F-DF8A03AED422}" type="sibTrans" cxnId="{F848A438-9597-492D-B16D-63E126A67636}">
      <dgm:prSet/>
      <dgm:spPr/>
      <dgm:t>
        <a:bodyPr/>
        <a:lstStyle/>
        <a:p>
          <a:endParaRPr lang="en-US"/>
        </a:p>
      </dgm:t>
    </dgm:pt>
    <dgm:pt modelId="{9B64AD76-ADE8-4688-9658-9DADDBD164E4}">
      <dgm:prSet custT="1"/>
      <dgm:spPr>
        <a:solidFill>
          <a:srgbClr val="04A651"/>
        </a:solidFill>
      </dgm:spPr>
      <dgm:t>
        <a:bodyPr/>
        <a:lstStyle/>
        <a:p>
          <a:pPr>
            <a:buFont typeface="Arial" panose="020B0604020202020204" pitchFamily="34" charset="0"/>
            <a:buChar char="•"/>
          </a:pPr>
          <a:r>
            <a:rPr lang="en-US" sz="3200" dirty="0"/>
            <a:t>engage with current participants</a:t>
          </a:r>
        </a:p>
      </dgm:t>
    </dgm:pt>
    <dgm:pt modelId="{F02A31C6-5D05-49AE-9DFF-E7696418059A}" type="parTrans" cxnId="{4324C7CF-B708-44BE-B7ED-7889CA3F24EF}">
      <dgm:prSet/>
      <dgm:spPr/>
      <dgm:t>
        <a:bodyPr/>
        <a:lstStyle/>
        <a:p>
          <a:endParaRPr lang="en-US"/>
        </a:p>
      </dgm:t>
    </dgm:pt>
    <dgm:pt modelId="{7C44ADEF-79AF-47F3-AF21-92CD1B5108D9}" type="sibTrans" cxnId="{4324C7CF-B708-44BE-B7ED-7889CA3F24EF}">
      <dgm:prSet/>
      <dgm:spPr/>
      <dgm:t>
        <a:bodyPr/>
        <a:lstStyle/>
        <a:p>
          <a:endParaRPr lang="en-US"/>
        </a:p>
      </dgm:t>
    </dgm:pt>
    <dgm:pt modelId="{14CEB904-6FC9-4A4C-BDCD-249E3DF257D0}">
      <dgm:prSet custT="1"/>
      <dgm:spPr>
        <a:solidFill>
          <a:srgbClr val="E2C549"/>
        </a:solidFill>
      </dgm:spPr>
      <dgm:t>
        <a:bodyPr/>
        <a:lstStyle/>
        <a:p>
          <a:pPr>
            <a:buFont typeface="Arial" panose="020B0604020202020204" pitchFamily="34" charset="0"/>
            <a:buChar char="•"/>
          </a:pPr>
          <a:r>
            <a:rPr lang="en-US" sz="3200" dirty="0"/>
            <a:t>actively recruit eligible veterans or covered persons to increase their caseload </a:t>
          </a:r>
        </a:p>
      </dgm:t>
    </dgm:pt>
    <dgm:pt modelId="{C0149440-943C-47CC-BFBE-BC0B31EC82C6}" type="parTrans" cxnId="{7EDF72EB-3D42-4E28-A951-9225A3E4B5DE}">
      <dgm:prSet/>
      <dgm:spPr/>
      <dgm:t>
        <a:bodyPr/>
        <a:lstStyle/>
        <a:p>
          <a:endParaRPr lang="en-US"/>
        </a:p>
      </dgm:t>
    </dgm:pt>
    <dgm:pt modelId="{7BC713E2-955B-4075-A6AE-ADCB9CEFC673}" type="sibTrans" cxnId="{7EDF72EB-3D42-4E28-A951-9225A3E4B5DE}">
      <dgm:prSet/>
      <dgm:spPr/>
      <dgm:t>
        <a:bodyPr/>
        <a:lstStyle/>
        <a:p>
          <a:endParaRPr lang="en-US"/>
        </a:p>
      </dgm:t>
    </dgm:pt>
    <dgm:pt modelId="{E51F2A3F-7F6E-47CE-A710-0A80CB2FCD53}" type="pres">
      <dgm:prSet presAssocID="{2E8EA03B-80D6-406E-BE10-2D7CD52AB966}" presName="theList" presStyleCnt="0">
        <dgm:presLayoutVars>
          <dgm:dir/>
          <dgm:animLvl val="lvl"/>
          <dgm:resizeHandles val="exact"/>
        </dgm:presLayoutVars>
      </dgm:prSet>
      <dgm:spPr/>
    </dgm:pt>
    <dgm:pt modelId="{EDEE06A9-2140-4394-96CA-FE7AC9D85E5D}" type="pres">
      <dgm:prSet presAssocID="{C65D391C-E58C-419A-A0D8-894F2FE80BA5}" presName="compNode" presStyleCnt="0"/>
      <dgm:spPr/>
    </dgm:pt>
    <dgm:pt modelId="{F6A86383-3482-4401-ACA0-FEB292C3F92C}" type="pres">
      <dgm:prSet presAssocID="{C65D391C-E58C-419A-A0D8-894F2FE80BA5}" presName="aNode" presStyleLbl="bgShp" presStyleIdx="0" presStyleCnt="1" custLinFactNeighborX="-340" custLinFactNeighborY="806"/>
      <dgm:spPr/>
    </dgm:pt>
    <dgm:pt modelId="{3184DB34-8B01-4E0D-90A3-6D8393906987}" type="pres">
      <dgm:prSet presAssocID="{C65D391C-E58C-419A-A0D8-894F2FE80BA5}" presName="textNode" presStyleLbl="bgShp" presStyleIdx="0" presStyleCnt="1"/>
      <dgm:spPr/>
    </dgm:pt>
    <dgm:pt modelId="{12C3CF4A-36B8-48C7-B307-92CD84E6F2CF}" type="pres">
      <dgm:prSet presAssocID="{C65D391C-E58C-419A-A0D8-894F2FE80BA5}" presName="compChildNode" presStyleCnt="0"/>
      <dgm:spPr/>
    </dgm:pt>
    <dgm:pt modelId="{172DF51C-1C3E-452D-8C7B-CD6DF8139C20}" type="pres">
      <dgm:prSet presAssocID="{C65D391C-E58C-419A-A0D8-894F2FE80BA5}" presName="theInnerList" presStyleCnt="0"/>
      <dgm:spPr/>
    </dgm:pt>
    <dgm:pt modelId="{CC841002-773D-462F-892A-D03596FC5AB7}" type="pres">
      <dgm:prSet presAssocID="{FDB9D100-BDFB-4F1F-A199-EED6E8845CB3}" presName="childNode" presStyleLbl="node1" presStyleIdx="0" presStyleCnt="3">
        <dgm:presLayoutVars>
          <dgm:bulletEnabled val="1"/>
        </dgm:presLayoutVars>
      </dgm:prSet>
      <dgm:spPr/>
    </dgm:pt>
    <dgm:pt modelId="{6A850CBE-9F65-402B-88FB-84ACFD24496C}" type="pres">
      <dgm:prSet presAssocID="{FDB9D100-BDFB-4F1F-A199-EED6E8845CB3}" presName="aSpace2" presStyleCnt="0"/>
      <dgm:spPr/>
    </dgm:pt>
    <dgm:pt modelId="{6EED5E35-5B45-4BC7-AF8C-2AB07A46EA94}" type="pres">
      <dgm:prSet presAssocID="{9B64AD76-ADE8-4688-9658-9DADDBD164E4}" presName="childNode" presStyleLbl="node1" presStyleIdx="1" presStyleCnt="3">
        <dgm:presLayoutVars>
          <dgm:bulletEnabled val="1"/>
        </dgm:presLayoutVars>
      </dgm:prSet>
      <dgm:spPr/>
    </dgm:pt>
    <dgm:pt modelId="{6F8BC6A3-998E-4112-B171-6B1B8CBB46FA}" type="pres">
      <dgm:prSet presAssocID="{9B64AD76-ADE8-4688-9658-9DADDBD164E4}" presName="aSpace2" presStyleCnt="0"/>
      <dgm:spPr/>
    </dgm:pt>
    <dgm:pt modelId="{0876E629-3E4D-42C8-AC46-FD2EA2CFFA3B}" type="pres">
      <dgm:prSet presAssocID="{14CEB904-6FC9-4A4C-BDCD-249E3DF257D0}" presName="childNode" presStyleLbl="node1" presStyleIdx="2" presStyleCnt="3">
        <dgm:presLayoutVars>
          <dgm:bulletEnabled val="1"/>
        </dgm:presLayoutVars>
      </dgm:prSet>
      <dgm:spPr/>
    </dgm:pt>
  </dgm:ptLst>
  <dgm:cxnLst>
    <dgm:cxn modelId="{8D0C4918-3201-49CB-A50A-2EE179D4F069}" type="presOf" srcId="{9B64AD76-ADE8-4688-9658-9DADDBD164E4}" destId="{6EED5E35-5B45-4BC7-AF8C-2AB07A46EA94}" srcOrd="0" destOrd="0" presId="urn:microsoft.com/office/officeart/2005/8/layout/lProcess2"/>
    <dgm:cxn modelId="{F848A438-9597-492D-B16D-63E126A67636}" srcId="{C65D391C-E58C-419A-A0D8-894F2FE80BA5}" destId="{FDB9D100-BDFB-4F1F-A199-EED6E8845CB3}" srcOrd="0" destOrd="0" parTransId="{4080C10B-FE5B-4F7C-8F81-79ACFF68D09C}" sibTransId="{B90E63FA-FA27-488E-912F-DF8A03AED422}"/>
    <dgm:cxn modelId="{A978EC70-8C6D-4F6F-A9B7-49830E73D09A}" type="presOf" srcId="{C65D391C-E58C-419A-A0D8-894F2FE80BA5}" destId="{3184DB34-8B01-4E0D-90A3-6D8393906987}" srcOrd="1" destOrd="0" presId="urn:microsoft.com/office/officeart/2005/8/layout/lProcess2"/>
    <dgm:cxn modelId="{F2F29678-C876-41E5-B08D-8039B0F85966}" type="presOf" srcId="{2E8EA03B-80D6-406E-BE10-2D7CD52AB966}" destId="{E51F2A3F-7F6E-47CE-A710-0A80CB2FCD53}" srcOrd="0" destOrd="0" presId="urn:microsoft.com/office/officeart/2005/8/layout/lProcess2"/>
    <dgm:cxn modelId="{B136FE59-C66F-4223-A1C1-408C0D84EF95}" type="presOf" srcId="{C65D391C-E58C-419A-A0D8-894F2FE80BA5}" destId="{F6A86383-3482-4401-ACA0-FEB292C3F92C}" srcOrd="0" destOrd="0" presId="urn:microsoft.com/office/officeart/2005/8/layout/lProcess2"/>
    <dgm:cxn modelId="{43B9BFBB-ED17-4D8C-A070-31822DBB811A}" type="presOf" srcId="{FDB9D100-BDFB-4F1F-A199-EED6E8845CB3}" destId="{CC841002-773D-462F-892A-D03596FC5AB7}" srcOrd="0" destOrd="0" presId="urn:microsoft.com/office/officeart/2005/8/layout/lProcess2"/>
    <dgm:cxn modelId="{D7C7F1BE-F8AC-40F0-984B-5557535A25F7}" srcId="{2E8EA03B-80D6-406E-BE10-2D7CD52AB966}" destId="{C65D391C-E58C-419A-A0D8-894F2FE80BA5}" srcOrd="0" destOrd="0" parTransId="{6AD96474-74F6-4346-BB62-75A1E76336CE}" sibTransId="{69EBD625-51FE-47BF-859B-4379C44A9927}"/>
    <dgm:cxn modelId="{4324C7CF-B708-44BE-B7ED-7889CA3F24EF}" srcId="{C65D391C-E58C-419A-A0D8-894F2FE80BA5}" destId="{9B64AD76-ADE8-4688-9658-9DADDBD164E4}" srcOrd="1" destOrd="0" parTransId="{F02A31C6-5D05-49AE-9DFF-E7696418059A}" sibTransId="{7C44ADEF-79AF-47F3-AF21-92CD1B5108D9}"/>
    <dgm:cxn modelId="{CC13BDE1-A96A-47CD-96B8-F4B0539252D3}" type="presOf" srcId="{14CEB904-6FC9-4A4C-BDCD-249E3DF257D0}" destId="{0876E629-3E4D-42C8-AC46-FD2EA2CFFA3B}" srcOrd="0" destOrd="0" presId="urn:microsoft.com/office/officeart/2005/8/layout/lProcess2"/>
    <dgm:cxn modelId="{7EDF72EB-3D42-4E28-A951-9225A3E4B5DE}" srcId="{C65D391C-E58C-419A-A0D8-894F2FE80BA5}" destId="{14CEB904-6FC9-4A4C-BDCD-249E3DF257D0}" srcOrd="2" destOrd="0" parTransId="{C0149440-943C-47CC-BFBE-BC0B31EC82C6}" sibTransId="{7BC713E2-955B-4075-A6AE-ADCB9CEFC673}"/>
    <dgm:cxn modelId="{F12EB40C-B763-4A9B-93CF-4195AEE4CC77}" type="presParOf" srcId="{E51F2A3F-7F6E-47CE-A710-0A80CB2FCD53}" destId="{EDEE06A9-2140-4394-96CA-FE7AC9D85E5D}" srcOrd="0" destOrd="0" presId="urn:microsoft.com/office/officeart/2005/8/layout/lProcess2"/>
    <dgm:cxn modelId="{17607051-F94F-48F3-9209-5CB056B959DF}" type="presParOf" srcId="{EDEE06A9-2140-4394-96CA-FE7AC9D85E5D}" destId="{F6A86383-3482-4401-ACA0-FEB292C3F92C}" srcOrd="0" destOrd="0" presId="urn:microsoft.com/office/officeart/2005/8/layout/lProcess2"/>
    <dgm:cxn modelId="{A84E8173-FA37-40E6-ACE5-ED7B136A109D}" type="presParOf" srcId="{EDEE06A9-2140-4394-96CA-FE7AC9D85E5D}" destId="{3184DB34-8B01-4E0D-90A3-6D8393906987}" srcOrd="1" destOrd="0" presId="urn:microsoft.com/office/officeart/2005/8/layout/lProcess2"/>
    <dgm:cxn modelId="{F342FC66-A53B-4D04-80AC-B84C7F054B73}" type="presParOf" srcId="{EDEE06A9-2140-4394-96CA-FE7AC9D85E5D}" destId="{12C3CF4A-36B8-48C7-B307-92CD84E6F2CF}" srcOrd="2" destOrd="0" presId="urn:microsoft.com/office/officeart/2005/8/layout/lProcess2"/>
    <dgm:cxn modelId="{EBB6B740-8122-4702-9202-E63D25330021}" type="presParOf" srcId="{12C3CF4A-36B8-48C7-B307-92CD84E6F2CF}" destId="{172DF51C-1C3E-452D-8C7B-CD6DF8139C20}" srcOrd="0" destOrd="0" presId="urn:microsoft.com/office/officeart/2005/8/layout/lProcess2"/>
    <dgm:cxn modelId="{08B703A4-A73D-45CD-968C-4E86CB785B2D}" type="presParOf" srcId="{172DF51C-1C3E-452D-8C7B-CD6DF8139C20}" destId="{CC841002-773D-462F-892A-D03596FC5AB7}" srcOrd="0" destOrd="0" presId="urn:microsoft.com/office/officeart/2005/8/layout/lProcess2"/>
    <dgm:cxn modelId="{87B8A79B-24C7-407E-A5C0-44783930B35C}" type="presParOf" srcId="{172DF51C-1C3E-452D-8C7B-CD6DF8139C20}" destId="{6A850CBE-9F65-402B-88FB-84ACFD24496C}" srcOrd="1" destOrd="0" presId="urn:microsoft.com/office/officeart/2005/8/layout/lProcess2"/>
    <dgm:cxn modelId="{C2EBCD1A-C903-4EAB-937F-480B1390A5B1}" type="presParOf" srcId="{172DF51C-1C3E-452D-8C7B-CD6DF8139C20}" destId="{6EED5E35-5B45-4BC7-AF8C-2AB07A46EA94}" srcOrd="2" destOrd="0" presId="urn:microsoft.com/office/officeart/2005/8/layout/lProcess2"/>
    <dgm:cxn modelId="{E3132FE1-6D98-43DB-9A55-0177B226BA23}" type="presParOf" srcId="{172DF51C-1C3E-452D-8C7B-CD6DF8139C20}" destId="{6F8BC6A3-998E-4112-B171-6B1B8CBB46FA}" srcOrd="3" destOrd="0" presId="urn:microsoft.com/office/officeart/2005/8/layout/lProcess2"/>
    <dgm:cxn modelId="{0F65BF72-269F-40A4-A42B-56248233CC2D}" type="presParOf" srcId="{172DF51C-1C3E-452D-8C7B-CD6DF8139C20}" destId="{0876E629-3E4D-42C8-AC46-FD2EA2CFFA3B}"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23E43-A77C-4C9F-8E33-2F6BAFC05100}" type="doc">
      <dgm:prSet loTypeId="urn:microsoft.com/office/officeart/2008/layout/AlternatingPictureBlocks" loCatId="list" qsTypeId="urn:microsoft.com/office/officeart/2005/8/quickstyle/simple5" qsCatId="simple" csTypeId="urn:microsoft.com/office/officeart/2005/8/colors/colorful5" csCatId="colorful" phldr="1"/>
      <dgm:spPr/>
      <dgm:t>
        <a:bodyPr/>
        <a:lstStyle/>
        <a:p>
          <a:endParaRPr lang="en-US"/>
        </a:p>
      </dgm:t>
    </dgm:pt>
    <dgm:pt modelId="{E23E779D-5E99-48F8-8671-D299111D08BD}">
      <dgm:prSet custT="1"/>
      <dgm:spPr>
        <a:solidFill>
          <a:srgbClr val="202452"/>
        </a:solidFill>
      </dgm:spPr>
      <dgm:t>
        <a:bodyPr/>
        <a:lstStyle/>
        <a:p>
          <a:r>
            <a:rPr lang="en-US" sz="2500" b="1" dirty="0"/>
            <a:t>Building a Comprehensive Network of Community Resources</a:t>
          </a:r>
        </a:p>
      </dgm:t>
    </dgm:pt>
    <dgm:pt modelId="{0EBE7D0A-EFF4-4017-823B-98F52A1EE715}" type="parTrans" cxnId="{9978A981-6262-47B5-9ADF-64099991FB52}">
      <dgm:prSet/>
      <dgm:spPr/>
      <dgm:t>
        <a:bodyPr/>
        <a:lstStyle/>
        <a:p>
          <a:endParaRPr lang="en-US" sz="2800"/>
        </a:p>
      </dgm:t>
    </dgm:pt>
    <dgm:pt modelId="{287C67BC-19C8-4C9E-8130-E799330D2A6E}" type="sibTrans" cxnId="{9978A981-6262-47B5-9ADF-64099991FB52}">
      <dgm:prSet/>
      <dgm:spPr/>
      <dgm:t>
        <a:bodyPr/>
        <a:lstStyle/>
        <a:p>
          <a:endParaRPr lang="en-US" sz="2800"/>
        </a:p>
      </dgm:t>
    </dgm:pt>
    <dgm:pt modelId="{6580D11E-3B22-4E05-970B-C683F3949B55}">
      <dgm:prSet custT="1"/>
      <dgm:spPr>
        <a:solidFill>
          <a:srgbClr val="202452"/>
        </a:solidFill>
      </dgm:spPr>
      <dgm:t>
        <a:bodyPr/>
        <a:lstStyle/>
        <a:p>
          <a:r>
            <a:rPr lang="en-US" sz="2000" dirty="0"/>
            <a:t>To sustain, identify, and build new relationships to help connect participants with the resources they need to overcome barriers. </a:t>
          </a:r>
        </a:p>
      </dgm:t>
    </dgm:pt>
    <dgm:pt modelId="{B0807E59-97DA-4B07-BFF9-C67081E9BE06}" type="parTrans" cxnId="{2F1DC256-5E7A-4503-8146-E5D972CE7736}">
      <dgm:prSet/>
      <dgm:spPr/>
      <dgm:t>
        <a:bodyPr/>
        <a:lstStyle/>
        <a:p>
          <a:endParaRPr lang="en-US" sz="2800"/>
        </a:p>
      </dgm:t>
    </dgm:pt>
    <dgm:pt modelId="{67FBECA7-E9B0-4C01-B837-2C44AE6C6455}" type="sibTrans" cxnId="{2F1DC256-5E7A-4503-8146-E5D972CE7736}">
      <dgm:prSet/>
      <dgm:spPr/>
      <dgm:t>
        <a:bodyPr/>
        <a:lstStyle/>
        <a:p>
          <a:endParaRPr lang="en-US" sz="2800"/>
        </a:p>
      </dgm:t>
    </dgm:pt>
    <dgm:pt modelId="{FD1AAD63-90E0-4A72-B5D3-9C3FB6FE8990}">
      <dgm:prSet custT="1"/>
      <dgm:spPr>
        <a:solidFill>
          <a:srgbClr val="04A651"/>
        </a:solidFill>
      </dgm:spPr>
      <dgm:t>
        <a:bodyPr/>
        <a:lstStyle/>
        <a:p>
          <a:r>
            <a:rPr lang="en-US" sz="2000" dirty="0"/>
            <a:t>To reach out to those who are not using or unable to obtain our services and inform and educate them about CareerSource and the JVSG Program.  </a:t>
          </a:r>
        </a:p>
      </dgm:t>
    </dgm:pt>
    <dgm:pt modelId="{FDEA6FE5-93B4-4FB7-A609-2FFEC9613450}" type="parTrans" cxnId="{1535ADE4-1A86-4074-BA8A-0568731D92A9}">
      <dgm:prSet/>
      <dgm:spPr/>
      <dgm:t>
        <a:bodyPr/>
        <a:lstStyle/>
        <a:p>
          <a:endParaRPr lang="en-US" sz="2800"/>
        </a:p>
      </dgm:t>
    </dgm:pt>
    <dgm:pt modelId="{91EE9765-798C-422F-BE1F-87DF0B450672}" type="sibTrans" cxnId="{1535ADE4-1A86-4074-BA8A-0568731D92A9}">
      <dgm:prSet/>
      <dgm:spPr/>
      <dgm:t>
        <a:bodyPr/>
        <a:lstStyle/>
        <a:p>
          <a:endParaRPr lang="en-US" sz="2800"/>
        </a:p>
      </dgm:t>
    </dgm:pt>
    <dgm:pt modelId="{4B7FB2BC-8FAF-42BC-B5D1-3913B434A901}">
      <dgm:prSet custT="1"/>
      <dgm:spPr>
        <a:solidFill>
          <a:srgbClr val="04A651"/>
        </a:solidFill>
      </dgm:spPr>
      <dgm:t>
        <a:bodyPr/>
        <a:lstStyle/>
        <a:p>
          <a:r>
            <a:rPr lang="en-US" sz="2500" b="1" dirty="0"/>
            <a:t>Recruiting Eligible Veterans or Covered Persons</a:t>
          </a:r>
        </a:p>
      </dgm:t>
    </dgm:pt>
    <dgm:pt modelId="{461C2CEE-8B49-4C10-982D-277C9F80E3F9}" type="parTrans" cxnId="{BCF5928E-3160-42F4-BD1F-E73423DC7589}">
      <dgm:prSet/>
      <dgm:spPr/>
      <dgm:t>
        <a:bodyPr/>
        <a:lstStyle/>
        <a:p>
          <a:endParaRPr lang="en-US" sz="2800"/>
        </a:p>
      </dgm:t>
    </dgm:pt>
    <dgm:pt modelId="{281ACFA1-67F1-4717-B978-6117BCB7E2CD}" type="sibTrans" cxnId="{BCF5928E-3160-42F4-BD1F-E73423DC7589}">
      <dgm:prSet/>
      <dgm:spPr/>
      <dgm:t>
        <a:bodyPr/>
        <a:lstStyle/>
        <a:p>
          <a:endParaRPr lang="en-US" sz="2800"/>
        </a:p>
      </dgm:t>
    </dgm:pt>
    <dgm:pt modelId="{89020678-BE05-4454-BCD5-8133D5E90E36}">
      <dgm:prSet custT="1"/>
      <dgm:spPr>
        <a:solidFill>
          <a:srgbClr val="E2C549"/>
        </a:solidFill>
      </dgm:spPr>
      <dgm:t>
        <a:bodyPr/>
        <a:lstStyle/>
        <a:p>
          <a:r>
            <a:rPr lang="en-US" sz="2500" b="1" dirty="0"/>
            <a:t>Engaging Current Participants</a:t>
          </a:r>
        </a:p>
      </dgm:t>
    </dgm:pt>
    <dgm:pt modelId="{61BAFFEE-43DA-4472-A55A-F2E2E012BEAB}" type="parTrans" cxnId="{981C64E9-D625-4CB8-A29D-E8CF9FF79F89}">
      <dgm:prSet/>
      <dgm:spPr/>
      <dgm:t>
        <a:bodyPr/>
        <a:lstStyle/>
        <a:p>
          <a:endParaRPr lang="en-US" sz="2800"/>
        </a:p>
      </dgm:t>
    </dgm:pt>
    <dgm:pt modelId="{D4983A36-0237-4EB7-B747-547AB182ACDE}" type="sibTrans" cxnId="{981C64E9-D625-4CB8-A29D-E8CF9FF79F89}">
      <dgm:prSet/>
      <dgm:spPr/>
      <dgm:t>
        <a:bodyPr/>
        <a:lstStyle/>
        <a:p>
          <a:endParaRPr lang="en-US" sz="2800"/>
        </a:p>
      </dgm:t>
    </dgm:pt>
    <dgm:pt modelId="{EADB561B-B3DF-4143-B649-C01A576925A0}">
      <dgm:prSet custT="1"/>
      <dgm:spPr>
        <a:solidFill>
          <a:srgbClr val="E2C549"/>
        </a:solidFill>
      </dgm:spPr>
      <dgm:t>
        <a:bodyPr/>
        <a:lstStyle/>
        <a:p>
          <a:r>
            <a:rPr lang="en-US" sz="2000" dirty="0"/>
            <a:t>To conduct outreach to actively case manage participants and provide necessary services in person. </a:t>
          </a:r>
        </a:p>
      </dgm:t>
    </dgm:pt>
    <dgm:pt modelId="{1266F479-E1AD-4E4B-935B-9B637B26499D}" type="parTrans" cxnId="{C5932500-C076-4B10-8FAD-DCF5C178B3A5}">
      <dgm:prSet/>
      <dgm:spPr/>
      <dgm:t>
        <a:bodyPr/>
        <a:lstStyle/>
        <a:p>
          <a:endParaRPr lang="en-US" sz="2800"/>
        </a:p>
      </dgm:t>
    </dgm:pt>
    <dgm:pt modelId="{8049B803-7201-43A9-9AF4-BA2CAF90B371}" type="sibTrans" cxnId="{C5932500-C076-4B10-8FAD-DCF5C178B3A5}">
      <dgm:prSet/>
      <dgm:spPr/>
      <dgm:t>
        <a:bodyPr/>
        <a:lstStyle/>
        <a:p>
          <a:endParaRPr lang="en-US" sz="2800"/>
        </a:p>
      </dgm:t>
    </dgm:pt>
    <dgm:pt modelId="{DAB73FC2-F221-4B54-BB98-49DE13877641}" type="pres">
      <dgm:prSet presAssocID="{1D023E43-A77C-4C9F-8E33-2F6BAFC05100}" presName="linearFlow" presStyleCnt="0">
        <dgm:presLayoutVars>
          <dgm:dir/>
          <dgm:resizeHandles val="exact"/>
        </dgm:presLayoutVars>
      </dgm:prSet>
      <dgm:spPr/>
    </dgm:pt>
    <dgm:pt modelId="{D46A73AE-A811-44F8-85AC-16120505FFB2}" type="pres">
      <dgm:prSet presAssocID="{E23E779D-5E99-48F8-8671-D299111D08BD}" presName="comp" presStyleCnt="0"/>
      <dgm:spPr/>
    </dgm:pt>
    <dgm:pt modelId="{7AE0794E-6DCD-494D-841C-F58F23909C10}" type="pres">
      <dgm:prSet presAssocID="{E23E779D-5E99-48F8-8671-D299111D08BD}" presName="rect2" presStyleLbl="node1" presStyleIdx="0" presStyleCnt="3" custScaleX="267515" custScaleY="107016" custLinFactNeighborX="63227" custLinFactNeighborY="2976">
        <dgm:presLayoutVars>
          <dgm:bulletEnabled val="1"/>
        </dgm:presLayoutVars>
      </dgm:prSet>
      <dgm:spPr/>
    </dgm:pt>
    <dgm:pt modelId="{0E3D5425-6482-4063-8E72-38DA7CCA8B6C}" type="pres">
      <dgm:prSet presAssocID="{E23E779D-5E99-48F8-8671-D299111D08BD}" presName="rect1" presStyleLbl="lnNode1" presStyleIdx="0" presStyleCnt="3" custScaleX="102353" custScaleY="109827" custLinFactNeighborX="-46634" custLinFactNeighborY="138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Building Brick Wall with solid fill"/>
        </a:ext>
      </dgm:extLst>
    </dgm:pt>
    <dgm:pt modelId="{9330E398-6C8D-4456-B864-028BD2381C59}" type="pres">
      <dgm:prSet presAssocID="{287C67BC-19C8-4C9E-8130-E799330D2A6E}" presName="sibTrans" presStyleCnt="0"/>
      <dgm:spPr/>
    </dgm:pt>
    <dgm:pt modelId="{131C61D0-29B7-460F-87C4-57F3CB0869FC}" type="pres">
      <dgm:prSet presAssocID="{4B7FB2BC-8FAF-42BC-B5D1-3913B434A901}" presName="comp" presStyleCnt="0"/>
      <dgm:spPr/>
    </dgm:pt>
    <dgm:pt modelId="{08ED126D-5F84-4E2D-A2E7-A02995A06E46}" type="pres">
      <dgm:prSet presAssocID="{4B7FB2BC-8FAF-42BC-B5D1-3913B434A901}" presName="rect2" presStyleLbl="node1" presStyleIdx="1" presStyleCnt="3" custScaleX="260976" custScaleY="82725" custLinFactNeighborX="9442" custLinFactNeighborY="-5285">
        <dgm:presLayoutVars>
          <dgm:bulletEnabled val="1"/>
        </dgm:presLayoutVars>
      </dgm:prSet>
      <dgm:spPr/>
    </dgm:pt>
    <dgm:pt modelId="{90C97C3F-ED18-4ACA-AECF-C007D0683A55}" type="pres">
      <dgm:prSet presAssocID="{4B7FB2BC-8FAF-42BC-B5D1-3913B434A901}" presName="rect1" presStyleLbl="lnNode1" presStyleIdx="1" presStyleCnt="3" custScaleX="112816" custScaleY="80827" custLinFactX="100000" custLinFactNeighborX="113497" custLinFactNeighborY="-528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964" t="-7693" r="7964" b="-7693"/>
          </a:stretch>
        </a:blipFill>
      </dgm:spPr>
      <dgm:extLst>
        <a:ext uri="{E40237B7-FDA0-4F09-8148-C483321AD2D9}">
          <dgm14:cNvPr xmlns:dgm14="http://schemas.microsoft.com/office/drawing/2010/diagram" id="0" name="" descr="Bar graph with upward trend with solid fill"/>
        </a:ext>
      </dgm:extLst>
    </dgm:pt>
    <dgm:pt modelId="{1232654C-4C5A-4B29-9502-CADEB855BB6B}" type="pres">
      <dgm:prSet presAssocID="{281ACFA1-67F1-4717-B978-6117BCB7E2CD}" presName="sibTrans" presStyleCnt="0"/>
      <dgm:spPr/>
    </dgm:pt>
    <dgm:pt modelId="{FDA2316C-44F5-4C07-B994-FF5B6BB0DD90}" type="pres">
      <dgm:prSet presAssocID="{89020678-BE05-4454-BCD5-8133D5E90E36}" presName="comp" presStyleCnt="0"/>
      <dgm:spPr/>
    </dgm:pt>
    <dgm:pt modelId="{8A4CA526-3B0E-443C-B005-068876BE5FCD}" type="pres">
      <dgm:prSet presAssocID="{89020678-BE05-4454-BCD5-8133D5E90E36}" presName="rect2" presStyleLbl="node1" presStyleIdx="2" presStyleCnt="3" custScaleX="248201" custLinFactNeighborX="74155" custLinFactNeighborY="-9621">
        <dgm:presLayoutVars>
          <dgm:bulletEnabled val="1"/>
        </dgm:presLayoutVars>
      </dgm:prSet>
      <dgm:spPr/>
    </dgm:pt>
    <dgm:pt modelId="{33282C9B-1ABB-402E-BDA6-3EA9EC18B4B4}" type="pres">
      <dgm:prSet presAssocID="{89020678-BE05-4454-BCD5-8133D5E90E36}" presName="rect1" presStyleLbl="lnNode1" presStyleIdx="2" presStyleCnt="3" custScaleX="149402" custLinFactNeighborX="-25057" custLinFactNeighborY="-884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4000" b="-24000"/>
          </a:stretch>
        </a:blipFill>
      </dgm:spPr>
      <dgm:extLst>
        <a:ext uri="{E40237B7-FDA0-4F09-8148-C483321AD2D9}">
          <dgm14:cNvPr xmlns:dgm14="http://schemas.microsoft.com/office/drawing/2010/diagram" id="0" name="" descr="Boardroom with solid fill"/>
        </a:ext>
      </dgm:extLst>
    </dgm:pt>
  </dgm:ptLst>
  <dgm:cxnLst>
    <dgm:cxn modelId="{C5932500-C076-4B10-8FAD-DCF5C178B3A5}" srcId="{89020678-BE05-4454-BCD5-8133D5E90E36}" destId="{EADB561B-B3DF-4143-B649-C01A576925A0}" srcOrd="0" destOrd="0" parTransId="{1266F479-E1AD-4E4B-935B-9B637B26499D}" sibTransId="{8049B803-7201-43A9-9AF4-BA2CAF90B371}"/>
    <dgm:cxn modelId="{4E71F300-399D-42F6-A98C-53FDD530B20C}" type="presOf" srcId="{1D023E43-A77C-4C9F-8E33-2F6BAFC05100}" destId="{DAB73FC2-F221-4B54-BB98-49DE13877641}" srcOrd="0" destOrd="0" presId="urn:microsoft.com/office/officeart/2008/layout/AlternatingPictureBlocks"/>
    <dgm:cxn modelId="{BFEDF36C-F3A2-47C9-B0F3-4BF0F0513931}" type="presOf" srcId="{89020678-BE05-4454-BCD5-8133D5E90E36}" destId="{8A4CA526-3B0E-443C-B005-068876BE5FCD}" srcOrd="0" destOrd="0" presId="urn:microsoft.com/office/officeart/2008/layout/AlternatingPictureBlocks"/>
    <dgm:cxn modelId="{2F1DC256-5E7A-4503-8146-E5D972CE7736}" srcId="{E23E779D-5E99-48F8-8671-D299111D08BD}" destId="{6580D11E-3B22-4E05-970B-C683F3949B55}" srcOrd="0" destOrd="0" parTransId="{B0807E59-97DA-4B07-BFF9-C67081E9BE06}" sibTransId="{67FBECA7-E9B0-4C01-B837-2C44AE6C6455}"/>
    <dgm:cxn modelId="{9978A981-6262-47B5-9ADF-64099991FB52}" srcId="{1D023E43-A77C-4C9F-8E33-2F6BAFC05100}" destId="{E23E779D-5E99-48F8-8671-D299111D08BD}" srcOrd="0" destOrd="0" parTransId="{0EBE7D0A-EFF4-4017-823B-98F52A1EE715}" sibTransId="{287C67BC-19C8-4C9E-8130-E799330D2A6E}"/>
    <dgm:cxn modelId="{198DC482-14FE-4B04-AFA0-7A3FF855A2CA}" type="presOf" srcId="{6580D11E-3B22-4E05-970B-C683F3949B55}" destId="{7AE0794E-6DCD-494D-841C-F58F23909C10}" srcOrd="0" destOrd="1" presId="urn:microsoft.com/office/officeart/2008/layout/AlternatingPictureBlocks"/>
    <dgm:cxn modelId="{BCF5928E-3160-42F4-BD1F-E73423DC7589}" srcId="{1D023E43-A77C-4C9F-8E33-2F6BAFC05100}" destId="{4B7FB2BC-8FAF-42BC-B5D1-3913B434A901}" srcOrd="1" destOrd="0" parTransId="{461C2CEE-8B49-4C10-982D-277C9F80E3F9}" sibTransId="{281ACFA1-67F1-4717-B978-6117BCB7E2CD}"/>
    <dgm:cxn modelId="{5071AAA5-0A0C-4041-8CBD-7E918F216D2C}" type="presOf" srcId="{EADB561B-B3DF-4143-B649-C01A576925A0}" destId="{8A4CA526-3B0E-443C-B005-068876BE5FCD}" srcOrd="0" destOrd="1" presId="urn:microsoft.com/office/officeart/2008/layout/AlternatingPictureBlocks"/>
    <dgm:cxn modelId="{6E90CAB7-CF7A-4E4A-9A44-64711CCA4580}" type="presOf" srcId="{4B7FB2BC-8FAF-42BC-B5D1-3913B434A901}" destId="{08ED126D-5F84-4E2D-A2E7-A02995A06E46}" srcOrd="0" destOrd="0" presId="urn:microsoft.com/office/officeart/2008/layout/AlternatingPictureBlocks"/>
    <dgm:cxn modelId="{F0CF70C3-3A85-4C03-8B0F-84BF91BC9801}" type="presOf" srcId="{FD1AAD63-90E0-4A72-B5D3-9C3FB6FE8990}" destId="{08ED126D-5F84-4E2D-A2E7-A02995A06E46}" srcOrd="0" destOrd="1" presId="urn:microsoft.com/office/officeart/2008/layout/AlternatingPictureBlocks"/>
    <dgm:cxn modelId="{8402F2DD-8DC7-41ED-B160-681B1909A306}" type="presOf" srcId="{E23E779D-5E99-48F8-8671-D299111D08BD}" destId="{7AE0794E-6DCD-494D-841C-F58F23909C10}" srcOrd="0" destOrd="0" presId="urn:microsoft.com/office/officeart/2008/layout/AlternatingPictureBlocks"/>
    <dgm:cxn modelId="{1535ADE4-1A86-4074-BA8A-0568731D92A9}" srcId="{4B7FB2BC-8FAF-42BC-B5D1-3913B434A901}" destId="{FD1AAD63-90E0-4A72-B5D3-9C3FB6FE8990}" srcOrd="0" destOrd="0" parTransId="{FDEA6FE5-93B4-4FB7-A609-2FFEC9613450}" sibTransId="{91EE9765-798C-422F-BE1F-87DF0B450672}"/>
    <dgm:cxn modelId="{981C64E9-D625-4CB8-A29D-E8CF9FF79F89}" srcId="{1D023E43-A77C-4C9F-8E33-2F6BAFC05100}" destId="{89020678-BE05-4454-BCD5-8133D5E90E36}" srcOrd="2" destOrd="0" parTransId="{61BAFFEE-43DA-4472-A55A-F2E2E012BEAB}" sibTransId="{D4983A36-0237-4EB7-B747-547AB182ACDE}"/>
    <dgm:cxn modelId="{6D0AAF83-A6ED-4F06-9236-C847A5D4CC74}" type="presParOf" srcId="{DAB73FC2-F221-4B54-BB98-49DE13877641}" destId="{D46A73AE-A811-44F8-85AC-16120505FFB2}" srcOrd="0" destOrd="0" presId="urn:microsoft.com/office/officeart/2008/layout/AlternatingPictureBlocks"/>
    <dgm:cxn modelId="{72408AAA-3E4C-41AF-9A4E-8478A8B9C192}" type="presParOf" srcId="{D46A73AE-A811-44F8-85AC-16120505FFB2}" destId="{7AE0794E-6DCD-494D-841C-F58F23909C10}" srcOrd="0" destOrd="0" presId="urn:microsoft.com/office/officeart/2008/layout/AlternatingPictureBlocks"/>
    <dgm:cxn modelId="{4D23179A-E6CF-4000-852B-68B89874BB3C}" type="presParOf" srcId="{D46A73AE-A811-44F8-85AC-16120505FFB2}" destId="{0E3D5425-6482-4063-8E72-38DA7CCA8B6C}" srcOrd="1" destOrd="0" presId="urn:microsoft.com/office/officeart/2008/layout/AlternatingPictureBlocks"/>
    <dgm:cxn modelId="{64E5E52F-CCB0-4CAC-8991-42ACE1AF2D27}" type="presParOf" srcId="{DAB73FC2-F221-4B54-BB98-49DE13877641}" destId="{9330E398-6C8D-4456-B864-028BD2381C59}" srcOrd="1" destOrd="0" presId="urn:microsoft.com/office/officeart/2008/layout/AlternatingPictureBlocks"/>
    <dgm:cxn modelId="{2F69F6E6-1724-4763-94A5-F9ACE53FD4DF}" type="presParOf" srcId="{DAB73FC2-F221-4B54-BB98-49DE13877641}" destId="{131C61D0-29B7-460F-87C4-57F3CB0869FC}" srcOrd="2" destOrd="0" presId="urn:microsoft.com/office/officeart/2008/layout/AlternatingPictureBlocks"/>
    <dgm:cxn modelId="{05E7168C-8CFD-4779-A62C-892FFBBFD45B}" type="presParOf" srcId="{131C61D0-29B7-460F-87C4-57F3CB0869FC}" destId="{08ED126D-5F84-4E2D-A2E7-A02995A06E46}" srcOrd="0" destOrd="0" presId="urn:microsoft.com/office/officeart/2008/layout/AlternatingPictureBlocks"/>
    <dgm:cxn modelId="{168A2259-D725-48C8-83DA-417922DBAC90}" type="presParOf" srcId="{131C61D0-29B7-460F-87C4-57F3CB0869FC}" destId="{90C97C3F-ED18-4ACA-AECF-C007D0683A55}" srcOrd="1" destOrd="0" presId="urn:microsoft.com/office/officeart/2008/layout/AlternatingPictureBlocks"/>
    <dgm:cxn modelId="{6ACF7233-C53B-4EB7-8166-3884E0452904}" type="presParOf" srcId="{DAB73FC2-F221-4B54-BB98-49DE13877641}" destId="{1232654C-4C5A-4B29-9502-CADEB855BB6B}" srcOrd="3" destOrd="0" presId="urn:microsoft.com/office/officeart/2008/layout/AlternatingPictureBlocks"/>
    <dgm:cxn modelId="{B4224D2F-E38F-47A9-8652-57D38FCED4DC}" type="presParOf" srcId="{DAB73FC2-F221-4B54-BB98-49DE13877641}" destId="{FDA2316C-44F5-4C07-B994-FF5B6BB0DD90}" srcOrd="4" destOrd="0" presId="urn:microsoft.com/office/officeart/2008/layout/AlternatingPictureBlocks"/>
    <dgm:cxn modelId="{2CB3D227-B593-4DCB-816C-3B8F5DF3E580}" type="presParOf" srcId="{FDA2316C-44F5-4C07-B994-FF5B6BB0DD90}" destId="{8A4CA526-3B0E-443C-B005-068876BE5FCD}" srcOrd="0" destOrd="0" presId="urn:microsoft.com/office/officeart/2008/layout/AlternatingPictureBlocks"/>
    <dgm:cxn modelId="{B8B94E96-C83D-4048-9A90-07A8A9E86DBD}" type="presParOf" srcId="{FDA2316C-44F5-4C07-B994-FF5B6BB0DD90}" destId="{33282C9B-1ABB-402E-BDA6-3EA9EC18B4B4}"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8EA03B-80D6-406E-BE10-2D7CD52AB966}" type="doc">
      <dgm:prSet loTypeId="urn:microsoft.com/office/officeart/2008/layout/PictureAccentList" loCatId="list" qsTypeId="urn:microsoft.com/office/officeart/2005/8/quickstyle/simple4" qsCatId="simple" csTypeId="urn:microsoft.com/office/officeart/2005/8/colors/colorful5" csCatId="colorful" phldr="1"/>
      <dgm:spPr/>
      <dgm:t>
        <a:bodyPr/>
        <a:lstStyle/>
        <a:p>
          <a:endParaRPr lang="en-US"/>
        </a:p>
      </dgm:t>
    </dgm:pt>
    <dgm:pt modelId="{C65D391C-E58C-419A-A0D8-894F2FE80BA5}">
      <dgm:prSet custT="1"/>
      <dgm:spPr>
        <a:noFill/>
      </dgm:spPr>
      <dgm:t>
        <a:bodyPr anchor="ctr"/>
        <a:lstStyle/>
        <a:p>
          <a:r>
            <a:rPr lang="en-US" sz="3600" b="1" dirty="0">
              <a:solidFill>
                <a:srgbClr val="7B8898"/>
              </a:solidFill>
            </a:rPr>
            <a:t>What are the advantages of outreach?</a:t>
          </a:r>
        </a:p>
      </dgm:t>
    </dgm:pt>
    <dgm:pt modelId="{6AD96474-74F6-4346-BB62-75A1E76336CE}" type="parTrans" cxnId="{D7C7F1BE-F8AC-40F0-984B-5557535A25F7}">
      <dgm:prSet/>
      <dgm:spPr/>
      <dgm:t>
        <a:bodyPr/>
        <a:lstStyle/>
        <a:p>
          <a:endParaRPr lang="en-US"/>
        </a:p>
      </dgm:t>
    </dgm:pt>
    <dgm:pt modelId="{69EBD625-51FE-47BF-859B-4379C44A9927}" type="sibTrans" cxnId="{D7C7F1BE-F8AC-40F0-984B-5557535A25F7}">
      <dgm:prSet/>
      <dgm:spPr/>
      <dgm:t>
        <a:bodyPr/>
        <a:lstStyle/>
        <a:p>
          <a:endParaRPr lang="en-US"/>
        </a:p>
      </dgm:t>
    </dgm:pt>
    <dgm:pt modelId="{8BFC2DBB-6D0E-4A86-BECD-CE15312E0188}">
      <dgm:prSet custT="1"/>
      <dgm:spPr>
        <a:solidFill>
          <a:srgbClr val="202452"/>
        </a:solidFill>
      </dgm:spPr>
      <dgm:t>
        <a:bodyPr/>
        <a:lstStyle/>
        <a:p>
          <a:r>
            <a:rPr lang="en-US" sz="2800" dirty="0"/>
            <a:t>Develop a liaison between the career center and the community.</a:t>
          </a:r>
        </a:p>
      </dgm:t>
    </dgm:pt>
    <dgm:pt modelId="{74A0C730-C6CC-41F9-9AEB-0EF785D84382}" type="parTrans" cxnId="{20F9D39E-12FF-4B74-8ABB-BE60EA05F230}">
      <dgm:prSet/>
      <dgm:spPr/>
      <dgm:t>
        <a:bodyPr/>
        <a:lstStyle/>
        <a:p>
          <a:endParaRPr lang="en-US"/>
        </a:p>
      </dgm:t>
    </dgm:pt>
    <dgm:pt modelId="{FE5CE791-E276-4A9C-B831-8991AFE0CB36}" type="sibTrans" cxnId="{20F9D39E-12FF-4B74-8ABB-BE60EA05F230}">
      <dgm:prSet/>
      <dgm:spPr/>
      <dgm:t>
        <a:bodyPr/>
        <a:lstStyle/>
        <a:p>
          <a:endParaRPr lang="en-US"/>
        </a:p>
      </dgm:t>
    </dgm:pt>
    <dgm:pt modelId="{58C1C8E3-ED9F-4445-B044-71849664FA6D}">
      <dgm:prSet custT="1"/>
      <dgm:spPr>
        <a:solidFill>
          <a:srgbClr val="C0C3E6"/>
        </a:solidFill>
      </dgm:spPr>
      <dgm:t>
        <a:bodyPr/>
        <a:lstStyle/>
        <a:p>
          <a:r>
            <a:rPr lang="en-US" sz="2800" dirty="0"/>
            <a:t>Improve community awareness, trust and accurate understanding of the JVSG program and mission.</a:t>
          </a:r>
        </a:p>
      </dgm:t>
    </dgm:pt>
    <dgm:pt modelId="{47EC203C-4686-4749-9565-603E07F46A35}" type="parTrans" cxnId="{815F3613-F499-4244-9703-040EE2817EAC}">
      <dgm:prSet/>
      <dgm:spPr/>
      <dgm:t>
        <a:bodyPr/>
        <a:lstStyle/>
        <a:p>
          <a:endParaRPr lang="en-US"/>
        </a:p>
      </dgm:t>
    </dgm:pt>
    <dgm:pt modelId="{6C24DACC-EB58-470A-B4B0-E2373D77ED83}" type="sibTrans" cxnId="{815F3613-F499-4244-9703-040EE2817EAC}">
      <dgm:prSet/>
      <dgm:spPr/>
      <dgm:t>
        <a:bodyPr/>
        <a:lstStyle/>
        <a:p>
          <a:endParaRPr lang="en-US"/>
        </a:p>
      </dgm:t>
    </dgm:pt>
    <dgm:pt modelId="{14CE9215-505E-4F6C-B2D2-F44DBF54E70C}">
      <dgm:prSet custT="1"/>
      <dgm:spPr>
        <a:solidFill>
          <a:srgbClr val="04A651"/>
        </a:solidFill>
      </dgm:spPr>
      <dgm:t>
        <a:bodyPr/>
        <a:lstStyle/>
        <a:p>
          <a:r>
            <a:rPr lang="en-US" sz="2800" dirty="0"/>
            <a:t>Increase collaboration and </a:t>
          </a:r>
          <a:r>
            <a:rPr lang="en-US" sz="2800" noProof="0" dirty="0"/>
            <a:t>communication</a:t>
          </a:r>
          <a:r>
            <a:rPr lang="en-US" sz="2800" dirty="0"/>
            <a:t> with community members, stakeholders and key partners.</a:t>
          </a:r>
        </a:p>
      </dgm:t>
    </dgm:pt>
    <dgm:pt modelId="{5BB305B0-4C74-45AF-ABFB-1318136492B1}" type="parTrans" cxnId="{540133CB-D2E1-4FAC-83AE-AAA6304F3090}">
      <dgm:prSet/>
      <dgm:spPr/>
      <dgm:t>
        <a:bodyPr/>
        <a:lstStyle/>
        <a:p>
          <a:endParaRPr lang="en-US"/>
        </a:p>
      </dgm:t>
    </dgm:pt>
    <dgm:pt modelId="{B741446D-081D-42A0-8A67-A68FE18EBA8C}" type="sibTrans" cxnId="{540133CB-D2E1-4FAC-83AE-AAA6304F3090}">
      <dgm:prSet/>
      <dgm:spPr/>
      <dgm:t>
        <a:bodyPr/>
        <a:lstStyle/>
        <a:p>
          <a:endParaRPr lang="en-US"/>
        </a:p>
      </dgm:t>
    </dgm:pt>
    <dgm:pt modelId="{D5A7DF73-3FCD-4C70-868E-6BC99335B782}">
      <dgm:prSet custT="1"/>
      <dgm:spPr>
        <a:solidFill>
          <a:srgbClr val="6DFBB1"/>
        </a:solidFill>
      </dgm:spPr>
      <dgm:t>
        <a:bodyPr/>
        <a:lstStyle/>
        <a:p>
          <a:r>
            <a:rPr lang="en-US" sz="2800" dirty="0"/>
            <a:t>Share resources and exchange ideas.</a:t>
          </a:r>
        </a:p>
      </dgm:t>
    </dgm:pt>
    <dgm:pt modelId="{BDE1AC3E-C795-4255-8225-9C1E98CA74A4}" type="parTrans" cxnId="{9C3AB3D5-D35E-4C21-B6CC-3CB9EDB0468D}">
      <dgm:prSet/>
      <dgm:spPr/>
      <dgm:t>
        <a:bodyPr/>
        <a:lstStyle/>
        <a:p>
          <a:endParaRPr lang="en-US"/>
        </a:p>
      </dgm:t>
    </dgm:pt>
    <dgm:pt modelId="{93900A3C-7752-4AD5-8FDF-5E8A972450F2}" type="sibTrans" cxnId="{9C3AB3D5-D35E-4C21-B6CC-3CB9EDB0468D}">
      <dgm:prSet/>
      <dgm:spPr/>
      <dgm:t>
        <a:bodyPr/>
        <a:lstStyle/>
        <a:p>
          <a:endParaRPr lang="en-US"/>
        </a:p>
      </dgm:t>
    </dgm:pt>
    <dgm:pt modelId="{D33A072E-2A11-4CDB-AB8A-067ECA8DCF2E}">
      <dgm:prSet custT="1"/>
      <dgm:spPr>
        <a:solidFill>
          <a:srgbClr val="E2C549"/>
        </a:solidFill>
      </dgm:spPr>
      <dgm:t>
        <a:bodyPr/>
        <a:lstStyle/>
        <a:p>
          <a:r>
            <a:rPr lang="en-US" sz="2800" dirty="0"/>
            <a:t>Increase program participation.</a:t>
          </a:r>
        </a:p>
      </dgm:t>
    </dgm:pt>
    <dgm:pt modelId="{15D901D5-150D-4AE8-A4E5-C2BD9C365A90}" type="parTrans" cxnId="{CEC72A93-5A4C-4B4A-A462-083E74F3C72A}">
      <dgm:prSet/>
      <dgm:spPr/>
      <dgm:t>
        <a:bodyPr/>
        <a:lstStyle/>
        <a:p>
          <a:endParaRPr lang="en-US"/>
        </a:p>
      </dgm:t>
    </dgm:pt>
    <dgm:pt modelId="{8B85BF1E-62CA-44AB-9C4C-1451322303CD}" type="sibTrans" cxnId="{CEC72A93-5A4C-4B4A-A462-083E74F3C72A}">
      <dgm:prSet/>
      <dgm:spPr/>
      <dgm:t>
        <a:bodyPr/>
        <a:lstStyle/>
        <a:p>
          <a:endParaRPr lang="en-US"/>
        </a:p>
      </dgm:t>
    </dgm:pt>
    <dgm:pt modelId="{60F8C7A5-C8CC-4575-AD34-4E5BB5455624}" type="pres">
      <dgm:prSet presAssocID="{2E8EA03B-80D6-406E-BE10-2D7CD52AB966}" presName="layout" presStyleCnt="0">
        <dgm:presLayoutVars>
          <dgm:chMax/>
          <dgm:chPref/>
          <dgm:dir/>
          <dgm:animOne val="branch"/>
          <dgm:animLvl val="lvl"/>
          <dgm:resizeHandles/>
        </dgm:presLayoutVars>
      </dgm:prSet>
      <dgm:spPr/>
    </dgm:pt>
    <dgm:pt modelId="{C84B8E1D-709A-4F4A-81E4-8D5F34DCC7CC}" type="pres">
      <dgm:prSet presAssocID="{C65D391C-E58C-419A-A0D8-894F2FE80BA5}" presName="root" presStyleCnt="0">
        <dgm:presLayoutVars>
          <dgm:chMax/>
          <dgm:chPref val="4"/>
        </dgm:presLayoutVars>
      </dgm:prSet>
      <dgm:spPr/>
    </dgm:pt>
    <dgm:pt modelId="{DA3DFD7C-AD47-42CE-93C3-A587A8AAF1DB}" type="pres">
      <dgm:prSet presAssocID="{C65D391C-E58C-419A-A0D8-894F2FE80BA5}" presName="rootComposite" presStyleCnt="0">
        <dgm:presLayoutVars/>
      </dgm:prSet>
      <dgm:spPr/>
    </dgm:pt>
    <dgm:pt modelId="{06B2258D-02A1-4432-AD44-D0D709C1EAAD}" type="pres">
      <dgm:prSet presAssocID="{C65D391C-E58C-419A-A0D8-894F2FE80BA5}" presName="rootText" presStyleLbl="node0" presStyleIdx="0" presStyleCnt="1" custScaleX="132837" custLinFactNeighborX="-1524" custLinFactNeighborY="7906">
        <dgm:presLayoutVars>
          <dgm:chMax/>
          <dgm:chPref val="4"/>
        </dgm:presLayoutVars>
      </dgm:prSet>
      <dgm:spPr/>
    </dgm:pt>
    <dgm:pt modelId="{C72B8C19-2424-420B-87C0-D96A3D262538}" type="pres">
      <dgm:prSet presAssocID="{C65D391C-E58C-419A-A0D8-894F2FE80BA5}" presName="childShape" presStyleCnt="0">
        <dgm:presLayoutVars>
          <dgm:chMax val="0"/>
          <dgm:chPref val="0"/>
        </dgm:presLayoutVars>
      </dgm:prSet>
      <dgm:spPr/>
    </dgm:pt>
    <dgm:pt modelId="{F9526A27-B7A5-41AD-BCC9-FAC45C6014BF}" type="pres">
      <dgm:prSet presAssocID="{8BFC2DBB-6D0E-4A86-BECD-CE15312E0188}" presName="childComposite" presStyleCnt="0">
        <dgm:presLayoutVars>
          <dgm:chMax val="0"/>
          <dgm:chPref val="0"/>
        </dgm:presLayoutVars>
      </dgm:prSet>
      <dgm:spPr/>
    </dgm:pt>
    <dgm:pt modelId="{75E9AB11-3A4E-4FC3-A4E3-D2A077713024}" type="pres">
      <dgm:prSet presAssocID="{8BFC2DBB-6D0E-4A86-BECD-CE15312E0188}" presName="Image" presStyleLbl="node1" presStyleIdx="0" presStyleCnt="5" custScaleX="114658" custLinFactX="-100000" custLinFactNeighborX="-1088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with solid fill"/>
        </a:ext>
      </dgm:extLst>
    </dgm:pt>
    <dgm:pt modelId="{532DC8B3-4E6F-49EF-AB1F-8AF1DC28D8FC}" type="pres">
      <dgm:prSet presAssocID="{8BFC2DBB-6D0E-4A86-BECD-CE15312E0188}" presName="childText" presStyleLbl="lnNode1" presStyleIdx="0" presStyleCnt="5" custScaleX="156258" custLinFactNeighborX="-965">
        <dgm:presLayoutVars>
          <dgm:chMax val="0"/>
          <dgm:chPref val="0"/>
          <dgm:bulletEnabled val="1"/>
        </dgm:presLayoutVars>
      </dgm:prSet>
      <dgm:spPr/>
    </dgm:pt>
    <dgm:pt modelId="{385FC15F-908D-4030-916C-C0381AFF3C15}" type="pres">
      <dgm:prSet presAssocID="{58C1C8E3-ED9F-4445-B044-71849664FA6D}" presName="childComposite" presStyleCnt="0">
        <dgm:presLayoutVars>
          <dgm:chMax val="0"/>
          <dgm:chPref val="0"/>
        </dgm:presLayoutVars>
      </dgm:prSet>
      <dgm:spPr/>
    </dgm:pt>
    <dgm:pt modelId="{12009CC3-D3A9-43B9-AE70-6EC89B7332EA}" type="pres">
      <dgm:prSet presAssocID="{58C1C8E3-ED9F-4445-B044-71849664FA6D}" presName="Image" presStyleLbl="node1" presStyleIdx="1" presStyleCnt="5" custScaleX="114658" custLinFactX="-100000" custLinFactNeighborX="-10880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ardroom with solid fill"/>
        </a:ext>
      </dgm:extLst>
    </dgm:pt>
    <dgm:pt modelId="{21705A44-BECB-46EE-8D98-7D02285E4BD5}" type="pres">
      <dgm:prSet presAssocID="{58C1C8E3-ED9F-4445-B044-71849664FA6D}" presName="childText" presStyleLbl="lnNode1" presStyleIdx="1" presStyleCnt="5" custScaleX="156258" custLinFactNeighborX="-965">
        <dgm:presLayoutVars>
          <dgm:chMax val="0"/>
          <dgm:chPref val="0"/>
          <dgm:bulletEnabled val="1"/>
        </dgm:presLayoutVars>
      </dgm:prSet>
      <dgm:spPr/>
    </dgm:pt>
    <dgm:pt modelId="{272349D9-143D-4556-BC8E-871CB56D9525}" type="pres">
      <dgm:prSet presAssocID="{14CE9215-505E-4F6C-B2D2-F44DBF54E70C}" presName="childComposite" presStyleCnt="0">
        <dgm:presLayoutVars>
          <dgm:chMax val="0"/>
          <dgm:chPref val="0"/>
        </dgm:presLayoutVars>
      </dgm:prSet>
      <dgm:spPr/>
    </dgm:pt>
    <dgm:pt modelId="{C8F91519-F89C-45E9-AE17-E0B4DBD9ECC7}" type="pres">
      <dgm:prSet presAssocID="{14CE9215-505E-4F6C-B2D2-F44DBF54E70C}" presName="Image" presStyleLbl="node1" presStyleIdx="2" presStyleCnt="5" custScaleX="114658" custLinFactX="-100000" custLinFactNeighborX="-1088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ld Key with solid fill"/>
        </a:ext>
      </dgm:extLst>
    </dgm:pt>
    <dgm:pt modelId="{2EB96B52-B2B0-4C67-AD07-4E57A01D62A8}" type="pres">
      <dgm:prSet presAssocID="{14CE9215-505E-4F6C-B2D2-F44DBF54E70C}" presName="childText" presStyleLbl="lnNode1" presStyleIdx="2" presStyleCnt="5" custScaleX="156258" custLinFactNeighborX="-965">
        <dgm:presLayoutVars>
          <dgm:chMax val="0"/>
          <dgm:chPref val="0"/>
          <dgm:bulletEnabled val="1"/>
        </dgm:presLayoutVars>
      </dgm:prSet>
      <dgm:spPr/>
    </dgm:pt>
    <dgm:pt modelId="{0FB537DB-774E-40A0-9B04-9C218E9335AB}" type="pres">
      <dgm:prSet presAssocID="{D5A7DF73-3FCD-4C70-868E-6BC99335B782}" presName="childComposite" presStyleCnt="0">
        <dgm:presLayoutVars>
          <dgm:chMax val="0"/>
          <dgm:chPref val="0"/>
        </dgm:presLayoutVars>
      </dgm:prSet>
      <dgm:spPr/>
    </dgm:pt>
    <dgm:pt modelId="{3D4538B9-BDDE-4411-9A31-D2AFDB08C3C8}" type="pres">
      <dgm:prSet presAssocID="{D5A7DF73-3FCD-4C70-868E-6BC99335B782}" presName="Image" presStyleLbl="node1" presStyleIdx="3" presStyleCnt="5" custScaleX="114658" custLinFactX="-100000" custLinFactNeighborX="-10880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brainstorm with solid fill"/>
        </a:ext>
      </dgm:extLst>
    </dgm:pt>
    <dgm:pt modelId="{6B16F162-CC10-4B59-BADF-226C4251FF5F}" type="pres">
      <dgm:prSet presAssocID="{D5A7DF73-3FCD-4C70-868E-6BC99335B782}" presName="childText" presStyleLbl="lnNode1" presStyleIdx="3" presStyleCnt="5" custScaleX="156258" custLinFactNeighborX="-965">
        <dgm:presLayoutVars>
          <dgm:chMax val="0"/>
          <dgm:chPref val="0"/>
          <dgm:bulletEnabled val="1"/>
        </dgm:presLayoutVars>
      </dgm:prSet>
      <dgm:spPr/>
    </dgm:pt>
    <dgm:pt modelId="{F3315C47-6634-43DF-B86F-B65C79EB1B85}" type="pres">
      <dgm:prSet presAssocID="{D33A072E-2A11-4CDB-AB8A-067ECA8DCF2E}" presName="childComposite" presStyleCnt="0">
        <dgm:presLayoutVars>
          <dgm:chMax val="0"/>
          <dgm:chPref val="0"/>
        </dgm:presLayoutVars>
      </dgm:prSet>
      <dgm:spPr/>
    </dgm:pt>
    <dgm:pt modelId="{52DD8AE4-58A0-4C5E-9BBD-4D6731DCAE98}" type="pres">
      <dgm:prSet presAssocID="{D33A072E-2A11-4CDB-AB8A-067ECA8DCF2E}" presName="Image" presStyleLbl="node1" presStyleIdx="4" presStyleCnt="5" custScaleX="114658" custLinFactX="-100000" custLinFactNeighborX="-10880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usiness Growth with solid fill"/>
        </a:ext>
      </dgm:extLst>
    </dgm:pt>
    <dgm:pt modelId="{333D596E-FAD3-4EA3-B6B9-14303FA2EE96}" type="pres">
      <dgm:prSet presAssocID="{D33A072E-2A11-4CDB-AB8A-067ECA8DCF2E}" presName="childText" presStyleLbl="lnNode1" presStyleIdx="4" presStyleCnt="5" custScaleX="156258" custLinFactNeighborX="-965">
        <dgm:presLayoutVars>
          <dgm:chMax val="0"/>
          <dgm:chPref val="0"/>
          <dgm:bulletEnabled val="1"/>
        </dgm:presLayoutVars>
      </dgm:prSet>
      <dgm:spPr/>
    </dgm:pt>
  </dgm:ptLst>
  <dgm:cxnLst>
    <dgm:cxn modelId="{E7F49304-2D22-4252-ADDB-31AA356A819C}" type="presOf" srcId="{58C1C8E3-ED9F-4445-B044-71849664FA6D}" destId="{21705A44-BECB-46EE-8D98-7D02285E4BD5}" srcOrd="0" destOrd="0" presId="urn:microsoft.com/office/officeart/2008/layout/PictureAccentList"/>
    <dgm:cxn modelId="{815F3613-F499-4244-9703-040EE2817EAC}" srcId="{C65D391C-E58C-419A-A0D8-894F2FE80BA5}" destId="{58C1C8E3-ED9F-4445-B044-71849664FA6D}" srcOrd="1" destOrd="0" parTransId="{47EC203C-4686-4749-9565-603E07F46A35}" sibTransId="{6C24DACC-EB58-470A-B4B0-E2373D77ED83}"/>
    <dgm:cxn modelId="{BC2A8322-457D-48A1-9288-54E5E46B3322}" type="presOf" srcId="{2E8EA03B-80D6-406E-BE10-2D7CD52AB966}" destId="{60F8C7A5-C8CC-4575-AD34-4E5BB5455624}" srcOrd="0" destOrd="0" presId="urn:microsoft.com/office/officeart/2008/layout/PictureAccentList"/>
    <dgm:cxn modelId="{6800E327-9828-49D2-A95A-2FDE1AFA0311}" type="presOf" srcId="{D33A072E-2A11-4CDB-AB8A-067ECA8DCF2E}" destId="{333D596E-FAD3-4EA3-B6B9-14303FA2EE96}" srcOrd="0" destOrd="0" presId="urn:microsoft.com/office/officeart/2008/layout/PictureAccentList"/>
    <dgm:cxn modelId="{E191F529-E713-4C5B-A75B-B47A5F973262}" type="presOf" srcId="{D5A7DF73-3FCD-4C70-868E-6BC99335B782}" destId="{6B16F162-CC10-4B59-BADF-226C4251FF5F}" srcOrd="0" destOrd="0" presId="urn:microsoft.com/office/officeart/2008/layout/PictureAccentList"/>
    <dgm:cxn modelId="{963B4B2C-1966-4B24-B933-D5020E8E8758}" type="presOf" srcId="{C65D391C-E58C-419A-A0D8-894F2FE80BA5}" destId="{06B2258D-02A1-4432-AD44-D0D709C1EAAD}" srcOrd="0" destOrd="0" presId="urn:microsoft.com/office/officeart/2008/layout/PictureAccentList"/>
    <dgm:cxn modelId="{419F378E-D05D-423F-9488-41D18A57C809}" type="presOf" srcId="{14CE9215-505E-4F6C-B2D2-F44DBF54E70C}" destId="{2EB96B52-B2B0-4C67-AD07-4E57A01D62A8}" srcOrd="0" destOrd="0" presId="urn:microsoft.com/office/officeart/2008/layout/PictureAccentList"/>
    <dgm:cxn modelId="{CEC72A93-5A4C-4B4A-A462-083E74F3C72A}" srcId="{C65D391C-E58C-419A-A0D8-894F2FE80BA5}" destId="{D33A072E-2A11-4CDB-AB8A-067ECA8DCF2E}" srcOrd="4" destOrd="0" parTransId="{15D901D5-150D-4AE8-A4E5-C2BD9C365A90}" sibTransId="{8B85BF1E-62CA-44AB-9C4C-1451322303CD}"/>
    <dgm:cxn modelId="{0ADBAC93-A27E-426F-A2B6-A8250D64119A}" type="presOf" srcId="{8BFC2DBB-6D0E-4A86-BECD-CE15312E0188}" destId="{532DC8B3-4E6F-49EF-AB1F-8AF1DC28D8FC}" srcOrd="0" destOrd="0" presId="urn:microsoft.com/office/officeart/2008/layout/PictureAccentList"/>
    <dgm:cxn modelId="{20F9D39E-12FF-4B74-8ABB-BE60EA05F230}" srcId="{C65D391C-E58C-419A-A0D8-894F2FE80BA5}" destId="{8BFC2DBB-6D0E-4A86-BECD-CE15312E0188}" srcOrd="0" destOrd="0" parTransId="{74A0C730-C6CC-41F9-9AEB-0EF785D84382}" sibTransId="{FE5CE791-E276-4A9C-B831-8991AFE0CB36}"/>
    <dgm:cxn modelId="{D7C7F1BE-F8AC-40F0-984B-5557535A25F7}" srcId="{2E8EA03B-80D6-406E-BE10-2D7CD52AB966}" destId="{C65D391C-E58C-419A-A0D8-894F2FE80BA5}" srcOrd="0" destOrd="0" parTransId="{6AD96474-74F6-4346-BB62-75A1E76336CE}" sibTransId="{69EBD625-51FE-47BF-859B-4379C44A9927}"/>
    <dgm:cxn modelId="{540133CB-D2E1-4FAC-83AE-AAA6304F3090}" srcId="{C65D391C-E58C-419A-A0D8-894F2FE80BA5}" destId="{14CE9215-505E-4F6C-B2D2-F44DBF54E70C}" srcOrd="2" destOrd="0" parTransId="{5BB305B0-4C74-45AF-ABFB-1318136492B1}" sibTransId="{B741446D-081D-42A0-8A67-A68FE18EBA8C}"/>
    <dgm:cxn modelId="{9C3AB3D5-D35E-4C21-B6CC-3CB9EDB0468D}" srcId="{C65D391C-E58C-419A-A0D8-894F2FE80BA5}" destId="{D5A7DF73-3FCD-4C70-868E-6BC99335B782}" srcOrd="3" destOrd="0" parTransId="{BDE1AC3E-C795-4255-8225-9C1E98CA74A4}" sibTransId="{93900A3C-7752-4AD5-8FDF-5E8A972450F2}"/>
    <dgm:cxn modelId="{7C3DF2DA-50CA-4678-B473-31769AAA6E17}" type="presParOf" srcId="{60F8C7A5-C8CC-4575-AD34-4E5BB5455624}" destId="{C84B8E1D-709A-4F4A-81E4-8D5F34DCC7CC}" srcOrd="0" destOrd="0" presId="urn:microsoft.com/office/officeart/2008/layout/PictureAccentList"/>
    <dgm:cxn modelId="{536AE466-6369-4335-AE8D-6ECCFF1C387B}" type="presParOf" srcId="{C84B8E1D-709A-4F4A-81E4-8D5F34DCC7CC}" destId="{DA3DFD7C-AD47-42CE-93C3-A587A8AAF1DB}" srcOrd="0" destOrd="0" presId="urn:microsoft.com/office/officeart/2008/layout/PictureAccentList"/>
    <dgm:cxn modelId="{1AE961B4-0339-4AE9-B2AD-F2503BB8F201}" type="presParOf" srcId="{DA3DFD7C-AD47-42CE-93C3-A587A8AAF1DB}" destId="{06B2258D-02A1-4432-AD44-D0D709C1EAAD}" srcOrd="0" destOrd="0" presId="urn:microsoft.com/office/officeart/2008/layout/PictureAccentList"/>
    <dgm:cxn modelId="{26789A27-2362-4646-BFFA-1482BA4A118D}" type="presParOf" srcId="{C84B8E1D-709A-4F4A-81E4-8D5F34DCC7CC}" destId="{C72B8C19-2424-420B-87C0-D96A3D262538}" srcOrd="1" destOrd="0" presId="urn:microsoft.com/office/officeart/2008/layout/PictureAccentList"/>
    <dgm:cxn modelId="{539F313C-88ED-4DC1-9ACA-B58F5DDC549D}" type="presParOf" srcId="{C72B8C19-2424-420B-87C0-D96A3D262538}" destId="{F9526A27-B7A5-41AD-BCC9-FAC45C6014BF}" srcOrd="0" destOrd="0" presId="urn:microsoft.com/office/officeart/2008/layout/PictureAccentList"/>
    <dgm:cxn modelId="{85D1B36F-9DC8-4241-9E30-218473ECE79B}" type="presParOf" srcId="{F9526A27-B7A5-41AD-BCC9-FAC45C6014BF}" destId="{75E9AB11-3A4E-4FC3-A4E3-D2A077713024}" srcOrd="0" destOrd="0" presId="urn:microsoft.com/office/officeart/2008/layout/PictureAccentList"/>
    <dgm:cxn modelId="{DE9E1B45-F302-4986-AC14-8000E2E9317C}" type="presParOf" srcId="{F9526A27-B7A5-41AD-BCC9-FAC45C6014BF}" destId="{532DC8B3-4E6F-49EF-AB1F-8AF1DC28D8FC}" srcOrd="1" destOrd="0" presId="urn:microsoft.com/office/officeart/2008/layout/PictureAccentList"/>
    <dgm:cxn modelId="{CFC0C525-F097-41BC-B1AF-BCAFD0F276DA}" type="presParOf" srcId="{C72B8C19-2424-420B-87C0-D96A3D262538}" destId="{385FC15F-908D-4030-916C-C0381AFF3C15}" srcOrd="1" destOrd="0" presId="urn:microsoft.com/office/officeart/2008/layout/PictureAccentList"/>
    <dgm:cxn modelId="{F1F69B74-9902-4CC5-A519-FADCF6D2B5BD}" type="presParOf" srcId="{385FC15F-908D-4030-916C-C0381AFF3C15}" destId="{12009CC3-D3A9-43B9-AE70-6EC89B7332EA}" srcOrd="0" destOrd="0" presId="urn:microsoft.com/office/officeart/2008/layout/PictureAccentList"/>
    <dgm:cxn modelId="{A6B43424-0508-450F-AFB4-B10A2D42D80B}" type="presParOf" srcId="{385FC15F-908D-4030-916C-C0381AFF3C15}" destId="{21705A44-BECB-46EE-8D98-7D02285E4BD5}" srcOrd="1" destOrd="0" presId="urn:microsoft.com/office/officeart/2008/layout/PictureAccentList"/>
    <dgm:cxn modelId="{47FE0F9E-99E4-4B2B-99A6-B270C46084FB}" type="presParOf" srcId="{C72B8C19-2424-420B-87C0-D96A3D262538}" destId="{272349D9-143D-4556-BC8E-871CB56D9525}" srcOrd="2" destOrd="0" presId="urn:microsoft.com/office/officeart/2008/layout/PictureAccentList"/>
    <dgm:cxn modelId="{B082D3A2-AA6B-4F70-9229-F0AEE006CB68}" type="presParOf" srcId="{272349D9-143D-4556-BC8E-871CB56D9525}" destId="{C8F91519-F89C-45E9-AE17-E0B4DBD9ECC7}" srcOrd="0" destOrd="0" presId="urn:microsoft.com/office/officeart/2008/layout/PictureAccentList"/>
    <dgm:cxn modelId="{CD7D10D6-4623-4116-9645-37E1DF487336}" type="presParOf" srcId="{272349D9-143D-4556-BC8E-871CB56D9525}" destId="{2EB96B52-B2B0-4C67-AD07-4E57A01D62A8}" srcOrd="1" destOrd="0" presId="urn:microsoft.com/office/officeart/2008/layout/PictureAccentList"/>
    <dgm:cxn modelId="{5A10C2E9-64C0-4A57-9FC3-72161BB8BAE6}" type="presParOf" srcId="{C72B8C19-2424-420B-87C0-D96A3D262538}" destId="{0FB537DB-774E-40A0-9B04-9C218E9335AB}" srcOrd="3" destOrd="0" presId="urn:microsoft.com/office/officeart/2008/layout/PictureAccentList"/>
    <dgm:cxn modelId="{1C640E8F-0F70-45CC-98D5-AB9479CB70B4}" type="presParOf" srcId="{0FB537DB-774E-40A0-9B04-9C218E9335AB}" destId="{3D4538B9-BDDE-4411-9A31-D2AFDB08C3C8}" srcOrd="0" destOrd="0" presId="urn:microsoft.com/office/officeart/2008/layout/PictureAccentList"/>
    <dgm:cxn modelId="{C89ABCCD-8CAD-4FFA-AA5D-AD5F5A2AEB90}" type="presParOf" srcId="{0FB537DB-774E-40A0-9B04-9C218E9335AB}" destId="{6B16F162-CC10-4B59-BADF-226C4251FF5F}" srcOrd="1" destOrd="0" presId="urn:microsoft.com/office/officeart/2008/layout/PictureAccentList"/>
    <dgm:cxn modelId="{3903A3DB-284A-48E1-87F9-8B20E2635422}" type="presParOf" srcId="{C72B8C19-2424-420B-87C0-D96A3D262538}" destId="{F3315C47-6634-43DF-B86F-B65C79EB1B85}" srcOrd="4" destOrd="0" presId="urn:microsoft.com/office/officeart/2008/layout/PictureAccentList"/>
    <dgm:cxn modelId="{354B6C46-E9EE-46B3-A4CA-3EDFE55A56FD}" type="presParOf" srcId="{F3315C47-6634-43DF-B86F-B65C79EB1B85}" destId="{52DD8AE4-58A0-4C5E-9BBD-4D6731DCAE98}" srcOrd="0" destOrd="0" presId="urn:microsoft.com/office/officeart/2008/layout/PictureAccentList"/>
    <dgm:cxn modelId="{1F4F89E4-9BF1-44EF-8A09-5AA3A68BAB76}" type="presParOf" srcId="{F3315C47-6634-43DF-B86F-B65C79EB1B85}" destId="{333D596E-FAD3-4EA3-B6B9-14303FA2EE96}"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40221E-C091-4F51-8031-63F9629280FF}"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573623BF-D482-4BE9-93EA-0AEABA6636A4}">
      <dgm:prSet custT="1"/>
      <dgm:spPr>
        <a:solidFill>
          <a:srgbClr val="E2C549"/>
        </a:solidFill>
      </dgm:spPr>
      <dgm:t>
        <a:bodyPr/>
        <a:lstStyle/>
        <a:p>
          <a:r>
            <a:rPr lang="en-US" sz="2400" b="1" u="none" dirty="0"/>
            <a:t>1. </a:t>
          </a:r>
          <a:r>
            <a:rPr lang="en-US" sz="2400" b="1" u="sng" dirty="0"/>
            <a:t>Planning Phase</a:t>
          </a:r>
        </a:p>
      </dgm:t>
    </dgm:pt>
    <dgm:pt modelId="{B895E2B9-92F0-4CBC-AE10-E31BA475E2EB}" type="parTrans" cxnId="{102BB323-081B-4792-84AB-15EA8A7E8F41}">
      <dgm:prSet/>
      <dgm:spPr/>
      <dgm:t>
        <a:bodyPr/>
        <a:lstStyle/>
        <a:p>
          <a:endParaRPr lang="en-US" sz="2400"/>
        </a:p>
      </dgm:t>
    </dgm:pt>
    <dgm:pt modelId="{B8006EAB-F759-4C43-BB7A-C3C362226669}" type="sibTrans" cxnId="{102BB323-081B-4792-84AB-15EA8A7E8F41}">
      <dgm:prSet/>
      <dgm:spPr/>
      <dgm:t>
        <a:bodyPr/>
        <a:lstStyle/>
        <a:p>
          <a:endParaRPr lang="en-US" sz="2400"/>
        </a:p>
      </dgm:t>
    </dgm:pt>
    <dgm:pt modelId="{B4CC960A-F157-4DF9-957E-421EC2C3476A}">
      <dgm:prSet custT="1"/>
      <dgm:spPr>
        <a:solidFill>
          <a:srgbClr val="E2C549"/>
        </a:solidFill>
      </dgm:spPr>
      <dgm:t>
        <a:bodyPr/>
        <a:lstStyle/>
        <a:p>
          <a:r>
            <a:rPr lang="en-US" sz="1800" dirty="0"/>
            <a:t>Needs assessment</a:t>
          </a:r>
        </a:p>
      </dgm:t>
    </dgm:pt>
    <dgm:pt modelId="{E70ED938-DE39-4044-B76D-E64517124E26}" type="parTrans" cxnId="{77F0E120-64F9-45C1-94A3-38F95AED950A}">
      <dgm:prSet/>
      <dgm:spPr/>
      <dgm:t>
        <a:bodyPr/>
        <a:lstStyle/>
        <a:p>
          <a:endParaRPr lang="en-US" sz="2400"/>
        </a:p>
      </dgm:t>
    </dgm:pt>
    <dgm:pt modelId="{0AFDCDEA-82D0-4307-8324-8584D0295633}" type="sibTrans" cxnId="{77F0E120-64F9-45C1-94A3-38F95AED950A}">
      <dgm:prSet/>
      <dgm:spPr/>
      <dgm:t>
        <a:bodyPr/>
        <a:lstStyle/>
        <a:p>
          <a:endParaRPr lang="en-US" sz="2400"/>
        </a:p>
      </dgm:t>
    </dgm:pt>
    <dgm:pt modelId="{F2F77EBA-9025-4453-B5E9-CFDA0D0789D4}">
      <dgm:prSet custT="1"/>
      <dgm:spPr>
        <a:solidFill>
          <a:srgbClr val="E2C549"/>
        </a:solidFill>
      </dgm:spPr>
      <dgm:t>
        <a:bodyPr/>
        <a:lstStyle/>
        <a:p>
          <a:r>
            <a:rPr lang="en-US" sz="1800" dirty="0"/>
            <a:t>Goals and objectives</a:t>
          </a:r>
        </a:p>
      </dgm:t>
    </dgm:pt>
    <dgm:pt modelId="{D9016D80-92FB-4C84-84AF-F3C34248AD2D}" type="parTrans" cxnId="{50C50391-71B5-49C6-81CA-3AD819429A15}">
      <dgm:prSet/>
      <dgm:spPr/>
      <dgm:t>
        <a:bodyPr/>
        <a:lstStyle/>
        <a:p>
          <a:endParaRPr lang="en-US" sz="2400"/>
        </a:p>
      </dgm:t>
    </dgm:pt>
    <dgm:pt modelId="{ED9E15D0-9B69-47AF-9FC7-E6A5F214C267}" type="sibTrans" cxnId="{50C50391-71B5-49C6-81CA-3AD819429A15}">
      <dgm:prSet/>
      <dgm:spPr/>
      <dgm:t>
        <a:bodyPr/>
        <a:lstStyle/>
        <a:p>
          <a:endParaRPr lang="en-US" sz="2400"/>
        </a:p>
      </dgm:t>
    </dgm:pt>
    <dgm:pt modelId="{2A4EED00-5E15-433A-9808-C9C11CB69EB1}">
      <dgm:prSet custT="1"/>
      <dgm:spPr>
        <a:solidFill>
          <a:srgbClr val="E2C549"/>
        </a:solidFill>
      </dgm:spPr>
      <dgm:t>
        <a:bodyPr/>
        <a:lstStyle/>
        <a:p>
          <a:r>
            <a:rPr lang="en-US" sz="1800" dirty="0"/>
            <a:t>Identify stakeholders</a:t>
          </a:r>
        </a:p>
      </dgm:t>
    </dgm:pt>
    <dgm:pt modelId="{F51E35B2-931D-4FBB-B229-3A9032659E46}" type="parTrans" cxnId="{7B7E07D5-BB07-4527-A4DB-D5988500CD1D}">
      <dgm:prSet/>
      <dgm:spPr/>
      <dgm:t>
        <a:bodyPr/>
        <a:lstStyle/>
        <a:p>
          <a:endParaRPr lang="en-US" sz="2400"/>
        </a:p>
      </dgm:t>
    </dgm:pt>
    <dgm:pt modelId="{5DCEE085-16D2-43EA-99EB-58A975FF06E4}" type="sibTrans" cxnId="{7B7E07D5-BB07-4527-A4DB-D5988500CD1D}">
      <dgm:prSet/>
      <dgm:spPr/>
      <dgm:t>
        <a:bodyPr/>
        <a:lstStyle/>
        <a:p>
          <a:endParaRPr lang="en-US" sz="2400"/>
        </a:p>
      </dgm:t>
    </dgm:pt>
    <dgm:pt modelId="{2D083EAE-A83A-4F01-BABB-BFF82D73EB3E}">
      <dgm:prSet custT="1"/>
      <dgm:spPr>
        <a:solidFill>
          <a:srgbClr val="C0C3E6"/>
        </a:solidFill>
      </dgm:spPr>
      <dgm:t>
        <a:bodyPr/>
        <a:lstStyle/>
        <a:p>
          <a:r>
            <a:rPr lang="en-US" sz="2400" b="1" u="none" dirty="0"/>
            <a:t>2. </a:t>
          </a:r>
          <a:r>
            <a:rPr lang="en-US" sz="2400" b="1" u="sng" dirty="0"/>
            <a:t>Development</a:t>
          </a:r>
        </a:p>
      </dgm:t>
    </dgm:pt>
    <dgm:pt modelId="{2EA4375B-B20F-466F-86B8-150AF1D2093D}" type="parTrans" cxnId="{2C0D5074-850C-434B-A78E-717444857E24}">
      <dgm:prSet/>
      <dgm:spPr/>
      <dgm:t>
        <a:bodyPr/>
        <a:lstStyle/>
        <a:p>
          <a:endParaRPr lang="en-US" sz="2400"/>
        </a:p>
      </dgm:t>
    </dgm:pt>
    <dgm:pt modelId="{5C346EF5-3F9A-4165-86B6-B4862A020347}" type="sibTrans" cxnId="{2C0D5074-850C-434B-A78E-717444857E24}">
      <dgm:prSet/>
      <dgm:spPr>
        <a:solidFill>
          <a:srgbClr val="202452"/>
        </a:solidFill>
      </dgm:spPr>
      <dgm:t>
        <a:bodyPr/>
        <a:lstStyle/>
        <a:p>
          <a:endParaRPr lang="en-US" sz="2400"/>
        </a:p>
      </dgm:t>
    </dgm:pt>
    <dgm:pt modelId="{E7C9CFA9-5509-4156-8134-DD416AD00EA7}">
      <dgm:prSet custT="1"/>
      <dgm:spPr>
        <a:solidFill>
          <a:srgbClr val="202452"/>
        </a:solidFill>
      </dgm:spPr>
      <dgm:t>
        <a:bodyPr/>
        <a:lstStyle/>
        <a:p>
          <a:r>
            <a:rPr lang="en-US" sz="2400" b="1" u="none" dirty="0"/>
            <a:t>3. </a:t>
          </a:r>
          <a:r>
            <a:rPr lang="en-US" sz="2400" b="1" u="sng" dirty="0"/>
            <a:t>Execution</a:t>
          </a:r>
        </a:p>
      </dgm:t>
    </dgm:pt>
    <dgm:pt modelId="{25A1BB64-6B1F-4DD2-A17E-96699D8169DF}" type="parTrans" cxnId="{0157886D-F529-4EBF-95FD-980F21EDAAA8}">
      <dgm:prSet/>
      <dgm:spPr/>
      <dgm:t>
        <a:bodyPr/>
        <a:lstStyle/>
        <a:p>
          <a:endParaRPr lang="en-US" sz="2400"/>
        </a:p>
      </dgm:t>
    </dgm:pt>
    <dgm:pt modelId="{41832E50-4A5D-45D5-8738-4CEA383B8A55}" type="sibTrans" cxnId="{0157886D-F529-4EBF-95FD-980F21EDAAA8}">
      <dgm:prSet/>
      <dgm:spPr/>
      <dgm:t>
        <a:bodyPr/>
        <a:lstStyle/>
        <a:p>
          <a:endParaRPr lang="en-US" sz="2400"/>
        </a:p>
      </dgm:t>
    </dgm:pt>
    <dgm:pt modelId="{A36CBAF7-D480-4A75-BB4F-B0B48B6AFEFF}">
      <dgm:prSet custT="1"/>
      <dgm:spPr>
        <a:solidFill>
          <a:srgbClr val="202452"/>
        </a:solidFill>
      </dgm:spPr>
      <dgm:t>
        <a:bodyPr/>
        <a:lstStyle/>
        <a:p>
          <a:r>
            <a:rPr lang="en-US" sz="1800" dirty="0"/>
            <a:t>Implement your outreach plan</a:t>
          </a:r>
        </a:p>
      </dgm:t>
    </dgm:pt>
    <dgm:pt modelId="{5982EF55-6F8D-4507-9895-AE9C5DF5E98F}" type="parTrans" cxnId="{8A3E5A4B-E40A-4178-B417-D6F8117228C8}">
      <dgm:prSet/>
      <dgm:spPr/>
      <dgm:t>
        <a:bodyPr/>
        <a:lstStyle/>
        <a:p>
          <a:endParaRPr lang="en-US" sz="2400"/>
        </a:p>
      </dgm:t>
    </dgm:pt>
    <dgm:pt modelId="{A1E82A06-F730-4902-8918-10A6B8EB26AA}" type="sibTrans" cxnId="{8A3E5A4B-E40A-4178-B417-D6F8117228C8}">
      <dgm:prSet/>
      <dgm:spPr/>
      <dgm:t>
        <a:bodyPr/>
        <a:lstStyle/>
        <a:p>
          <a:endParaRPr lang="en-US" sz="2400"/>
        </a:p>
      </dgm:t>
    </dgm:pt>
    <dgm:pt modelId="{4CFC0EA5-5881-452F-AA95-552A5FFB2B57}">
      <dgm:prSet custT="1"/>
      <dgm:spPr>
        <a:solidFill>
          <a:srgbClr val="04A651"/>
        </a:solidFill>
      </dgm:spPr>
      <dgm:t>
        <a:bodyPr/>
        <a:lstStyle/>
        <a:p>
          <a:r>
            <a:rPr lang="en-US" sz="2400" b="1" u="none" dirty="0"/>
            <a:t>4. </a:t>
          </a:r>
          <a:r>
            <a:rPr lang="en-US" sz="2400" b="1" u="sng" dirty="0"/>
            <a:t>Evaluation</a:t>
          </a:r>
        </a:p>
      </dgm:t>
    </dgm:pt>
    <dgm:pt modelId="{4276F0C4-045D-413C-B863-A02A31220E8F}" type="parTrans" cxnId="{679B027C-10C6-45AA-934B-76E791D24C61}">
      <dgm:prSet/>
      <dgm:spPr/>
      <dgm:t>
        <a:bodyPr/>
        <a:lstStyle/>
        <a:p>
          <a:endParaRPr lang="en-US" sz="2400"/>
        </a:p>
      </dgm:t>
    </dgm:pt>
    <dgm:pt modelId="{EDE569AF-10D0-408A-9C42-3DB4B80484EF}" type="sibTrans" cxnId="{679B027C-10C6-45AA-934B-76E791D24C61}">
      <dgm:prSet/>
      <dgm:spPr/>
      <dgm:t>
        <a:bodyPr/>
        <a:lstStyle/>
        <a:p>
          <a:endParaRPr lang="en-US" sz="2400"/>
        </a:p>
      </dgm:t>
    </dgm:pt>
    <dgm:pt modelId="{01FE2740-3F6C-4A3B-AE6C-1DC3494AD366}">
      <dgm:prSet custT="1"/>
      <dgm:spPr>
        <a:solidFill>
          <a:srgbClr val="04A651"/>
        </a:solidFill>
      </dgm:spPr>
      <dgm:t>
        <a:bodyPr/>
        <a:lstStyle/>
        <a:p>
          <a:r>
            <a:rPr lang="en-US" sz="1800" dirty="0"/>
            <a:t>Analyze the outcome/results</a:t>
          </a:r>
        </a:p>
      </dgm:t>
    </dgm:pt>
    <dgm:pt modelId="{C9E34908-F0A2-48EF-8D5D-075084C74FA2}" type="parTrans" cxnId="{F2DC13A6-2FD9-4F8D-BE8F-999DA58425FB}">
      <dgm:prSet/>
      <dgm:spPr/>
      <dgm:t>
        <a:bodyPr/>
        <a:lstStyle/>
        <a:p>
          <a:endParaRPr lang="en-US" sz="2400"/>
        </a:p>
      </dgm:t>
    </dgm:pt>
    <dgm:pt modelId="{1320F2B9-3FA4-461A-B533-39346FE133F7}" type="sibTrans" cxnId="{F2DC13A6-2FD9-4F8D-BE8F-999DA58425FB}">
      <dgm:prSet/>
      <dgm:spPr/>
      <dgm:t>
        <a:bodyPr/>
        <a:lstStyle/>
        <a:p>
          <a:endParaRPr lang="en-US" sz="2400"/>
        </a:p>
      </dgm:t>
    </dgm:pt>
    <dgm:pt modelId="{C847082F-AB62-4265-98CF-B022C591B731}">
      <dgm:prSet custT="1"/>
      <dgm:spPr>
        <a:solidFill>
          <a:srgbClr val="C0C3E6"/>
        </a:solidFill>
      </dgm:spPr>
      <dgm:t>
        <a:bodyPr/>
        <a:lstStyle/>
        <a:p>
          <a:r>
            <a:rPr lang="en-US" sz="1800" dirty="0"/>
            <a:t>Message  </a:t>
          </a:r>
        </a:p>
      </dgm:t>
    </dgm:pt>
    <dgm:pt modelId="{3F19FCA2-788E-470B-9B61-C6E41163699B}" type="parTrans" cxnId="{CCE51142-67AC-4EA4-B665-FBFAF334FC56}">
      <dgm:prSet/>
      <dgm:spPr/>
      <dgm:t>
        <a:bodyPr/>
        <a:lstStyle/>
        <a:p>
          <a:endParaRPr lang="en-US" sz="2400"/>
        </a:p>
      </dgm:t>
    </dgm:pt>
    <dgm:pt modelId="{CCAD4AAB-8EAF-4B50-9D33-92922C1811A3}" type="sibTrans" cxnId="{CCE51142-67AC-4EA4-B665-FBFAF334FC56}">
      <dgm:prSet/>
      <dgm:spPr/>
      <dgm:t>
        <a:bodyPr/>
        <a:lstStyle/>
        <a:p>
          <a:endParaRPr lang="en-US" sz="2400"/>
        </a:p>
      </dgm:t>
    </dgm:pt>
    <dgm:pt modelId="{849CBD9C-3946-4CCF-B1CB-1B85855EF1AE}">
      <dgm:prSet custT="1"/>
      <dgm:spPr>
        <a:solidFill>
          <a:srgbClr val="C0C3E6"/>
        </a:solidFill>
      </dgm:spPr>
      <dgm:t>
        <a:bodyPr/>
        <a:lstStyle/>
        <a:p>
          <a:r>
            <a:rPr lang="en-US" sz="1800" dirty="0"/>
            <a:t>Tailor an outreach plan</a:t>
          </a:r>
        </a:p>
      </dgm:t>
    </dgm:pt>
    <dgm:pt modelId="{9C823988-EE89-4F1D-A479-FAB1EAF0A014}" type="parTrans" cxnId="{5A88B731-93CB-4D37-8B67-4C268CE4271E}">
      <dgm:prSet/>
      <dgm:spPr/>
      <dgm:t>
        <a:bodyPr/>
        <a:lstStyle/>
        <a:p>
          <a:endParaRPr lang="en-US" sz="2400"/>
        </a:p>
      </dgm:t>
    </dgm:pt>
    <dgm:pt modelId="{015CCCD8-E1C7-458D-8F24-9FFE0FE26497}" type="sibTrans" cxnId="{5A88B731-93CB-4D37-8B67-4C268CE4271E}">
      <dgm:prSet/>
      <dgm:spPr/>
      <dgm:t>
        <a:bodyPr/>
        <a:lstStyle/>
        <a:p>
          <a:endParaRPr lang="en-US" sz="2400"/>
        </a:p>
      </dgm:t>
    </dgm:pt>
    <dgm:pt modelId="{18FBE3AE-98D9-45BE-B274-444B119E2EF7}">
      <dgm:prSet custT="1"/>
      <dgm:spPr>
        <a:solidFill>
          <a:srgbClr val="C0C3E6"/>
        </a:solidFill>
      </dgm:spPr>
      <dgm:t>
        <a:bodyPr/>
        <a:lstStyle/>
        <a:p>
          <a:r>
            <a:rPr lang="en-US" sz="1800" dirty="0"/>
            <a:t>Tools and materials</a:t>
          </a:r>
        </a:p>
      </dgm:t>
    </dgm:pt>
    <dgm:pt modelId="{0298BDBF-5E0A-4EC8-8AA0-085957782E30}" type="parTrans" cxnId="{57988600-804B-47D5-8F74-EB6EA9D9712D}">
      <dgm:prSet/>
      <dgm:spPr/>
      <dgm:t>
        <a:bodyPr/>
        <a:lstStyle/>
        <a:p>
          <a:endParaRPr lang="en-US" sz="2400"/>
        </a:p>
      </dgm:t>
    </dgm:pt>
    <dgm:pt modelId="{9173555D-FE0A-4ABE-BF0B-5C5BE04D1AE7}" type="sibTrans" cxnId="{57988600-804B-47D5-8F74-EB6EA9D9712D}">
      <dgm:prSet/>
      <dgm:spPr/>
      <dgm:t>
        <a:bodyPr/>
        <a:lstStyle/>
        <a:p>
          <a:endParaRPr lang="en-US" sz="2400"/>
        </a:p>
      </dgm:t>
    </dgm:pt>
    <dgm:pt modelId="{CF42A056-872F-491C-8B91-E12226D376F0}">
      <dgm:prSet custT="1"/>
      <dgm:spPr>
        <a:solidFill>
          <a:srgbClr val="04A651"/>
        </a:solidFill>
      </dgm:spPr>
      <dgm:t>
        <a:bodyPr/>
        <a:lstStyle/>
        <a:p>
          <a:r>
            <a:rPr lang="en-US" sz="1800" dirty="0"/>
            <a:t>Share best practices</a:t>
          </a:r>
        </a:p>
      </dgm:t>
    </dgm:pt>
    <dgm:pt modelId="{25419E78-2599-498F-AAB1-3625A94BDF53}" type="parTrans" cxnId="{A8E77BCF-3430-47BD-8BB8-4D622B9EC8ED}">
      <dgm:prSet/>
      <dgm:spPr/>
      <dgm:t>
        <a:bodyPr/>
        <a:lstStyle/>
        <a:p>
          <a:endParaRPr lang="en-US"/>
        </a:p>
      </dgm:t>
    </dgm:pt>
    <dgm:pt modelId="{CEAC50DE-C936-42D5-AFDB-0DEFE46ED07B}" type="sibTrans" cxnId="{A8E77BCF-3430-47BD-8BB8-4D622B9EC8ED}">
      <dgm:prSet/>
      <dgm:spPr/>
      <dgm:t>
        <a:bodyPr/>
        <a:lstStyle/>
        <a:p>
          <a:endParaRPr lang="en-US"/>
        </a:p>
      </dgm:t>
    </dgm:pt>
    <dgm:pt modelId="{DC670DCB-936E-490B-88CD-6FC7EDAFC70D}">
      <dgm:prSet custT="1"/>
      <dgm:spPr>
        <a:solidFill>
          <a:srgbClr val="04A651"/>
        </a:solidFill>
      </dgm:spPr>
      <dgm:t>
        <a:bodyPr/>
        <a:lstStyle/>
        <a:p>
          <a:r>
            <a:rPr lang="en-US" sz="1800" dirty="0"/>
            <a:t>Make necessary corrections</a:t>
          </a:r>
        </a:p>
      </dgm:t>
    </dgm:pt>
    <dgm:pt modelId="{135E1E6E-1A92-46B4-8E6C-17DCBAD8A784}" type="parTrans" cxnId="{DE4D7FA6-EBB9-4790-9BC9-BC89579DEC02}">
      <dgm:prSet/>
      <dgm:spPr/>
      <dgm:t>
        <a:bodyPr/>
        <a:lstStyle/>
        <a:p>
          <a:endParaRPr lang="en-US"/>
        </a:p>
      </dgm:t>
    </dgm:pt>
    <dgm:pt modelId="{911FA9DD-3FC4-4733-8DBE-D99C01448699}" type="sibTrans" cxnId="{DE4D7FA6-EBB9-4790-9BC9-BC89579DEC02}">
      <dgm:prSet/>
      <dgm:spPr/>
      <dgm:t>
        <a:bodyPr/>
        <a:lstStyle/>
        <a:p>
          <a:endParaRPr lang="en-US"/>
        </a:p>
      </dgm:t>
    </dgm:pt>
    <dgm:pt modelId="{EEF2F441-6970-401A-BAEE-929BAA9122CF}" type="pres">
      <dgm:prSet presAssocID="{5940221E-C091-4F51-8031-63F9629280FF}" presName="Name0" presStyleCnt="0">
        <dgm:presLayoutVars>
          <dgm:dir/>
          <dgm:resizeHandles val="exact"/>
        </dgm:presLayoutVars>
      </dgm:prSet>
      <dgm:spPr/>
    </dgm:pt>
    <dgm:pt modelId="{C6B762C2-75D6-493C-B9D5-D06DF70C6BAC}" type="pres">
      <dgm:prSet presAssocID="{5940221E-C091-4F51-8031-63F9629280FF}" presName="cycle" presStyleCnt="0"/>
      <dgm:spPr/>
    </dgm:pt>
    <dgm:pt modelId="{531AC8F2-DD00-4A16-8A71-24611D61707F}" type="pres">
      <dgm:prSet presAssocID="{2D083EAE-A83A-4F01-BABB-BFF82D73EB3E}" presName="nodeFirstNode" presStyleLbl="node1" presStyleIdx="0" presStyleCnt="4">
        <dgm:presLayoutVars>
          <dgm:bulletEnabled val="1"/>
        </dgm:presLayoutVars>
      </dgm:prSet>
      <dgm:spPr/>
    </dgm:pt>
    <dgm:pt modelId="{14A1E27A-A748-4704-AF17-FD85D58963A3}" type="pres">
      <dgm:prSet presAssocID="{5C346EF5-3F9A-4165-86B6-B4862A020347}" presName="sibTransFirstNode" presStyleLbl="bgShp" presStyleIdx="0" presStyleCnt="1"/>
      <dgm:spPr/>
    </dgm:pt>
    <dgm:pt modelId="{7B89F739-6687-4B26-93AE-2B3E3ED27EE0}" type="pres">
      <dgm:prSet presAssocID="{E7C9CFA9-5509-4156-8134-DD416AD00EA7}" presName="nodeFollowingNodes" presStyleLbl="node1" presStyleIdx="1" presStyleCnt="4" custScaleX="107496">
        <dgm:presLayoutVars>
          <dgm:bulletEnabled val="1"/>
        </dgm:presLayoutVars>
      </dgm:prSet>
      <dgm:spPr/>
    </dgm:pt>
    <dgm:pt modelId="{F1304D8D-5C93-403C-8FCE-58B7CDDCFC3B}" type="pres">
      <dgm:prSet presAssocID="{4CFC0EA5-5881-452F-AA95-552A5FFB2B57}" presName="nodeFollowingNodes" presStyleLbl="node1" presStyleIdx="2" presStyleCnt="4" custScaleX="115567">
        <dgm:presLayoutVars>
          <dgm:bulletEnabled val="1"/>
        </dgm:presLayoutVars>
      </dgm:prSet>
      <dgm:spPr/>
    </dgm:pt>
    <dgm:pt modelId="{59A2B046-409D-43C4-80C8-C8574CAD9F20}" type="pres">
      <dgm:prSet presAssocID="{573623BF-D482-4BE9-93EA-0AEABA6636A4}" presName="nodeFollowingNodes" presStyleLbl="node1" presStyleIdx="3" presStyleCnt="4">
        <dgm:presLayoutVars>
          <dgm:bulletEnabled val="1"/>
        </dgm:presLayoutVars>
      </dgm:prSet>
      <dgm:spPr/>
    </dgm:pt>
  </dgm:ptLst>
  <dgm:cxnLst>
    <dgm:cxn modelId="{57988600-804B-47D5-8F74-EB6EA9D9712D}" srcId="{2D083EAE-A83A-4F01-BABB-BFF82D73EB3E}" destId="{18FBE3AE-98D9-45BE-B274-444B119E2EF7}" srcOrd="2" destOrd="0" parTransId="{0298BDBF-5E0A-4EC8-8AA0-085957782E30}" sibTransId="{9173555D-FE0A-4ABE-BF0B-5C5BE04D1AE7}"/>
    <dgm:cxn modelId="{A9297E07-6DB6-4A55-8BBA-298E92EA215E}" type="presOf" srcId="{01FE2740-3F6C-4A3B-AE6C-1DC3494AD366}" destId="{F1304D8D-5C93-403C-8FCE-58B7CDDCFC3B}" srcOrd="0" destOrd="1" presId="urn:microsoft.com/office/officeart/2005/8/layout/cycle3"/>
    <dgm:cxn modelId="{13582B11-415B-420A-9119-26FF3540D725}" type="presOf" srcId="{2D083EAE-A83A-4F01-BABB-BFF82D73EB3E}" destId="{531AC8F2-DD00-4A16-8A71-24611D61707F}" srcOrd="0" destOrd="0" presId="urn:microsoft.com/office/officeart/2005/8/layout/cycle3"/>
    <dgm:cxn modelId="{9D33771A-1E1C-4FFC-AAC6-23329E381EF2}" type="presOf" srcId="{4CFC0EA5-5881-452F-AA95-552A5FFB2B57}" destId="{F1304D8D-5C93-403C-8FCE-58B7CDDCFC3B}" srcOrd="0" destOrd="0" presId="urn:microsoft.com/office/officeart/2005/8/layout/cycle3"/>
    <dgm:cxn modelId="{77F0E120-64F9-45C1-94A3-38F95AED950A}" srcId="{573623BF-D482-4BE9-93EA-0AEABA6636A4}" destId="{B4CC960A-F157-4DF9-957E-421EC2C3476A}" srcOrd="0" destOrd="0" parTransId="{E70ED938-DE39-4044-B76D-E64517124E26}" sibTransId="{0AFDCDEA-82D0-4307-8324-8584D0295633}"/>
    <dgm:cxn modelId="{102BB323-081B-4792-84AB-15EA8A7E8F41}" srcId="{5940221E-C091-4F51-8031-63F9629280FF}" destId="{573623BF-D482-4BE9-93EA-0AEABA6636A4}" srcOrd="3" destOrd="0" parTransId="{B895E2B9-92F0-4CBC-AE10-E31BA475E2EB}" sibTransId="{B8006EAB-F759-4C43-BB7A-C3C362226669}"/>
    <dgm:cxn modelId="{5A88B731-93CB-4D37-8B67-4C268CE4271E}" srcId="{2D083EAE-A83A-4F01-BABB-BFF82D73EB3E}" destId="{849CBD9C-3946-4CCF-B1CB-1B85855EF1AE}" srcOrd="0" destOrd="0" parTransId="{9C823988-EE89-4F1D-A479-FAB1EAF0A014}" sibTransId="{015CCCD8-E1C7-458D-8F24-9FFE0FE26497}"/>
    <dgm:cxn modelId="{CCE51142-67AC-4EA4-B665-FBFAF334FC56}" srcId="{2D083EAE-A83A-4F01-BABB-BFF82D73EB3E}" destId="{C847082F-AB62-4265-98CF-B022C591B731}" srcOrd="1" destOrd="0" parTransId="{3F19FCA2-788E-470B-9B61-C6E41163699B}" sibTransId="{CCAD4AAB-8EAF-4B50-9D33-92922C1811A3}"/>
    <dgm:cxn modelId="{8A3E5A4B-E40A-4178-B417-D6F8117228C8}" srcId="{E7C9CFA9-5509-4156-8134-DD416AD00EA7}" destId="{A36CBAF7-D480-4A75-BB4F-B0B48B6AFEFF}" srcOrd="0" destOrd="0" parTransId="{5982EF55-6F8D-4507-9895-AE9C5DF5E98F}" sibTransId="{A1E82A06-F730-4902-8918-10A6B8EB26AA}"/>
    <dgm:cxn modelId="{0157886D-F529-4EBF-95FD-980F21EDAAA8}" srcId="{5940221E-C091-4F51-8031-63F9629280FF}" destId="{E7C9CFA9-5509-4156-8134-DD416AD00EA7}" srcOrd="1" destOrd="0" parTransId="{25A1BB64-6B1F-4DD2-A17E-96699D8169DF}" sibTransId="{41832E50-4A5D-45D5-8738-4CEA383B8A55}"/>
    <dgm:cxn modelId="{2C0D5074-850C-434B-A78E-717444857E24}" srcId="{5940221E-C091-4F51-8031-63F9629280FF}" destId="{2D083EAE-A83A-4F01-BABB-BFF82D73EB3E}" srcOrd="0" destOrd="0" parTransId="{2EA4375B-B20F-466F-86B8-150AF1D2093D}" sibTransId="{5C346EF5-3F9A-4165-86B6-B4862A020347}"/>
    <dgm:cxn modelId="{805EEA54-26F9-40C6-9FF3-7BE72EE6F374}" type="presOf" srcId="{C847082F-AB62-4265-98CF-B022C591B731}" destId="{531AC8F2-DD00-4A16-8A71-24611D61707F}" srcOrd="0" destOrd="2" presId="urn:microsoft.com/office/officeart/2005/8/layout/cycle3"/>
    <dgm:cxn modelId="{6415F855-06C6-4746-A622-AA4054FA75EE}" type="presOf" srcId="{849CBD9C-3946-4CCF-B1CB-1B85855EF1AE}" destId="{531AC8F2-DD00-4A16-8A71-24611D61707F}" srcOrd="0" destOrd="1" presId="urn:microsoft.com/office/officeart/2005/8/layout/cycle3"/>
    <dgm:cxn modelId="{8709BE57-6834-4F27-A21B-05AE80E40334}" type="presOf" srcId="{DC670DCB-936E-490B-88CD-6FC7EDAFC70D}" destId="{F1304D8D-5C93-403C-8FCE-58B7CDDCFC3B}" srcOrd="0" destOrd="3" presId="urn:microsoft.com/office/officeart/2005/8/layout/cycle3"/>
    <dgm:cxn modelId="{679B027C-10C6-45AA-934B-76E791D24C61}" srcId="{5940221E-C091-4F51-8031-63F9629280FF}" destId="{4CFC0EA5-5881-452F-AA95-552A5FFB2B57}" srcOrd="2" destOrd="0" parTransId="{4276F0C4-045D-413C-B863-A02A31220E8F}" sibTransId="{EDE569AF-10D0-408A-9C42-3DB4B80484EF}"/>
    <dgm:cxn modelId="{50C50391-71B5-49C6-81CA-3AD819429A15}" srcId="{573623BF-D482-4BE9-93EA-0AEABA6636A4}" destId="{F2F77EBA-9025-4453-B5E9-CFDA0D0789D4}" srcOrd="1" destOrd="0" parTransId="{D9016D80-92FB-4C84-84AF-F3C34248AD2D}" sibTransId="{ED9E15D0-9B69-47AF-9FC7-E6A5F214C267}"/>
    <dgm:cxn modelId="{108C1A98-E435-4F63-91D7-ECF054663F40}" type="presOf" srcId="{18FBE3AE-98D9-45BE-B274-444B119E2EF7}" destId="{531AC8F2-DD00-4A16-8A71-24611D61707F}" srcOrd="0" destOrd="3" presId="urn:microsoft.com/office/officeart/2005/8/layout/cycle3"/>
    <dgm:cxn modelId="{99EF2FA4-9B30-4193-82D9-520D31FAB299}" type="presOf" srcId="{B4CC960A-F157-4DF9-957E-421EC2C3476A}" destId="{59A2B046-409D-43C4-80C8-C8574CAD9F20}" srcOrd="0" destOrd="1" presId="urn:microsoft.com/office/officeart/2005/8/layout/cycle3"/>
    <dgm:cxn modelId="{F2DC13A6-2FD9-4F8D-BE8F-999DA58425FB}" srcId="{4CFC0EA5-5881-452F-AA95-552A5FFB2B57}" destId="{01FE2740-3F6C-4A3B-AE6C-1DC3494AD366}" srcOrd="0" destOrd="0" parTransId="{C9E34908-F0A2-48EF-8D5D-075084C74FA2}" sibTransId="{1320F2B9-3FA4-461A-B533-39346FE133F7}"/>
    <dgm:cxn modelId="{DE4D7FA6-EBB9-4790-9BC9-BC89579DEC02}" srcId="{4CFC0EA5-5881-452F-AA95-552A5FFB2B57}" destId="{DC670DCB-936E-490B-88CD-6FC7EDAFC70D}" srcOrd="2" destOrd="0" parTransId="{135E1E6E-1A92-46B4-8E6C-17DCBAD8A784}" sibTransId="{911FA9DD-3FC4-4733-8DBE-D99C01448699}"/>
    <dgm:cxn modelId="{4B5195AB-9E84-4387-88E6-F886548D41CC}" type="presOf" srcId="{F2F77EBA-9025-4453-B5E9-CFDA0D0789D4}" destId="{59A2B046-409D-43C4-80C8-C8574CAD9F20}" srcOrd="0" destOrd="2" presId="urn:microsoft.com/office/officeart/2005/8/layout/cycle3"/>
    <dgm:cxn modelId="{94E0CBAB-44D9-49EB-982D-CB0D3048843F}" type="presOf" srcId="{5940221E-C091-4F51-8031-63F9629280FF}" destId="{EEF2F441-6970-401A-BAEE-929BAA9122CF}" srcOrd="0" destOrd="0" presId="urn:microsoft.com/office/officeart/2005/8/layout/cycle3"/>
    <dgm:cxn modelId="{50A5ACB6-E428-482D-B9B2-3DF258026198}" type="presOf" srcId="{573623BF-D482-4BE9-93EA-0AEABA6636A4}" destId="{59A2B046-409D-43C4-80C8-C8574CAD9F20}" srcOrd="0" destOrd="0" presId="urn:microsoft.com/office/officeart/2005/8/layout/cycle3"/>
    <dgm:cxn modelId="{DFBF93B8-ED6E-41CF-B84B-DFA00CA03AAF}" type="presOf" srcId="{E7C9CFA9-5509-4156-8134-DD416AD00EA7}" destId="{7B89F739-6687-4B26-93AE-2B3E3ED27EE0}" srcOrd="0" destOrd="0" presId="urn:microsoft.com/office/officeart/2005/8/layout/cycle3"/>
    <dgm:cxn modelId="{137A15C8-A749-4635-90B8-6DA1C1182348}" type="presOf" srcId="{2A4EED00-5E15-433A-9808-C9C11CB69EB1}" destId="{59A2B046-409D-43C4-80C8-C8574CAD9F20}" srcOrd="0" destOrd="3" presId="urn:microsoft.com/office/officeart/2005/8/layout/cycle3"/>
    <dgm:cxn modelId="{F2D623C8-FD14-4E44-B762-193E46512D87}" type="presOf" srcId="{A36CBAF7-D480-4A75-BB4F-B0B48B6AFEFF}" destId="{7B89F739-6687-4B26-93AE-2B3E3ED27EE0}" srcOrd="0" destOrd="1" presId="urn:microsoft.com/office/officeart/2005/8/layout/cycle3"/>
    <dgm:cxn modelId="{A8E77BCF-3430-47BD-8BB8-4D622B9EC8ED}" srcId="{4CFC0EA5-5881-452F-AA95-552A5FFB2B57}" destId="{CF42A056-872F-491C-8B91-E12226D376F0}" srcOrd="1" destOrd="0" parTransId="{25419E78-2599-498F-AAB1-3625A94BDF53}" sibTransId="{CEAC50DE-C936-42D5-AFDB-0DEFE46ED07B}"/>
    <dgm:cxn modelId="{7B7E07D5-BB07-4527-A4DB-D5988500CD1D}" srcId="{573623BF-D482-4BE9-93EA-0AEABA6636A4}" destId="{2A4EED00-5E15-433A-9808-C9C11CB69EB1}" srcOrd="2" destOrd="0" parTransId="{F51E35B2-931D-4FBB-B229-3A9032659E46}" sibTransId="{5DCEE085-16D2-43EA-99EB-58A975FF06E4}"/>
    <dgm:cxn modelId="{5B674CE0-7CE7-4D5B-8F02-D32EBF579718}" type="presOf" srcId="{CF42A056-872F-491C-8B91-E12226D376F0}" destId="{F1304D8D-5C93-403C-8FCE-58B7CDDCFC3B}" srcOrd="0" destOrd="2" presId="urn:microsoft.com/office/officeart/2005/8/layout/cycle3"/>
    <dgm:cxn modelId="{5E63B8F6-FD51-4E42-86D8-A8512006154C}" type="presOf" srcId="{5C346EF5-3F9A-4165-86B6-B4862A020347}" destId="{14A1E27A-A748-4704-AF17-FD85D58963A3}" srcOrd="0" destOrd="0" presId="urn:microsoft.com/office/officeart/2005/8/layout/cycle3"/>
    <dgm:cxn modelId="{274B529C-16C3-471B-8F3C-05AF98CEFFC8}" type="presParOf" srcId="{EEF2F441-6970-401A-BAEE-929BAA9122CF}" destId="{C6B762C2-75D6-493C-B9D5-D06DF70C6BAC}" srcOrd="0" destOrd="0" presId="urn:microsoft.com/office/officeart/2005/8/layout/cycle3"/>
    <dgm:cxn modelId="{122C49ED-D7CE-4EE3-991F-464D92962363}" type="presParOf" srcId="{C6B762C2-75D6-493C-B9D5-D06DF70C6BAC}" destId="{531AC8F2-DD00-4A16-8A71-24611D61707F}" srcOrd="0" destOrd="0" presId="urn:microsoft.com/office/officeart/2005/8/layout/cycle3"/>
    <dgm:cxn modelId="{CA8CC4DB-E88D-4463-A1ED-8FC61A09C009}" type="presParOf" srcId="{C6B762C2-75D6-493C-B9D5-D06DF70C6BAC}" destId="{14A1E27A-A748-4704-AF17-FD85D58963A3}" srcOrd="1" destOrd="0" presId="urn:microsoft.com/office/officeart/2005/8/layout/cycle3"/>
    <dgm:cxn modelId="{DB0BFA4B-DFFF-46EC-9EDF-A11A602C52EA}" type="presParOf" srcId="{C6B762C2-75D6-493C-B9D5-D06DF70C6BAC}" destId="{7B89F739-6687-4B26-93AE-2B3E3ED27EE0}" srcOrd="2" destOrd="0" presId="urn:microsoft.com/office/officeart/2005/8/layout/cycle3"/>
    <dgm:cxn modelId="{E5E18849-A171-4BFB-9920-8C8CB0818ABE}" type="presParOf" srcId="{C6B762C2-75D6-493C-B9D5-D06DF70C6BAC}" destId="{F1304D8D-5C93-403C-8FCE-58B7CDDCFC3B}" srcOrd="3" destOrd="0" presId="urn:microsoft.com/office/officeart/2005/8/layout/cycle3"/>
    <dgm:cxn modelId="{74FDB6A1-2223-48AC-8746-CC1392DF14A1}" type="presParOf" srcId="{C6B762C2-75D6-493C-B9D5-D06DF70C6BAC}" destId="{59A2B046-409D-43C4-80C8-C8574CAD9F20}" srcOrd="4" destOrd="0" presId="urn:microsoft.com/office/officeart/2005/8/layout/cycle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8EA03B-80D6-406E-BE10-2D7CD52AB966}" type="doc">
      <dgm:prSet loTypeId="urn:microsoft.com/office/officeart/2005/8/layout/pList2" loCatId="list" qsTypeId="urn:microsoft.com/office/officeart/2005/8/quickstyle/simple1" qsCatId="simple" csTypeId="urn:microsoft.com/office/officeart/2005/8/colors/accent6_5" csCatId="accent6" phldr="1"/>
      <dgm:spPr/>
      <dgm:t>
        <a:bodyPr/>
        <a:lstStyle/>
        <a:p>
          <a:endParaRPr lang="en-US"/>
        </a:p>
      </dgm:t>
    </dgm:pt>
    <dgm:pt modelId="{C65D391C-E58C-419A-A0D8-894F2FE80BA5}">
      <dgm:prSet custT="1"/>
      <dgm:spPr>
        <a:solidFill>
          <a:srgbClr val="04A651">
            <a:alpha val="89804"/>
          </a:srgbClr>
        </a:solidFill>
      </dgm:spPr>
      <dgm:t>
        <a:bodyPr/>
        <a:lstStyle/>
        <a:p>
          <a:r>
            <a:rPr lang="en-US" sz="2800" b="1" dirty="0">
              <a:solidFill>
                <a:srgbClr val="202452"/>
              </a:solidFill>
            </a:rPr>
            <a:t>Strategies for conducting Community Outreach:</a:t>
          </a:r>
        </a:p>
      </dgm:t>
    </dgm:pt>
    <dgm:pt modelId="{6AD96474-74F6-4346-BB62-75A1E76336CE}" type="parTrans" cxnId="{D7C7F1BE-F8AC-40F0-984B-5557535A25F7}">
      <dgm:prSet/>
      <dgm:spPr/>
      <dgm:t>
        <a:bodyPr/>
        <a:lstStyle/>
        <a:p>
          <a:endParaRPr lang="en-US"/>
        </a:p>
      </dgm:t>
    </dgm:pt>
    <dgm:pt modelId="{69EBD625-51FE-47BF-859B-4379C44A9927}" type="sibTrans" cxnId="{D7C7F1BE-F8AC-40F0-984B-5557535A25F7}">
      <dgm:prSet/>
      <dgm:spPr/>
      <dgm:t>
        <a:bodyPr/>
        <a:lstStyle/>
        <a:p>
          <a:endParaRPr lang="en-US"/>
        </a:p>
      </dgm:t>
    </dgm:pt>
    <dgm:pt modelId="{28C51E3F-8D47-49A1-8152-CE2097139989}">
      <dgm:prSet custT="1"/>
      <dgm:spPr>
        <a:solidFill>
          <a:srgbClr val="04A651">
            <a:alpha val="89804"/>
          </a:srgbClr>
        </a:solidFill>
      </dgm:spPr>
      <dgm:t>
        <a:bodyPr/>
        <a:lstStyle/>
        <a:p>
          <a:r>
            <a:rPr lang="en-US" sz="2200" dirty="0"/>
            <a:t>Build trust and become a familiar face</a:t>
          </a:r>
        </a:p>
      </dgm:t>
    </dgm:pt>
    <dgm:pt modelId="{754468D6-419D-4210-B692-0A75670BFD1E}" type="parTrans" cxnId="{423042AA-6B3A-434A-B1B6-5CD6BB500EF0}">
      <dgm:prSet/>
      <dgm:spPr/>
      <dgm:t>
        <a:bodyPr/>
        <a:lstStyle/>
        <a:p>
          <a:endParaRPr lang="en-US"/>
        </a:p>
      </dgm:t>
    </dgm:pt>
    <dgm:pt modelId="{660003AA-74A7-4D37-858B-D5E12C8CE613}" type="sibTrans" cxnId="{423042AA-6B3A-434A-B1B6-5CD6BB500EF0}">
      <dgm:prSet/>
      <dgm:spPr/>
      <dgm:t>
        <a:bodyPr/>
        <a:lstStyle/>
        <a:p>
          <a:endParaRPr lang="en-US"/>
        </a:p>
      </dgm:t>
    </dgm:pt>
    <dgm:pt modelId="{75847BB7-E864-4F12-9040-920A48FF0F2F}">
      <dgm:prSet custT="1"/>
      <dgm:spPr>
        <a:solidFill>
          <a:srgbClr val="04A651">
            <a:alpha val="89804"/>
          </a:srgbClr>
        </a:solidFill>
      </dgm:spPr>
      <dgm:t>
        <a:bodyPr/>
        <a:lstStyle/>
        <a:p>
          <a:r>
            <a:rPr lang="en-US" sz="2200" dirty="0"/>
            <a:t>Be friendly and a conversationalist</a:t>
          </a:r>
        </a:p>
      </dgm:t>
    </dgm:pt>
    <dgm:pt modelId="{D10C790A-DAF0-4DCE-A82C-884B32A00509}" type="parTrans" cxnId="{72CC361F-629E-4152-82E8-4BD72CDDD388}">
      <dgm:prSet/>
      <dgm:spPr/>
      <dgm:t>
        <a:bodyPr/>
        <a:lstStyle/>
        <a:p>
          <a:endParaRPr lang="en-US"/>
        </a:p>
      </dgm:t>
    </dgm:pt>
    <dgm:pt modelId="{FC4FC551-A74E-4E49-8A8E-C4FC17D51D7F}" type="sibTrans" cxnId="{72CC361F-629E-4152-82E8-4BD72CDDD388}">
      <dgm:prSet/>
      <dgm:spPr/>
      <dgm:t>
        <a:bodyPr/>
        <a:lstStyle/>
        <a:p>
          <a:endParaRPr lang="en-US"/>
        </a:p>
      </dgm:t>
    </dgm:pt>
    <dgm:pt modelId="{4CAA875A-D599-40B6-9495-FAF258B01DAF}">
      <dgm:prSet custT="1"/>
      <dgm:spPr>
        <a:solidFill>
          <a:srgbClr val="04A651">
            <a:alpha val="89804"/>
          </a:srgbClr>
        </a:solidFill>
      </dgm:spPr>
      <dgm:t>
        <a:bodyPr/>
        <a:lstStyle/>
        <a:p>
          <a:r>
            <a:rPr lang="en-US" sz="2200" dirty="0"/>
            <a:t>Maintain consistent and ongoing communication</a:t>
          </a:r>
        </a:p>
      </dgm:t>
    </dgm:pt>
    <dgm:pt modelId="{1A58BA39-6793-42A4-A52E-3031E558E7C2}" type="parTrans" cxnId="{C5687907-1749-4B61-ADE3-CE33EB899B33}">
      <dgm:prSet/>
      <dgm:spPr/>
      <dgm:t>
        <a:bodyPr/>
        <a:lstStyle/>
        <a:p>
          <a:endParaRPr lang="en-US"/>
        </a:p>
      </dgm:t>
    </dgm:pt>
    <dgm:pt modelId="{1BF65879-3759-4FA8-8125-C07661F4D225}" type="sibTrans" cxnId="{C5687907-1749-4B61-ADE3-CE33EB899B33}">
      <dgm:prSet/>
      <dgm:spPr/>
      <dgm:t>
        <a:bodyPr/>
        <a:lstStyle/>
        <a:p>
          <a:endParaRPr lang="en-US"/>
        </a:p>
      </dgm:t>
    </dgm:pt>
    <dgm:pt modelId="{BE7FBDBF-B799-4A50-8FF2-4880BA668FCB}">
      <dgm:prSet custT="1"/>
      <dgm:spPr>
        <a:solidFill>
          <a:srgbClr val="04A651">
            <a:alpha val="89804"/>
          </a:srgbClr>
        </a:solidFill>
      </dgm:spPr>
      <dgm:t>
        <a:bodyPr/>
        <a:lstStyle/>
        <a:p>
          <a:r>
            <a:rPr lang="en-US" sz="2200" dirty="0"/>
            <a:t>Tailor your strategy, message and materials for your intended audience</a:t>
          </a:r>
        </a:p>
      </dgm:t>
    </dgm:pt>
    <dgm:pt modelId="{2548434C-D7F8-4786-8A15-6560A931F0D4}" type="parTrans" cxnId="{4A047E7D-2027-4E6F-A907-41F0741B485C}">
      <dgm:prSet/>
      <dgm:spPr/>
      <dgm:t>
        <a:bodyPr/>
        <a:lstStyle/>
        <a:p>
          <a:endParaRPr lang="en-US"/>
        </a:p>
      </dgm:t>
    </dgm:pt>
    <dgm:pt modelId="{813B46C0-5578-4AD8-AE5F-0EAC0D622112}" type="sibTrans" cxnId="{4A047E7D-2027-4E6F-A907-41F0741B485C}">
      <dgm:prSet/>
      <dgm:spPr/>
      <dgm:t>
        <a:bodyPr/>
        <a:lstStyle/>
        <a:p>
          <a:endParaRPr lang="en-US"/>
        </a:p>
      </dgm:t>
    </dgm:pt>
    <dgm:pt modelId="{A626F87E-F68D-4946-B1D9-AE2BF537C4F5}">
      <dgm:prSet custT="1"/>
      <dgm:spPr>
        <a:solidFill>
          <a:srgbClr val="04A651">
            <a:alpha val="89804"/>
          </a:srgbClr>
        </a:solidFill>
      </dgm:spPr>
      <dgm:t>
        <a:bodyPr/>
        <a:lstStyle/>
        <a:p>
          <a:r>
            <a:rPr lang="en-US" sz="2200" dirty="0"/>
            <a:t>Identify the people/organization you are trying to reach</a:t>
          </a:r>
        </a:p>
      </dgm:t>
    </dgm:pt>
    <dgm:pt modelId="{C9129152-DC8E-4711-A3D0-EA287FD862E5}" type="parTrans" cxnId="{4D8D08F9-2C62-4851-9A29-0CFF3A51A3B6}">
      <dgm:prSet/>
      <dgm:spPr/>
      <dgm:t>
        <a:bodyPr/>
        <a:lstStyle/>
        <a:p>
          <a:endParaRPr lang="en-US"/>
        </a:p>
      </dgm:t>
    </dgm:pt>
    <dgm:pt modelId="{4F3EB572-3D86-4362-B925-1C4A7D250E23}" type="sibTrans" cxnId="{4D8D08F9-2C62-4851-9A29-0CFF3A51A3B6}">
      <dgm:prSet/>
      <dgm:spPr/>
      <dgm:t>
        <a:bodyPr/>
        <a:lstStyle/>
        <a:p>
          <a:endParaRPr lang="en-US"/>
        </a:p>
      </dgm:t>
    </dgm:pt>
    <dgm:pt modelId="{7A808D18-A217-456D-A96D-C93BFE6C25A5}" type="pres">
      <dgm:prSet presAssocID="{2E8EA03B-80D6-406E-BE10-2D7CD52AB966}" presName="Name0" presStyleCnt="0">
        <dgm:presLayoutVars>
          <dgm:dir/>
          <dgm:resizeHandles val="exact"/>
        </dgm:presLayoutVars>
      </dgm:prSet>
      <dgm:spPr/>
    </dgm:pt>
    <dgm:pt modelId="{3A1B5831-C7D2-42B1-B20E-AEDBDD1D13FF}" type="pres">
      <dgm:prSet presAssocID="{2E8EA03B-80D6-406E-BE10-2D7CD52AB966}" presName="bkgdShp" presStyleLbl="alignAccFollowNode1" presStyleIdx="0" presStyleCnt="1" custLinFactNeighborX="-1022" custLinFactNeighborY="575"/>
      <dgm:spPr>
        <a:solidFill>
          <a:srgbClr val="6DFBB1">
            <a:alpha val="90000"/>
          </a:srgbClr>
        </a:solidFill>
      </dgm:spPr>
    </dgm:pt>
    <dgm:pt modelId="{7B4354C2-C78D-4BBA-A2DA-E2CBDAB8F4E7}" type="pres">
      <dgm:prSet presAssocID="{2E8EA03B-80D6-406E-BE10-2D7CD52AB966}" presName="linComp" presStyleCnt="0"/>
      <dgm:spPr/>
    </dgm:pt>
    <dgm:pt modelId="{0A64CB1C-DE7F-4E83-A088-17778F7314D5}" type="pres">
      <dgm:prSet presAssocID="{C65D391C-E58C-419A-A0D8-894F2FE80BA5}" presName="compNode" presStyleCnt="0"/>
      <dgm:spPr/>
    </dgm:pt>
    <dgm:pt modelId="{7E7A4214-0314-42E0-8A05-CAD91930CAA4}" type="pres">
      <dgm:prSet presAssocID="{C65D391C-E58C-419A-A0D8-894F2FE80BA5}" presName="node" presStyleLbl="node1" presStyleIdx="0" presStyleCnt="1" custLinFactNeighborX="-696" custLinFactNeighborY="470">
        <dgm:presLayoutVars>
          <dgm:bulletEnabled val="1"/>
        </dgm:presLayoutVars>
      </dgm:prSet>
      <dgm:spPr/>
    </dgm:pt>
    <dgm:pt modelId="{83713CF3-50AE-42FA-A890-0829622D3788}" type="pres">
      <dgm:prSet presAssocID="{C65D391C-E58C-419A-A0D8-894F2FE80BA5}" presName="invisiNode" presStyleLbl="node1" presStyleIdx="0" presStyleCnt="1"/>
      <dgm:spPr/>
    </dgm:pt>
    <dgm:pt modelId="{5EF56216-11FD-4687-AC49-3BADD1844271}" type="pres">
      <dgm:prSet presAssocID="{C65D391C-E58C-419A-A0D8-894F2FE80BA5}" presName="imagNode" presStyleLbl="fgImgPlace1" presStyleIdx="0" presStyleCnt="1" custLinFactNeighborX="394" custLinFactNeighborY="2151"/>
      <dgm:spPr>
        <a:blipFill>
          <a:blip xmlns:r="http://schemas.openxmlformats.org/officeDocument/2006/relationships" r:embed="rId1"/>
          <a:srcRect/>
          <a:stretch>
            <a:fillRect t="-147000" b="-147000"/>
          </a:stretch>
        </a:blipFill>
      </dgm:spPr>
      <dgm:extLst>
        <a:ext uri="{E40237B7-FDA0-4F09-8148-C483321AD2D9}">
          <dgm14:cNvPr xmlns:dgm14="http://schemas.microsoft.com/office/drawing/2010/diagram" id="0" name="" descr="People working on ideas"/>
        </a:ext>
      </dgm:extLst>
    </dgm:pt>
  </dgm:ptLst>
  <dgm:cxnLst>
    <dgm:cxn modelId="{6D8F5405-6A88-4435-8CB5-2F93DECFDA26}" type="presOf" srcId="{4CAA875A-D599-40B6-9495-FAF258B01DAF}" destId="{7E7A4214-0314-42E0-8A05-CAD91930CAA4}" srcOrd="0" destOrd="5" presId="urn:microsoft.com/office/officeart/2005/8/layout/pList2"/>
    <dgm:cxn modelId="{C5687907-1749-4B61-ADE3-CE33EB899B33}" srcId="{C65D391C-E58C-419A-A0D8-894F2FE80BA5}" destId="{4CAA875A-D599-40B6-9495-FAF258B01DAF}" srcOrd="4" destOrd="0" parTransId="{1A58BA39-6793-42A4-A52E-3031E558E7C2}" sibTransId="{1BF65879-3759-4FA8-8125-C07661F4D225}"/>
    <dgm:cxn modelId="{72CC361F-629E-4152-82E8-4BD72CDDD388}" srcId="{C65D391C-E58C-419A-A0D8-894F2FE80BA5}" destId="{75847BB7-E864-4F12-9040-920A48FF0F2F}" srcOrd="3" destOrd="0" parTransId="{D10C790A-DAF0-4DCE-A82C-884B32A00509}" sibTransId="{FC4FC551-A74E-4E49-8A8E-C4FC17D51D7F}"/>
    <dgm:cxn modelId="{140A6929-09FF-4D8F-B8F5-BC589A6A8FB7}" type="presOf" srcId="{75847BB7-E864-4F12-9040-920A48FF0F2F}" destId="{7E7A4214-0314-42E0-8A05-CAD91930CAA4}" srcOrd="0" destOrd="4" presId="urn:microsoft.com/office/officeart/2005/8/layout/pList2"/>
    <dgm:cxn modelId="{E347EB37-C80E-4679-8696-4ECE61233975}" type="presOf" srcId="{2E8EA03B-80D6-406E-BE10-2D7CD52AB966}" destId="{7A808D18-A217-456D-A96D-C93BFE6C25A5}" srcOrd="0" destOrd="0" presId="urn:microsoft.com/office/officeart/2005/8/layout/pList2"/>
    <dgm:cxn modelId="{E5517F6D-F18A-454D-BAB7-600FC097A8BF}" type="presOf" srcId="{C65D391C-E58C-419A-A0D8-894F2FE80BA5}" destId="{7E7A4214-0314-42E0-8A05-CAD91930CAA4}" srcOrd="0" destOrd="0" presId="urn:microsoft.com/office/officeart/2005/8/layout/pList2"/>
    <dgm:cxn modelId="{599E9F59-8542-4161-A52B-B43D4F309412}" type="presOf" srcId="{A626F87E-F68D-4946-B1D9-AE2BF537C4F5}" destId="{7E7A4214-0314-42E0-8A05-CAD91930CAA4}" srcOrd="0" destOrd="1" presId="urn:microsoft.com/office/officeart/2005/8/layout/pList2"/>
    <dgm:cxn modelId="{4A047E7D-2027-4E6F-A907-41F0741B485C}" srcId="{C65D391C-E58C-419A-A0D8-894F2FE80BA5}" destId="{BE7FBDBF-B799-4A50-8FF2-4880BA668FCB}" srcOrd="1" destOrd="0" parTransId="{2548434C-D7F8-4786-8A15-6560A931F0D4}" sibTransId="{813B46C0-5578-4AD8-AE5F-0EAC0D622112}"/>
    <dgm:cxn modelId="{37532B95-94D8-4102-AD8B-8A9E516DF061}" type="presOf" srcId="{28C51E3F-8D47-49A1-8152-CE2097139989}" destId="{7E7A4214-0314-42E0-8A05-CAD91930CAA4}" srcOrd="0" destOrd="3" presId="urn:microsoft.com/office/officeart/2005/8/layout/pList2"/>
    <dgm:cxn modelId="{DD926497-034A-4DD6-9220-D41AD23926F5}" type="presOf" srcId="{BE7FBDBF-B799-4A50-8FF2-4880BA668FCB}" destId="{7E7A4214-0314-42E0-8A05-CAD91930CAA4}" srcOrd="0" destOrd="2" presId="urn:microsoft.com/office/officeart/2005/8/layout/pList2"/>
    <dgm:cxn modelId="{423042AA-6B3A-434A-B1B6-5CD6BB500EF0}" srcId="{C65D391C-E58C-419A-A0D8-894F2FE80BA5}" destId="{28C51E3F-8D47-49A1-8152-CE2097139989}" srcOrd="2" destOrd="0" parTransId="{754468D6-419D-4210-B692-0A75670BFD1E}" sibTransId="{660003AA-74A7-4D37-858B-D5E12C8CE613}"/>
    <dgm:cxn modelId="{D7C7F1BE-F8AC-40F0-984B-5557535A25F7}" srcId="{2E8EA03B-80D6-406E-BE10-2D7CD52AB966}" destId="{C65D391C-E58C-419A-A0D8-894F2FE80BA5}" srcOrd="0" destOrd="0" parTransId="{6AD96474-74F6-4346-BB62-75A1E76336CE}" sibTransId="{69EBD625-51FE-47BF-859B-4379C44A9927}"/>
    <dgm:cxn modelId="{4D8D08F9-2C62-4851-9A29-0CFF3A51A3B6}" srcId="{C65D391C-E58C-419A-A0D8-894F2FE80BA5}" destId="{A626F87E-F68D-4946-B1D9-AE2BF537C4F5}" srcOrd="0" destOrd="0" parTransId="{C9129152-DC8E-4711-A3D0-EA287FD862E5}" sibTransId="{4F3EB572-3D86-4362-B925-1C4A7D250E23}"/>
    <dgm:cxn modelId="{E7934B68-771F-450D-9C41-B00A18119A30}" type="presParOf" srcId="{7A808D18-A217-456D-A96D-C93BFE6C25A5}" destId="{3A1B5831-C7D2-42B1-B20E-AEDBDD1D13FF}" srcOrd="0" destOrd="0" presId="urn:microsoft.com/office/officeart/2005/8/layout/pList2"/>
    <dgm:cxn modelId="{C29F30A1-11C8-4508-8F72-F7DC44F7C13C}" type="presParOf" srcId="{7A808D18-A217-456D-A96D-C93BFE6C25A5}" destId="{7B4354C2-C78D-4BBA-A2DA-E2CBDAB8F4E7}" srcOrd="1" destOrd="0" presId="urn:microsoft.com/office/officeart/2005/8/layout/pList2"/>
    <dgm:cxn modelId="{87F8F10B-B974-4341-8B2B-D04F6EE7F937}" type="presParOf" srcId="{7B4354C2-C78D-4BBA-A2DA-E2CBDAB8F4E7}" destId="{0A64CB1C-DE7F-4E83-A088-17778F7314D5}" srcOrd="0" destOrd="0" presId="urn:microsoft.com/office/officeart/2005/8/layout/pList2"/>
    <dgm:cxn modelId="{4B9EFE6C-9730-4E30-908E-D2F2A497EC8D}" type="presParOf" srcId="{0A64CB1C-DE7F-4E83-A088-17778F7314D5}" destId="{7E7A4214-0314-42E0-8A05-CAD91930CAA4}" srcOrd="0" destOrd="0" presId="urn:microsoft.com/office/officeart/2005/8/layout/pList2"/>
    <dgm:cxn modelId="{84161584-5E58-4986-A6F5-3A4D567F84D4}" type="presParOf" srcId="{0A64CB1C-DE7F-4E83-A088-17778F7314D5}" destId="{83713CF3-50AE-42FA-A890-0829622D3788}" srcOrd="1" destOrd="0" presId="urn:microsoft.com/office/officeart/2005/8/layout/pList2"/>
    <dgm:cxn modelId="{4FC2A618-8935-48A2-9174-C47EF508BFE1}" type="presParOf" srcId="{0A64CB1C-DE7F-4E83-A088-17778F7314D5}" destId="{5EF56216-11FD-4687-AC49-3BADD184427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562561-BEE8-4F9A-8096-A1CE38C0D3FD}" type="doc">
      <dgm:prSet loTypeId="urn:diagrams.loki3.com/BracketList" loCatId="list" qsTypeId="urn:microsoft.com/office/officeart/2005/8/quickstyle/simple1" qsCatId="simple" csTypeId="urn:microsoft.com/office/officeart/2005/8/colors/accent6_5" csCatId="accent6" phldr="1"/>
      <dgm:spPr/>
      <dgm:t>
        <a:bodyPr/>
        <a:lstStyle/>
        <a:p>
          <a:endParaRPr lang="en-US"/>
        </a:p>
      </dgm:t>
    </dgm:pt>
    <dgm:pt modelId="{E2C89647-04F3-472A-AE19-8F87E1E73655}">
      <dgm:prSet custT="1"/>
      <dgm:spPr>
        <a:solidFill>
          <a:srgbClr val="202452"/>
        </a:solidFill>
      </dgm:spPr>
      <dgm:t>
        <a:bodyPr/>
        <a:lstStyle/>
        <a:p>
          <a:pPr algn="ctr"/>
          <a:r>
            <a:rPr lang="en-US" sz="2000" b="1" dirty="0">
              <a:solidFill>
                <a:schemeClr val="bg1"/>
              </a:solidFill>
            </a:rPr>
            <a:t>DVOP specialists should grow and build relationships with the following organizations:</a:t>
          </a:r>
        </a:p>
      </dgm:t>
    </dgm:pt>
    <dgm:pt modelId="{DAA4B3B2-8ABC-46A9-9531-23E4CC3DD0CF}" type="parTrans" cxnId="{D64EA86C-A658-4D1E-8F5D-F82503B37239}">
      <dgm:prSet/>
      <dgm:spPr/>
      <dgm:t>
        <a:bodyPr/>
        <a:lstStyle/>
        <a:p>
          <a:endParaRPr lang="en-US" sz="1400"/>
        </a:p>
      </dgm:t>
    </dgm:pt>
    <dgm:pt modelId="{3453A597-0A55-4B7A-BF50-F5D91F4A629C}" type="sibTrans" cxnId="{D64EA86C-A658-4D1E-8F5D-F82503B37239}">
      <dgm:prSet/>
      <dgm:spPr/>
      <dgm:t>
        <a:bodyPr/>
        <a:lstStyle/>
        <a:p>
          <a:endParaRPr lang="en-US" sz="1400"/>
        </a:p>
      </dgm:t>
    </dgm:pt>
    <dgm:pt modelId="{C1CBAE4F-050B-4B89-915D-A409BA58D85F}">
      <dgm:prSet custT="1"/>
      <dgm:spPr>
        <a:solidFill>
          <a:srgbClr val="04A651">
            <a:alpha val="90000"/>
          </a:srgbClr>
        </a:solidFill>
      </dgm:spPr>
      <dgm:t>
        <a:bodyPr/>
        <a:lstStyle/>
        <a:p>
          <a:pPr>
            <a:lnSpc>
              <a:spcPct val="100000"/>
            </a:lnSpc>
            <a:spcAft>
              <a:spcPts val="0"/>
            </a:spcAft>
          </a:pPr>
          <a:r>
            <a:rPr lang="en-US" sz="1800" u="none" dirty="0"/>
            <a:t>Department of Veterans Affairs Hospital (VA)</a:t>
          </a:r>
        </a:p>
      </dgm:t>
    </dgm:pt>
    <dgm:pt modelId="{8DF19DEE-B22C-4445-819D-F33CDCF30F36}" type="parTrans" cxnId="{7309D52C-8FF5-4865-98BB-8EA703D2CA7D}">
      <dgm:prSet/>
      <dgm:spPr/>
      <dgm:t>
        <a:bodyPr/>
        <a:lstStyle/>
        <a:p>
          <a:endParaRPr lang="en-US" sz="1400"/>
        </a:p>
      </dgm:t>
    </dgm:pt>
    <dgm:pt modelId="{AEDA61DB-81D1-419D-9AB6-AA6D489BF35F}" type="sibTrans" cxnId="{7309D52C-8FF5-4865-98BB-8EA703D2CA7D}">
      <dgm:prSet/>
      <dgm:spPr/>
      <dgm:t>
        <a:bodyPr/>
        <a:lstStyle/>
        <a:p>
          <a:endParaRPr lang="en-US" sz="1400"/>
        </a:p>
      </dgm:t>
    </dgm:pt>
    <dgm:pt modelId="{1B82457B-BC6E-44A2-8B81-55CF89A332C5}">
      <dgm:prSet custT="1"/>
      <dgm:spPr>
        <a:solidFill>
          <a:srgbClr val="04A651">
            <a:alpha val="90000"/>
          </a:srgbClr>
        </a:solidFill>
      </dgm:spPr>
      <dgm:t>
        <a:bodyPr/>
        <a:lstStyle/>
        <a:p>
          <a:pPr>
            <a:lnSpc>
              <a:spcPct val="100000"/>
            </a:lnSpc>
            <a:spcAft>
              <a:spcPts val="0"/>
            </a:spcAft>
          </a:pPr>
          <a:r>
            <a:rPr lang="en-US" sz="1800" u="none" dirty="0"/>
            <a:t>Disabled American Veterans (DAV)</a:t>
          </a:r>
        </a:p>
      </dgm:t>
    </dgm:pt>
    <dgm:pt modelId="{69957ED7-202E-43BF-B570-0656777827FA}" type="parTrans" cxnId="{383D8E22-B93E-4889-AE82-1A1D736FF379}">
      <dgm:prSet/>
      <dgm:spPr/>
      <dgm:t>
        <a:bodyPr/>
        <a:lstStyle/>
        <a:p>
          <a:endParaRPr lang="en-US" sz="1400"/>
        </a:p>
      </dgm:t>
    </dgm:pt>
    <dgm:pt modelId="{608C6153-733D-4AF7-B9FE-7E8C62EB6F62}" type="sibTrans" cxnId="{383D8E22-B93E-4889-AE82-1A1D736FF379}">
      <dgm:prSet/>
      <dgm:spPr/>
      <dgm:t>
        <a:bodyPr/>
        <a:lstStyle/>
        <a:p>
          <a:endParaRPr lang="en-US" sz="1400"/>
        </a:p>
      </dgm:t>
    </dgm:pt>
    <dgm:pt modelId="{BC5B2B03-EBCA-4C94-9278-4555C1682B93}">
      <dgm:prSet custT="1"/>
      <dgm:spPr>
        <a:solidFill>
          <a:srgbClr val="04A651">
            <a:alpha val="90000"/>
          </a:srgbClr>
        </a:solidFill>
      </dgm:spPr>
      <dgm:t>
        <a:bodyPr/>
        <a:lstStyle/>
        <a:p>
          <a:pPr>
            <a:lnSpc>
              <a:spcPct val="100000"/>
            </a:lnSpc>
            <a:spcAft>
              <a:spcPts val="0"/>
            </a:spcAft>
          </a:pPr>
          <a:r>
            <a:rPr lang="en-US" sz="1800" u="none" dirty="0"/>
            <a:t>Faith-Based Organizations (FBO)</a:t>
          </a:r>
        </a:p>
      </dgm:t>
    </dgm:pt>
    <dgm:pt modelId="{6B760545-1091-4EF1-95C0-2000B37D9B57}" type="parTrans" cxnId="{CBDA29E8-3EBA-4ABD-97BC-7724CD78AC92}">
      <dgm:prSet/>
      <dgm:spPr/>
      <dgm:t>
        <a:bodyPr/>
        <a:lstStyle/>
        <a:p>
          <a:endParaRPr lang="en-US" sz="1400"/>
        </a:p>
      </dgm:t>
    </dgm:pt>
    <dgm:pt modelId="{20DF2125-34C0-4377-AE02-E68984FBC014}" type="sibTrans" cxnId="{CBDA29E8-3EBA-4ABD-97BC-7724CD78AC92}">
      <dgm:prSet/>
      <dgm:spPr/>
      <dgm:t>
        <a:bodyPr/>
        <a:lstStyle/>
        <a:p>
          <a:endParaRPr lang="en-US" sz="1400"/>
        </a:p>
      </dgm:t>
    </dgm:pt>
    <dgm:pt modelId="{3CEBCD4B-96F5-4144-8CEF-7A568E212D30}">
      <dgm:prSet custT="1"/>
      <dgm:spPr>
        <a:solidFill>
          <a:srgbClr val="04A651">
            <a:alpha val="90000"/>
          </a:srgbClr>
        </a:solidFill>
      </dgm:spPr>
      <dgm:t>
        <a:bodyPr/>
        <a:lstStyle/>
        <a:p>
          <a:pPr>
            <a:lnSpc>
              <a:spcPct val="100000"/>
            </a:lnSpc>
            <a:spcAft>
              <a:spcPts val="0"/>
            </a:spcAft>
          </a:pPr>
          <a:r>
            <a:rPr lang="en-US" sz="1800" u="none"/>
            <a:t>Food Banks</a:t>
          </a:r>
          <a:endParaRPr lang="en-US" sz="1800" u="none" dirty="0"/>
        </a:p>
      </dgm:t>
    </dgm:pt>
    <dgm:pt modelId="{C5E30637-3050-491B-9B04-D813AD04D412}" type="parTrans" cxnId="{0F708AA6-D080-4ACD-95C5-89B39070B71F}">
      <dgm:prSet/>
      <dgm:spPr/>
      <dgm:t>
        <a:bodyPr/>
        <a:lstStyle/>
        <a:p>
          <a:endParaRPr lang="en-US" sz="1400"/>
        </a:p>
      </dgm:t>
    </dgm:pt>
    <dgm:pt modelId="{F740F04A-1F8B-431C-A3FB-78B3E5382DB9}" type="sibTrans" cxnId="{0F708AA6-D080-4ACD-95C5-89B39070B71F}">
      <dgm:prSet/>
      <dgm:spPr/>
      <dgm:t>
        <a:bodyPr/>
        <a:lstStyle/>
        <a:p>
          <a:endParaRPr lang="en-US" sz="1400"/>
        </a:p>
      </dgm:t>
    </dgm:pt>
    <dgm:pt modelId="{90454729-35F3-45D3-935C-ECE7958DC958}">
      <dgm:prSet custT="1"/>
      <dgm:spPr>
        <a:solidFill>
          <a:srgbClr val="04A651">
            <a:alpha val="90000"/>
          </a:srgbClr>
        </a:solidFill>
      </dgm:spPr>
      <dgm:t>
        <a:bodyPr/>
        <a:lstStyle/>
        <a:p>
          <a:pPr>
            <a:lnSpc>
              <a:spcPct val="100000"/>
            </a:lnSpc>
            <a:spcAft>
              <a:spcPts val="0"/>
            </a:spcAft>
          </a:pPr>
          <a:r>
            <a:rPr lang="en-US" sz="1800" u="none"/>
            <a:t>Goodwill </a:t>
          </a:r>
          <a:endParaRPr lang="en-US" sz="1800" u="none" dirty="0"/>
        </a:p>
      </dgm:t>
    </dgm:pt>
    <dgm:pt modelId="{471C1AE0-3E96-4101-A597-3134646889C6}" type="parTrans" cxnId="{106861D0-FC32-4E3E-A06F-95661E74677A}">
      <dgm:prSet/>
      <dgm:spPr/>
      <dgm:t>
        <a:bodyPr/>
        <a:lstStyle/>
        <a:p>
          <a:endParaRPr lang="en-US" sz="1400"/>
        </a:p>
      </dgm:t>
    </dgm:pt>
    <dgm:pt modelId="{99AD1C94-FE1B-47D3-AE57-BCB171746822}" type="sibTrans" cxnId="{106861D0-FC32-4E3E-A06F-95661E74677A}">
      <dgm:prSet/>
      <dgm:spPr/>
      <dgm:t>
        <a:bodyPr/>
        <a:lstStyle/>
        <a:p>
          <a:endParaRPr lang="en-US" sz="1400"/>
        </a:p>
      </dgm:t>
    </dgm:pt>
    <dgm:pt modelId="{5E9A4253-5AA6-4B79-9E01-FCEAA8BF5EEC}">
      <dgm:prSet custT="1"/>
      <dgm:spPr>
        <a:solidFill>
          <a:srgbClr val="04A651">
            <a:alpha val="90000"/>
          </a:srgbClr>
        </a:solidFill>
      </dgm:spPr>
      <dgm:t>
        <a:bodyPr/>
        <a:lstStyle/>
        <a:p>
          <a:pPr>
            <a:lnSpc>
              <a:spcPct val="100000"/>
            </a:lnSpc>
            <a:spcAft>
              <a:spcPts val="0"/>
            </a:spcAft>
          </a:pPr>
          <a:r>
            <a:rPr lang="en-US" sz="1800" u="none" dirty="0"/>
            <a:t>Homeless Shelters </a:t>
          </a:r>
        </a:p>
      </dgm:t>
    </dgm:pt>
    <dgm:pt modelId="{1D0D8FC6-E3B3-4FB4-BD36-E0167D9D5933}" type="parTrans" cxnId="{35CF145E-7083-45C4-8458-94AEBC17F730}">
      <dgm:prSet/>
      <dgm:spPr/>
      <dgm:t>
        <a:bodyPr/>
        <a:lstStyle/>
        <a:p>
          <a:endParaRPr lang="en-US" sz="1400"/>
        </a:p>
      </dgm:t>
    </dgm:pt>
    <dgm:pt modelId="{84E75941-45CD-4880-B774-60262EAFA935}" type="sibTrans" cxnId="{35CF145E-7083-45C4-8458-94AEBC17F730}">
      <dgm:prSet/>
      <dgm:spPr/>
      <dgm:t>
        <a:bodyPr/>
        <a:lstStyle/>
        <a:p>
          <a:endParaRPr lang="en-US" sz="1400"/>
        </a:p>
      </dgm:t>
    </dgm:pt>
    <dgm:pt modelId="{91967757-DAEA-49DD-8F1D-85A0FF6FA229}">
      <dgm:prSet custT="1"/>
      <dgm:spPr>
        <a:solidFill>
          <a:srgbClr val="04A651">
            <a:alpha val="90000"/>
          </a:srgbClr>
        </a:solidFill>
      </dgm:spPr>
      <dgm:t>
        <a:bodyPr/>
        <a:lstStyle/>
        <a:p>
          <a:pPr>
            <a:lnSpc>
              <a:spcPct val="100000"/>
            </a:lnSpc>
            <a:spcAft>
              <a:spcPts val="0"/>
            </a:spcAft>
          </a:pPr>
          <a:r>
            <a:rPr lang="en-US" sz="1800" u="none" dirty="0"/>
            <a:t>Homeless Veterans Reintegration Program (HVRP) </a:t>
          </a:r>
        </a:p>
      </dgm:t>
    </dgm:pt>
    <dgm:pt modelId="{55B4AA23-3371-4F6E-9691-AE8768779400}" type="parTrans" cxnId="{CC6CDD8D-C9FF-4791-A41B-D0FA1EF9E6CA}">
      <dgm:prSet/>
      <dgm:spPr/>
      <dgm:t>
        <a:bodyPr/>
        <a:lstStyle/>
        <a:p>
          <a:endParaRPr lang="en-US" sz="1400"/>
        </a:p>
      </dgm:t>
    </dgm:pt>
    <dgm:pt modelId="{746F4D51-22FD-4683-A038-453FCE75333C}" type="sibTrans" cxnId="{CC6CDD8D-C9FF-4791-A41B-D0FA1EF9E6CA}">
      <dgm:prSet/>
      <dgm:spPr/>
      <dgm:t>
        <a:bodyPr/>
        <a:lstStyle/>
        <a:p>
          <a:endParaRPr lang="en-US" sz="1400"/>
        </a:p>
      </dgm:t>
    </dgm:pt>
    <dgm:pt modelId="{80BF001E-DCAC-400E-A81F-A9B20D92C8F1}">
      <dgm:prSet custT="1"/>
      <dgm:spPr>
        <a:solidFill>
          <a:srgbClr val="04A651">
            <a:alpha val="90000"/>
          </a:srgbClr>
        </a:solidFill>
      </dgm:spPr>
      <dgm:t>
        <a:bodyPr/>
        <a:lstStyle/>
        <a:p>
          <a:pPr>
            <a:lnSpc>
              <a:spcPct val="100000"/>
            </a:lnSpc>
            <a:spcAft>
              <a:spcPts val="0"/>
            </a:spcAft>
          </a:pPr>
          <a:r>
            <a:rPr lang="en-US" sz="1800" u="none" dirty="0"/>
            <a:t>Housing and Urban Development – VA Supportive Housing (HUDVASH) </a:t>
          </a:r>
        </a:p>
      </dgm:t>
    </dgm:pt>
    <dgm:pt modelId="{3E5891FB-26DE-4061-9D1F-455FF612CFAB}" type="parTrans" cxnId="{4EF275CE-61E3-4839-B6C1-0E3CB80F0C38}">
      <dgm:prSet/>
      <dgm:spPr/>
      <dgm:t>
        <a:bodyPr/>
        <a:lstStyle/>
        <a:p>
          <a:endParaRPr lang="en-US" sz="1400"/>
        </a:p>
      </dgm:t>
    </dgm:pt>
    <dgm:pt modelId="{04FBFC1D-8970-4C99-9F8B-30E1AC695137}" type="sibTrans" cxnId="{4EF275CE-61E3-4839-B6C1-0E3CB80F0C38}">
      <dgm:prSet/>
      <dgm:spPr/>
      <dgm:t>
        <a:bodyPr/>
        <a:lstStyle/>
        <a:p>
          <a:endParaRPr lang="en-US" sz="1400"/>
        </a:p>
      </dgm:t>
    </dgm:pt>
    <dgm:pt modelId="{DD70FB37-EB7C-4FC4-BFB4-C5866338F9D6}">
      <dgm:prSet custT="1"/>
      <dgm:spPr>
        <a:solidFill>
          <a:srgbClr val="04A651">
            <a:alpha val="90000"/>
          </a:srgbClr>
        </a:solidFill>
      </dgm:spPr>
      <dgm:t>
        <a:bodyPr/>
        <a:lstStyle/>
        <a:p>
          <a:pPr>
            <a:lnSpc>
              <a:spcPct val="100000"/>
            </a:lnSpc>
            <a:spcAft>
              <a:spcPts val="0"/>
            </a:spcAft>
          </a:pPr>
          <a:r>
            <a:rPr lang="en-US" sz="1800" u="none"/>
            <a:t>Salvation Army</a:t>
          </a:r>
          <a:endParaRPr lang="en-US" sz="1800" u="none" dirty="0"/>
        </a:p>
      </dgm:t>
    </dgm:pt>
    <dgm:pt modelId="{0FC7DF22-C04A-4EEA-A056-FAE57C14BC0E}" type="parTrans" cxnId="{FDF50392-C668-443D-84B2-80FEED19390A}">
      <dgm:prSet/>
      <dgm:spPr/>
      <dgm:t>
        <a:bodyPr/>
        <a:lstStyle/>
        <a:p>
          <a:endParaRPr lang="en-US" sz="1400"/>
        </a:p>
      </dgm:t>
    </dgm:pt>
    <dgm:pt modelId="{8328B975-9FE2-492B-AD9C-8659DB572AD9}" type="sibTrans" cxnId="{FDF50392-C668-443D-84B2-80FEED19390A}">
      <dgm:prSet/>
      <dgm:spPr/>
      <dgm:t>
        <a:bodyPr/>
        <a:lstStyle/>
        <a:p>
          <a:endParaRPr lang="en-US" sz="1400"/>
        </a:p>
      </dgm:t>
    </dgm:pt>
    <dgm:pt modelId="{7FCAE798-3A05-4271-9280-821850EC7D22}">
      <dgm:prSet custT="1"/>
      <dgm:spPr>
        <a:solidFill>
          <a:srgbClr val="04A651">
            <a:alpha val="90000"/>
          </a:srgbClr>
        </a:solidFill>
      </dgm:spPr>
      <dgm:t>
        <a:bodyPr/>
        <a:lstStyle/>
        <a:p>
          <a:pPr>
            <a:lnSpc>
              <a:spcPct val="100000"/>
            </a:lnSpc>
            <a:spcAft>
              <a:spcPts val="0"/>
            </a:spcAft>
          </a:pPr>
          <a:r>
            <a:rPr lang="en-US" sz="1800" u="none" dirty="0"/>
            <a:t>Supportive Services for Veteran Families (SSVF) </a:t>
          </a:r>
        </a:p>
      </dgm:t>
    </dgm:pt>
    <dgm:pt modelId="{24EAFA32-6E85-49D6-B9F5-7EC2DC460A1A}" type="parTrans" cxnId="{643AD29E-4055-4352-BC39-EB9D3B44BC9B}">
      <dgm:prSet/>
      <dgm:spPr/>
      <dgm:t>
        <a:bodyPr/>
        <a:lstStyle/>
        <a:p>
          <a:endParaRPr lang="en-US" sz="1400"/>
        </a:p>
      </dgm:t>
    </dgm:pt>
    <dgm:pt modelId="{036A2975-14DD-4D67-8EDB-FBF1937CBC0A}" type="sibTrans" cxnId="{643AD29E-4055-4352-BC39-EB9D3B44BC9B}">
      <dgm:prSet/>
      <dgm:spPr/>
      <dgm:t>
        <a:bodyPr/>
        <a:lstStyle/>
        <a:p>
          <a:endParaRPr lang="en-US" sz="1400"/>
        </a:p>
      </dgm:t>
    </dgm:pt>
    <dgm:pt modelId="{920142BB-6C16-46BA-8B61-62684D856637}">
      <dgm:prSet custT="1"/>
      <dgm:spPr>
        <a:solidFill>
          <a:srgbClr val="04A651">
            <a:alpha val="90000"/>
          </a:srgbClr>
        </a:solidFill>
      </dgm:spPr>
      <dgm:t>
        <a:bodyPr/>
        <a:lstStyle/>
        <a:p>
          <a:pPr>
            <a:lnSpc>
              <a:spcPct val="100000"/>
            </a:lnSpc>
            <a:spcAft>
              <a:spcPts val="0"/>
            </a:spcAft>
          </a:pPr>
          <a:r>
            <a:rPr lang="en-US" sz="1800" u="none" dirty="0"/>
            <a:t>Veteran Service Officers (VSO)</a:t>
          </a:r>
        </a:p>
      </dgm:t>
    </dgm:pt>
    <dgm:pt modelId="{6BD9E6D1-2361-48AE-BBE6-52BA8809A2AE}" type="parTrans" cxnId="{AEF7E1D4-0AFF-4AA7-A059-415E90B3B799}">
      <dgm:prSet/>
      <dgm:spPr/>
      <dgm:t>
        <a:bodyPr/>
        <a:lstStyle/>
        <a:p>
          <a:endParaRPr lang="en-US" sz="1400"/>
        </a:p>
      </dgm:t>
    </dgm:pt>
    <dgm:pt modelId="{576A77F4-C184-40DB-B249-670F4C8412AF}" type="sibTrans" cxnId="{AEF7E1D4-0AFF-4AA7-A059-415E90B3B799}">
      <dgm:prSet/>
      <dgm:spPr/>
      <dgm:t>
        <a:bodyPr/>
        <a:lstStyle/>
        <a:p>
          <a:endParaRPr lang="en-US" sz="1400"/>
        </a:p>
      </dgm:t>
    </dgm:pt>
    <dgm:pt modelId="{F78858AF-DE14-47EB-9368-7ED2D1E7B182}">
      <dgm:prSet custT="1"/>
      <dgm:spPr>
        <a:solidFill>
          <a:srgbClr val="04A651">
            <a:alpha val="90000"/>
          </a:srgbClr>
        </a:solidFill>
      </dgm:spPr>
      <dgm:t>
        <a:bodyPr/>
        <a:lstStyle/>
        <a:p>
          <a:pPr>
            <a:lnSpc>
              <a:spcPct val="100000"/>
            </a:lnSpc>
            <a:spcAft>
              <a:spcPts val="0"/>
            </a:spcAft>
          </a:pPr>
          <a:r>
            <a:rPr lang="en-US" sz="1800" u="none" dirty="0"/>
            <a:t>Veterans of Foreign Wars (VFW)</a:t>
          </a:r>
        </a:p>
      </dgm:t>
    </dgm:pt>
    <dgm:pt modelId="{4F149F13-2A04-410C-AFB2-2EE33D3F9AE0}" type="parTrans" cxnId="{1AD65B30-E79C-4B20-BE75-4E1E2DCE35E7}">
      <dgm:prSet/>
      <dgm:spPr/>
      <dgm:t>
        <a:bodyPr/>
        <a:lstStyle/>
        <a:p>
          <a:endParaRPr lang="en-US" sz="1400"/>
        </a:p>
      </dgm:t>
    </dgm:pt>
    <dgm:pt modelId="{E2B8FCB1-C40F-419D-B662-13AD05D16205}" type="sibTrans" cxnId="{1AD65B30-E79C-4B20-BE75-4E1E2DCE35E7}">
      <dgm:prSet/>
      <dgm:spPr/>
      <dgm:t>
        <a:bodyPr/>
        <a:lstStyle/>
        <a:p>
          <a:endParaRPr lang="en-US" sz="1400"/>
        </a:p>
      </dgm:t>
    </dgm:pt>
    <dgm:pt modelId="{A73B4F34-487A-4F9B-83BD-6028342A08EC}" type="pres">
      <dgm:prSet presAssocID="{28562561-BEE8-4F9A-8096-A1CE38C0D3FD}" presName="Name0" presStyleCnt="0">
        <dgm:presLayoutVars>
          <dgm:dir/>
          <dgm:animLvl val="lvl"/>
          <dgm:resizeHandles val="exact"/>
        </dgm:presLayoutVars>
      </dgm:prSet>
      <dgm:spPr/>
    </dgm:pt>
    <dgm:pt modelId="{8EF25114-F0E6-4391-81B9-E50DF4756F6E}" type="pres">
      <dgm:prSet presAssocID="{E2C89647-04F3-472A-AE19-8F87E1E73655}" presName="linNode" presStyleCnt="0"/>
      <dgm:spPr/>
    </dgm:pt>
    <dgm:pt modelId="{94F9E3FE-583D-4B35-8FFB-971B6C61736D}" type="pres">
      <dgm:prSet presAssocID="{E2C89647-04F3-472A-AE19-8F87E1E73655}" presName="parTx" presStyleLbl="revTx" presStyleIdx="0" presStyleCnt="1" custScaleY="1364136">
        <dgm:presLayoutVars>
          <dgm:chMax val="1"/>
          <dgm:bulletEnabled val="1"/>
        </dgm:presLayoutVars>
      </dgm:prSet>
      <dgm:spPr/>
    </dgm:pt>
    <dgm:pt modelId="{88705A3B-A032-49B1-BEFF-97B5C362DB78}" type="pres">
      <dgm:prSet presAssocID="{E2C89647-04F3-472A-AE19-8F87E1E73655}" presName="bracket" presStyleLbl="parChTrans1D1" presStyleIdx="0" presStyleCnt="1"/>
      <dgm:spPr/>
    </dgm:pt>
    <dgm:pt modelId="{A9311A00-07C4-41C7-9435-1BDCDEF0533D}" type="pres">
      <dgm:prSet presAssocID="{E2C89647-04F3-472A-AE19-8F87E1E73655}" presName="spH" presStyleCnt="0"/>
      <dgm:spPr/>
    </dgm:pt>
    <dgm:pt modelId="{13DC4F82-FD09-4395-B746-2DF76389F61F}" type="pres">
      <dgm:prSet presAssocID="{E2C89647-04F3-472A-AE19-8F87E1E73655}" presName="desTx" presStyleLbl="node1" presStyleIdx="0" presStyleCnt="1">
        <dgm:presLayoutVars>
          <dgm:bulletEnabled val="1"/>
        </dgm:presLayoutVars>
      </dgm:prSet>
      <dgm:spPr/>
    </dgm:pt>
  </dgm:ptLst>
  <dgm:cxnLst>
    <dgm:cxn modelId="{AF74170A-FB13-4D59-88BC-613B33F6F2B2}" type="presOf" srcId="{DD70FB37-EB7C-4FC4-BFB4-C5866338F9D6}" destId="{13DC4F82-FD09-4395-B746-2DF76389F61F}" srcOrd="0" destOrd="8" presId="urn:diagrams.loki3.com/BracketList"/>
    <dgm:cxn modelId="{0D928B12-86AF-430B-823C-295E32FD3696}" type="presOf" srcId="{91967757-DAEA-49DD-8F1D-85A0FF6FA229}" destId="{13DC4F82-FD09-4395-B746-2DF76389F61F}" srcOrd="0" destOrd="6" presId="urn:diagrams.loki3.com/BracketList"/>
    <dgm:cxn modelId="{27737F22-200F-4C6C-8848-667DE8B82F06}" type="presOf" srcId="{F78858AF-DE14-47EB-9368-7ED2D1E7B182}" destId="{13DC4F82-FD09-4395-B746-2DF76389F61F}" srcOrd="0" destOrd="11" presId="urn:diagrams.loki3.com/BracketList"/>
    <dgm:cxn modelId="{383D8E22-B93E-4889-AE82-1A1D736FF379}" srcId="{E2C89647-04F3-472A-AE19-8F87E1E73655}" destId="{1B82457B-BC6E-44A2-8B81-55CF89A332C5}" srcOrd="1" destOrd="0" parTransId="{69957ED7-202E-43BF-B570-0656777827FA}" sibTransId="{608C6153-733D-4AF7-B9FE-7E8C62EB6F62}"/>
    <dgm:cxn modelId="{7309D52C-8FF5-4865-98BB-8EA703D2CA7D}" srcId="{E2C89647-04F3-472A-AE19-8F87E1E73655}" destId="{C1CBAE4F-050B-4B89-915D-A409BA58D85F}" srcOrd="0" destOrd="0" parTransId="{8DF19DEE-B22C-4445-819D-F33CDCF30F36}" sibTransId="{AEDA61DB-81D1-419D-9AB6-AA6D489BF35F}"/>
    <dgm:cxn modelId="{1AD65B30-E79C-4B20-BE75-4E1E2DCE35E7}" srcId="{E2C89647-04F3-472A-AE19-8F87E1E73655}" destId="{F78858AF-DE14-47EB-9368-7ED2D1E7B182}" srcOrd="11" destOrd="0" parTransId="{4F149F13-2A04-410C-AFB2-2EE33D3F9AE0}" sibTransId="{E2B8FCB1-C40F-419D-B662-13AD05D16205}"/>
    <dgm:cxn modelId="{2EC77C5C-8765-4A3D-B85E-9F6E9E9B0B4A}" type="presOf" srcId="{1B82457B-BC6E-44A2-8B81-55CF89A332C5}" destId="{13DC4F82-FD09-4395-B746-2DF76389F61F}" srcOrd="0" destOrd="1" presId="urn:diagrams.loki3.com/BracketList"/>
    <dgm:cxn modelId="{35CF145E-7083-45C4-8458-94AEBC17F730}" srcId="{E2C89647-04F3-472A-AE19-8F87E1E73655}" destId="{5E9A4253-5AA6-4B79-9E01-FCEAA8BF5EEC}" srcOrd="5" destOrd="0" parTransId="{1D0D8FC6-E3B3-4FB4-BD36-E0167D9D5933}" sibTransId="{84E75941-45CD-4880-B774-60262EAFA935}"/>
    <dgm:cxn modelId="{8EBAED60-0A7F-45C5-9009-3D95DFCECD42}" type="presOf" srcId="{90454729-35F3-45D3-935C-ECE7958DC958}" destId="{13DC4F82-FD09-4395-B746-2DF76389F61F}" srcOrd="0" destOrd="4" presId="urn:diagrams.loki3.com/BracketList"/>
    <dgm:cxn modelId="{4A96564B-FE3B-4DD8-8146-281D1DF1CC86}" type="presOf" srcId="{5E9A4253-5AA6-4B79-9E01-FCEAA8BF5EEC}" destId="{13DC4F82-FD09-4395-B746-2DF76389F61F}" srcOrd="0" destOrd="5" presId="urn:diagrams.loki3.com/BracketList"/>
    <dgm:cxn modelId="{D64EA86C-A658-4D1E-8F5D-F82503B37239}" srcId="{28562561-BEE8-4F9A-8096-A1CE38C0D3FD}" destId="{E2C89647-04F3-472A-AE19-8F87E1E73655}" srcOrd="0" destOrd="0" parTransId="{DAA4B3B2-8ABC-46A9-9531-23E4CC3DD0CF}" sibTransId="{3453A597-0A55-4B7A-BF50-F5D91F4A629C}"/>
    <dgm:cxn modelId="{5D38BF51-F05B-4D1C-BEB1-328A17861A0F}" type="presOf" srcId="{920142BB-6C16-46BA-8B61-62684D856637}" destId="{13DC4F82-FD09-4395-B746-2DF76389F61F}" srcOrd="0" destOrd="10" presId="urn:diagrams.loki3.com/BracketList"/>
    <dgm:cxn modelId="{BF56AC7F-605B-495F-BC39-F8704FC827EF}" type="presOf" srcId="{C1CBAE4F-050B-4B89-915D-A409BA58D85F}" destId="{13DC4F82-FD09-4395-B746-2DF76389F61F}" srcOrd="0" destOrd="0" presId="urn:diagrams.loki3.com/BracketList"/>
    <dgm:cxn modelId="{1CABB37F-A26B-4ED2-A071-5FC5B8500443}" type="presOf" srcId="{28562561-BEE8-4F9A-8096-A1CE38C0D3FD}" destId="{A73B4F34-487A-4F9B-83BD-6028342A08EC}" srcOrd="0" destOrd="0" presId="urn:diagrams.loki3.com/BracketList"/>
    <dgm:cxn modelId="{CC6CDD8D-C9FF-4791-A41B-D0FA1EF9E6CA}" srcId="{E2C89647-04F3-472A-AE19-8F87E1E73655}" destId="{91967757-DAEA-49DD-8F1D-85A0FF6FA229}" srcOrd="6" destOrd="0" parTransId="{55B4AA23-3371-4F6E-9691-AE8768779400}" sibTransId="{746F4D51-22FD-4683-A038-453FCE75333C}"/>
    <dgm:cxn modelId="{FDF50392-C668-443D-84B2-80FEED19390A}" srcId="{E2C89647-04F3-472A-AE19-8F87E1E73655}" destId="{DD70FB37-EB7C-4FC4-BFB4-C5866338F9D6}" srcOrd="8" destOrd="0" parTransId="{0FC7DF22-C04A-4EEA-A056-FAE57C14BC0E}" sibTransId="{8328B975-9FE2-492B-AD9C-8659DB572AD9}"/>
    <dgm:cxn modelId="{643AD29E-4055-4352-BC39-EB9D3B44BC9B}" srcId="{E2C89647-04F3-472A-AE19-8F87E1E73655}" destId="{7FCAE798-3A05-4271-9280-821850EC7D22}" srcOrd="9" destOrd="0" parTransId="{24EAFA32-6E85-49D6-B9F5-7EC2DC460A1A}" sibTransId="{036A2975-14DD-4D67-8EDB-FBF1937CBC0A}"/>
    <dgm:cxn modelId="{E5F7619F-B40C-4299-B55B-7F059B34860A}" type="presOf" srcId="{E2C89647-04F3-472A-AE19-8F87E1E73655}" destId="{94F9E3FE-583D-4B35-8FFB-971B6C61736D}" srcOrd="0" destOrd="0" presId="urn:diagrams.loki3.com/BracketList"/>
    <dgm:cxn modelId="{0F708AA6-D080-4ACD-95C5-89B39070B71F}" srcId="{E2C89647-04F3-472A-AE19-8F87E1E73655}" destId="{3CEBCD4B-96F5-4144-8CEF-7A568E212D30}" srcOrd="3" destOrd="0" parTransId="{C5E30637-3050-491B-9B04-D813AD04D412}" sibTransId="{F740F04A-1F8B-431C-A3FB-78B3E5382DB9}"/>
    <dgm:cxn modelId="{551B34B3-6EAA-4E83-9D10-FF435F90C350}" type="presOf" srcId="{BC5B2B03-EBCA-4C94-9278-4555C1682B93}" destId="{13DC4F82-FD09-4395-B746-2DF76389F61F}" srcOrd="0" destOrd="2" presId="urn:diagrams.loki3.com/BracketList"/>
    <dgm:cxn modelId="{4EF275CE-61E3-4839-B6C1-0E3CB80F0C38}" srcId="{E2C89647-04F3-472A-AE19-8F87E1E73655}" destId="{80BF001E-DCAC-400E-A81F-A9B20D92C8F1}" srcOrd="7" destOrd="0" parTransId="{3E5891FB-26DE-4061-9D1F-455FF612CFAB}" sibTransId="{04FBFC1D-8970-4C99-9F8B-30E1AC695137}"/>
    <dgm:cxn modelId="{106861D0-FC32-4E3E-A06F-95661E74677A}" srcId="{E2C89647-04F3-472A-AE19-8F87E1E73655}" destId="{90454729-35F3-45D3-935C-ECE7958DC958}" srcOrd="4" destOrd="0" parTransId="{471C1AE0-3E96-4101-A597-3134646889C6}" sibTransId="{99AD1C94-FE1B-47D3-AE57-BCB171746822}"/>
    <dgm:cxn modelId="{AEF7E1D4-0AFF-4AA7-A059-415E90B3B799}" srcId="{E2C89647-04F3-472A-AE19-8F87E1E73655}" destId="{920142BB-6C16-46BA-8B61-62684D856637}" srcOrd="10" destOrd="0" parTransId="{6BD9E6D1-2361-48AE-BBE6-52BA8809A2AE}" sibTransId="{576A77F4-C184-40DB-B249-670F4C8412AF}"/>
    <dgm:cxn modelId="{E5E056D9-7B0F-4544-A98D-2353BAAD663B}" type="presOf" srcId="{80BF001E-DCAC-400E-A81F-A9B20D92C8F1}" destId="{13DC4F82-FD09-4395-B746-2DF76389F61F}" srcOrd="0" destOrd="7" presId="urn:diagrams.loki3.com/BracketList"/>
    <dgm:cxn modelId="{8E1F12E6-BEAB-4470-A2FD-D6B6B2F6FF5A}" type="presOf" srcId="{3CEBCD4B-96F5-4144-8CEF-7A568E212D30}" destId="{13DC4F82-FD09-4395-B746-2DF76389F61F}" srcOrd="0" destOrd="3" presId="urn:diagrams.loki3.com/BracketList"/>
    <dgm:cxn modelId="{CBDA29E8-3EBA-4ABD-97BC-7724CD78AC92}" srcId="{E2C89647-04F3-472A-AE19-8F87E1E73655}" destId="{BC5B2B03-EBCA-4C94-9278-4555C1682B93}" srcOrd="2" destOrd="0" parTransId="{6B760545-1091-4EF1-95C0-2000B37D9B57}" sibTransId="{20DF2125-34C0-4377-AE02-E68984FBC014}"/>
    <dgm:cxn modelId="{55493EEE-2ECD-46C6-816F-D6F141977DC7}" type="presOf" srcId="{7FCAE798-3A05-4271-9280-821850EC7D22}" destId="{13DC4F82-FD09-4395-B746-2DF76389F61F}" srcOrd="0" destOrd="9" presId="urn:diagrams.loki3.com/BracketList"/>
    <dgm:cxn modelId="{B4F55AA2-9FB3-4889-A66D-E3CB933CE000}" type="presParOf" srcId="{A73B4F34-487A-4F9B-83BD-6028342A08EC}" destId="{8EF25114-F0E6-4391-81B9-E50DF4756F6E}" srcOrd="0" destOrd="0" presId="urn:diagrams.loki3.com/BracketList"/>
    <dgm:cxn modelId="{08E17CB2-1210-4386-B20F-0D97EA7EEF1B}" type="presParOf" srcId="{8EF25114-F0E6-4391-81B9-E50DF4756F6E}" destId="{94F9E3FE-583D-4B35-8FFB-971B6C61736D}" srcOrd="0" destOrd="0" presId="urn:diagrams.loki3.com/BracketList"/>
    <dgm:cxn modelId="{285A9FFC-5D8F-4546-BD84-733164F2DF68}" type="presParOf" srcId="{8EF25114-F0E6-4391-81B9-E50DF4756F6E}" destId="{88705A3B-A032-49B1-BEFF-97B5C362DB78}" srcOrd="1" destOrd="0" presId="urn:diagrams.loki3.com/BracketList"/>
    <dgm:cxn modelId="{DF5BF86D-767C-4E24-B024-E34087B7181A}" type="presParOf" srcId="{8EF25114-F0E6-4391-81B9-E50DF4756F6E}" destId="{A9311A00-07C4-41C7-9435-1BDCDEF0533D}" srcOrd="2" destOrd="0" presId="urn:diagrams.loki3.com/BracketList"/>
    <dgm:cxn modelId="{ABD05A7B-C776-47B2-B040-65F0A5A7E92C}" type="presParOf" srcId="{8EF25114-F0E6-4391-81B9-E50DF4756F6E}" destId="{13DC4F82-FD09-4395-B746-2DF76389F61F}"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582040-C2B6-481B-AB05-6222458AA884}" type="doc">
      <dgm:prSet loTypeId="urn:microsoft.com/office/officeart/2005/8/layout/hList3" loCatId="list" qsTypeId="urn:microsoft.com/office/officeart/2005/8/quickstyle/simple2" qsCatId="simple" csTypeId="urn:microsoft.com/office/officeart/2005/8/colors/accent6_1" csCatId="accent6" phldr="1"/>
      <dgm:spPr/>
      <dgm:t>
        <a:bodyPr/>
        <a:lstStyle/>
        <a:p>
          <a:endParaRPr lang="en-US"/>
        </a:p>
      </dgm:t>
    </dgm:pt>
    <dgm:pt modelId="{387C70CD-4CFD-4B55-9881-877FB7ADE559}">
      <dgm:prSet custT="1"/>
      <dgm:spPr>
        <a:solidFill>
          <a:srgbClr val="04A651"/>
        </a:solidFill>
      </dgm:spPr>
      <dgm:t>
        <a:bodyPr/>
        <a:lstStyle/>
        <a:p>
          <a:r>
            <a:rPr lang="en-US" sz="3200" b="1" dirty="0"/>
            <a:t>Veteran’s Basic Needs</a:t>
          </a:r>
        </a:p>
      </dgm:t>
    </dgm:pt>
    <dgm:pt modelId="{2FCB3C9B-5E7B-4DB6-B3F0-BEF17A6B8175}" type="parTrans" cxnId="{C5B32F7F-777E-43B8-B1A5-FCB9338A5406}">
      <dgm:prSet/>
      <dgm:spPr/>
      <dgm:t>
        <a:bodyPr/>
        <a:lstStyle/>
        <a:p>
          <a:endParaRPr lang="en-US"/>
        </a:p>
      </dgm:t>
    </dgm:pt>
    <dgm:pt modelId="{FDE68FE9-B014-431B-A9A4-742958DB1FDC}" type="sibTrans" cxnId="{C5B32F7F-777E-43B8-B1A5-FCB9338A5406}">
      <dgm:prSet/>
      <dgm:spPr/>
      <dgm:t>
        <a:bodyPr/>
        <a:lstStyle/>
        <a:p>
          <a:endParaRPr lang="en-US"/>
        </a:p>
      </dgm:t>
    </dgm:pt>
    <dgm:pt modelId="{186BE8B7-3C8C-42D7-83C0-C71428580319}">
      <dgm:prSet custT="1"/>
      <dgm:spPr/>
      <dgm:t>
        <a:bodyPr anchor="b"/>
        <a:lstStyle/>
        <a:p>
          <a:r>
            <a:rPr lang="en-US" sz="2800" b="0" dirty="0">
              <a:solidFill>
                <a:srgbClr val="18315A"/>
              </a:solidFill>
            </a:rPr>
            <a:t>Food &amp; Water</a:t>
          </a:r>
          <a:endParaRPr lang="en-US" sz="2400" b="0" dirty="0">
            <a:solidFill>
              <a:srgbClr val="18315A"/>
            </a:solidFill>
          </a:endParaRPr>
        </a:p>
      </dgm:t>
    </dgm:pt>
    <dgm:pt modelId="{EB653031-33A1-4B19-BDED-C954E5BF3AF2}" type="parTrans" cxnId="{458C6DAD-18E9-42D5-8B3D-11CB22898882}">
      <dgm:prSet/>
      <dgm:spPr/>
      <dgm:t>
        <a:bodyPr/>
        <a:lstStyle/>
        <a:p>
          <a:endParaRPr lang="en-US"/>
        </a:p>
      </dgm:t>
    </dgm:pt>
    <dgm:pt modelId="{A4EA90D7-6FF4-44FC-BBB9-34D51A9D8E15}" type="sibTrans" cxnId="{458C6DAD-18E9-42D5-8B3D-11CB22898882}">
      <dgm:prSet/>
      <dgm:spPr/>
      <dgm:t>
        <a:bodyPr/>
        <a:lstStyle/>
        <a:p>
          <a:endParaRPr lang="en-US"/>
        </a:p>
      </dgm:t>
    </dgm:pt>
    <dgm:pt modelId="{BD1839FE-E608-49CB-853F-A2D48B2C12F3}">
      <dgm:prSet custT="1"/>
      <dgm:spPr/>
      <dgm:t>
        <a:bodyPr anchor="b"/>
        <a:lstStyle/>
        <a:p>
          <a:r>
            <a:rPr lang="en-US" sz="2800" b="0" dirty="0">
              <a:solidFill>
                <a:srgbClr val="18315A"/>
              </a:solidFill>
            </a:rPr>
            <a:t>Clothing &amp; Sleep</a:t>
          </a:r>
        </a:p>
      </dgm:t>
    </dgm:pt>
    <dgm:pt modelId="{0676E9F0-0D5A-4E6A-A0CE-C3DE5382303E}" type="parTrans" cxnId="{0CFE7E98-A7E2-4F42-B1C9-E60EDF5302FD}">
      <dgm:prSet/>
      <dgm:spPr/>
      <dgm:t>
        <a:bodyPr/>
        <a:lstStyle/>
        <a:p>
          <a:endParaRPr lang="en-US"/>
        </a:p>
      </dgm:t>
    </dgm:pt>
    <dgm:pt modelId="{52603A47-AB2E-4D9D-81FB-E6784C604ED4}" type="sibTrans" cxnId="{0CFE7E98-A7E2-4F42-B1C9-E60EDF5302FD}">
      <dgm:prSet/>
      <dgm:spPr/>
      <dgm:t>
        <a:bodyPr/>
        <a:lstStyle/>
        <a:p>
          <a:endParaRPr lang="en-US"/>
        </a:p>
      </dgm:t>
    </dgm:pt>
    <dgm:pt modelId="{347B1B0D-9F57-45BC-994D-82D422C9E5B1}">
      <dgm:prSet custT="1"/>
      <dgm:spPr/>
      <dgm:t>
        <a:bodyPr anchor="b"/>
        <a:lstStyle/>
        <a:p>
          <a:r>
            <a:rPr lang="en-US" sz="2800" b="0" dirty="0">
              <a:solidFill>
                <a:srgbClr val="18315A"/>
              </a:solidFill>
            </a:rPr>
            <a:t>Security &amp; Safety</a:t>
          </a:r>
        </a:p>
      </dgm:t>
    </dgm:pt>
    <dgm:pt modelId="{C5129763-915A-4911-AA66-D03E6D9FADFA}" type="parTrans" cxnId="{68B96994-D7B0-4F05-A3DA-EC5D4CE10C6C}">
      <dgm:prSet/>
      <dgm:spPr/>
      <dgm:t>
        <a:bodyPr/>
        <a:lstStyle/>
        <a:p>
          <a:endParaRPr lang="en-US"/>
        </a:p>
      </dgm:t>
    </dgm:pt>
    <dgm:pt modelId="{5153D276-D9A0-4114-865F-90618C3EB6B3}" type="sibTrans" cxnId="{68B96994-D7B0-4F05-A3DA-EC5D4CE10C6C}">
      <dgm:prSet/>
      <dgm:spPr/>
      <dgm:t>
        <a:bodyPr/>
        <a:lstStyle/>
        <a:p>
          <a:endParaRPr lang="en-US"/>
        </a:p>
      </dgm:t>
    </dgm:pt>
    <dgm:pt modelId="{1BB06C01-629F-4037-9EEE-2DC83B64FE79}">
      <dgm:prSet custT="1"/>
      <dgm:spPr/>
      <dgm:t>
        <a:bodyPr anchor="b"/>
        <a:lstStyle/>
        <a:p>
          <a:r>
            <a:rPr lang="en-US" sz="2800" b="0" dirty="0">
              <a:solidFill>
                <a:srgbClr val="18315A"/>
              </a:solidFill>
            </a:rPr>
            <a:t>Shelter &amp; Health</a:t>
          </a:r>
        </a:p>
      </dgm:t>
    </dgm:pt>
    <dgm:pt modelId="{87EA3711-7B9A-4070-A805-47856976393B}" type="parTrans" cxnId="{67A11E26-8296-4742-893E-23C642C65656}">
      <dgm:prSet/>
      <dgm:spPr/>
      <dgm:t>
        <a:bodyPr/>
        <a:lstStyle/>
        <a:p>
          <a:endParaRPr lang="en-US"/>
        </a:p>
      </dgm:t>
    </dgm:pt>
    <dgm:pt modelId="{C363DAD1-6CAB-44DC-BA8B-3E32D031996F}" type="sibTrans" cxnId="{67A11E26-8296-4742-893E-23C642C65656}">
      <dgm:prSet/>
      <dgm:spPr/>
      <dgm:t>
        <a:bodyPr/>
        <a:lstStyle/>
        <a:p>
          <a:endParaRPr lang="en-US"/>
        </a:p>
      </dgm:t>
    </dgm:pt>
    <dgm:pt modelId="{9E4EAF27-5FA5-4FFC-930D-D3436FFBA7C1}">
      <dgm:prSet custT="1"/>
      <dgm:spPr/>
      <dgm:t>
        <a:bodyPr anchor="ctr"/>
        <a:lstStyle/>
        <a:p>
          <a:endParaRPr lang="en-US" sz="2800" b="0" dirty="0">
            <a:solidFill>
              <a:srgbClr val="18315A"/>
            </a:solidFill>
          </a:endParaRPr>
        </a:p>
        <a:p>
          <a:endParaRPr lang="en-US" sz="2800" b="0" dirty="0">
            <a:solidFill>
              <a:srgbClr val="18315A"/>
            </a:solidFill>
          </a:endParaRPr>
        </a:p>
        <a:p>
          <a:r>
            <a:rPr lang="en-US" sz="2800" b="0" dirty="0">
              <a:solidFill>
                <a:srgbClr val="18315A"/>
              </a:solidFill>
            </a:rPr>
            <a:t>Employment</a:t>
          </a:r>
        </a:p>
      </dgm:t>
    </dgm:pt>
    <dgm:pt modelId="{8DC69BC0-91C6-4450-B784-D8921237DA22}" type="parTrans" cxnId="{455FCCFE-9370-4A26-98A6-820BBF93824D}">
      <dgm:prSet/>
      <dgm:spPr/>
      <dgm:t>
        <a:bodyPr/>
        <a:lstStyle/>
        <a:p>
          <a:endParaRPr lang="en-US"/>
        </a:p>
      </dgm:t>
    </dgm:pt>
    <dgm:pt modelId="{F5341AE6-AA10-4FFF-AA99-3553DAAD6BD1}" type="sibTrans" cxnId="{455FCCFE-9370-4A26-98A6-820BBF93824D}">
      <dgm:prSet/>
      <dgm:spPr/>
      <dgm:t>
        <a:bodyPr/>
        <a:lstStyle/>
        <a:p>
          <a:endParaRPr lang="en-US"/>
        </a:p>
      </dgm:t>
    </dgm:pt>
    <dgm:pt modelId="{EA9F5ADA-552C-415C-A5EF-E9D12D144DCC}" type="pres">
      <dgm:prSet presAssocID="{56582040-C2B6-481B-AB05-6222458AA884}" presName="composite" presStyleCnt="0">
        <dgm:presLayoutVars>
          <dgm:chMax val="1"/>
          <dgm:dir/>
          <dgm:resizeHandles val="exact"/>
        </dgm:presLayoutVars>
      </dgm:prSet>
      <dgm:spPr/>
    </dgm:pt>
    <dgm:pt modelId="{387AC8CE-0DB1-4B7C-8182-7CDC91B00532}" type="pres">
      <dgm:prSet presAssocID="{387C70CD-4CFD-4B55-9881-877FB7ADE559}" presName="roof" presStyleLbl="dkBgShp" presStyleIdx="0" presStyleCnt="2" custScaleY="62752" custLinFactNeighborX="11" custLinFactNeighborY="20424"/>
      <dgm:spPr/>
    </dgm:pt>
    <dgm:pt modelId="{DE5AFA0C-E61D-49BC-AC16-0201286F5086}" type="pres">
      <dgm:prSet presAssocID="{387C70CD-4CFD-4B55-9881-877FB7ADE559}" presName="pillars" presStyleCnt="0"/>
      <dgm:spPr/>
    </dgm:pt>
    <dgm:pt modelId="{BC7D04DF-0C47-47AC-92F7-F6F4D20574EE}" type="pres">
      <dgm:prSet presAssocID="{387C70CD-4CFD-4B55-9881-877FB7ADE559}" presName="pillar1" presStyleLbl="node1" presStyleIdx="0" presStyleCnt="5">
        <dgm:presLayoutVars>
          <dgm:bulletEnabled val="1"/>
        </dgm:presLayoutVars>
      </dgm:prSet>
      <dgm:spPr/>
    </dgm:pt>
    <dgm:pt modelId="{D1140403-1E89-4F64-8075-4F4FB200DDC8}" type="pres">
      <dgm:prSet presAssocID="{BD1839FE-E608-49CB-853F-A2D48B2C12F3}" presName="pillarX" presStyleLbl="node1" presStyleIdx="1" presStyleCnt="5">
        <dgm:presLayoutVars>
          <dgm:bulletEnabled val="1"/>
        </dgm:presLayoutVars>
      </dgm:prSet>
      <dgm:spPr/>
    </dgm:pt>
    <dgm:pt modelId="{9EEE03BC-F245-4430-B3A6-8054D684C780}" type="pres">
      <dgm:prSet presAssocID="{347B1B0D-9F57-45BC-994D-82D422C9E5B1}" presName="pillarX" presStyleLbl="node1" presStyleIdx="2" presStyleCnt="5">
        <dgm:presLayoutVars>
          <dgm:bulletEnabled val="1"/>
        </dgm:presLayoutVars>
      </dgm:prSet>
      <dgm:spPr/>
    </dgm:pt>
    <dgm:pt modelId="{F5B32CDA-6DE8-42FA-813F-074B53298B66}" type="pres">
      <dgm:prSet presAssocID="{1BB06C01-629F-4037-9EEE-2DC83B64FE79}" presName="pillarX" presStyleLbl="node1" presStyleIdx="3" presStyleCnt="5">
        <dgm:presLayoutVars>
          <dgm:bulletEnabled val="1"/>
        </dgm:presLayoutVars>
      </dgm:prSet>
      <dgm:spPr/>
    </dgm:pt>
    <dgm:pt modelId="{D842B336-5399-46F8-959C-DD74B6EEC4CF}" type="pres">
      <dgm:prSet presAssocID="{9E4EAF27-5FA5-4FFC-930D-D3436FFBA7C1}" presName="pillarX" presStyleLbl="node1" presStyleIdx="4" presStyleCnt="5">
        <dgm:presLayoutVars>
          <dgm:bulletEnabled val="1"/>
        </dgm:presLayoutVars>
      </dgm:prSet>
      <dgm:spPr/>
    </dgm:pt>
    <dgm:pt modelId="{B93794C4-33DC-4216-A0B1-AF38B0CE733A}" type="pres">
      <dgm:prSet presAssocID="{387C70CD-4CFD-4B55-9881-877FB7ADE559}" presName="base" presStyleLbl="dkBgShp" presStyleIdx="1" presStyleCnt="2" custLinFactNeighborX="-1495" custLinFactNeighborY="2086"/>
      <dgm:spPr>
        <a:solidFill>
          <a:srgbClr val="04A651"/>
        </a:solidFill>
      </dgm:spPr>
    </dgm:pt>
  </dgm:ptLst>
  <dgm:cxnLst>
    <dgm:cxn modelId="{C1F76A19-620B-4CDE-BDF1-338E332927DD}" type="presOf" srcId="{1BB06C01-629F-4037-9EEE-2DC83B64FE79}" destId="{F5B32CDA-6DE8-42FA-813F-074B53298B66}" srcOrd="0" destOrd="0" presId="urn:microsoft.com/office/officeart/2005/8/layout/hList3"/>
    <dgm:cxn modelId="{67A11E26-8296-4742-893E-23C642C65656}" srcId="{387C70CD-4CFD-4B55-9881-877FB7ADE559}" destId="{1BB06C01-629F-4037-9EEE-2DC83B64FE79}" srcOrd="3" destOrd="0" parTransId="{87EA3711-7B9A-4070-A805-47856976393B}" sibTransId="{C363DAD1-6CAB-44DC-BA8B-3E32D031996F}"/>
    <dgm:cxn modelId="{D1B8A674-5B3A-41B6-A830-32E24F4A3357}" type="presOf" srcId="{186BE8B7-3C8C-42D7-83C0-C71428580319}" destId="{BC7D04DF-0C47-47AC-92F7-F6F4D20574EE}" srcOrd="0" destOrd="0" presId="urn:microsoft.com/office/officeart/2005/8/layout/hList3"/>
    <dgm:cxn modelId="{5D31D77A-1AD9-4888-AA25-B63A2945200F}" type="presOf" srcId="{9E4EAF27-5FA5-4FFC-930D-D3436FFBA7C1}" destId="{D842B336-5399-46F8-959C-DD74B6EEC4CF}" srcOrd="0" destOrd="0" presId="urn:microsoft.com/office/officeart/2005/8/layout/hList3"/>
    <dgm:cxn modelId="{C5B32F7F-777E-43B8-B1A5-FCB9338A5406}" srcId="{56582040-C2B6-481B-AB05-6222458AA884}" destId="{387C70CD-4CFD-4B55-9881-877FB7ADE559}" srcOrd="0" destOrd="0" parTransId="{2FCB3C9B-5E7B-4DB6-B3F0-BEF17A6B8175}" sibTransId="{FDE68FE9-B014-431B-A9A4-742958DB1FDC}"/>
    <dgm:cxn modelId="{9C68B28B-97DB-481E-8944-D84C5783CF9D}" type="presOf" srcId="{56582040-C2B6-481B-AB05-6222458AA884}" destId="{EA9F5ADA-552C-415C-A5EF-E9D12D144DCC}" srcOrd="0" destOrd="0" presId="urn:microsoft.com/office/officeart/2005/8/layout/hList3"/>
    <dgm:cxn modelId="{B2870693-3DC5-4BE8-9D01-9955002D052C}" type="presOf" srcId="{347B1B0D-9F57-45BC-994D-82D422C9E5B1}" destId="{9EEE03BC-F245-4430-B3A6-8054D684C780}" srcOrd="0" destOrd="0" presId="urn:microsoft.com/office/officeart/2005/8/layout/hList3"/>
    <dgm:cxn modelId="{68B96994-D7B0-4F05-A3DA-EC5D4CE10C6C}" srcId="{387C70CD-4CFD-4B55-9881-877FB7ADE559}" destId="{347B1B0D-9F57-45BC-994D-82D422C9E5B1}" srcOrd="2" destOrd="0" parTransId="{C5129763-915A-4911-AA66-D03E6D9FADFA}" sibTransId="{5153D276-D9A0-4114-865F-90618C3EB6B3}"/>
    <dgm:cxn modelId="{0CFE7E98-A7E2-4F42-B1C9-E60EDF5302FD}" srcId="{387C70CD-4CFD-4B55-9881-877FB7ADE559}" destId="{BD1839FE-E608-49CB-853F-A2D48B2C12F3}" srcOrd="1" destOrd="0" parTransId="{0676E9F0-0D5A-4E6A-A0CE-C3DE5382303E}" sibTransId="{52603A47-AB2E-4D9D-81FB-E6784C604ED4}"/>
    <dgm:cxn modelId="{458C6DAD-18E9-42D5-8B3D-11CB22898882}" srcId="{387C70CD-4CFD-4B55-9881-877FB7ADE559}" destId="{186BE8B7-3C8C-42D7-83C0-C71428580319}" srcOrd="0" destOrd="0" parTransId="{EB653031-33A1-4B19-BDED-C954E5BF3AF2}" sibTransId="{A4EA90D7-6FF4-44FC-BBB9-34D51A9D8E15}"/>
    <dgm:cxn modelId="{0F6A2DE7-61C0-475E-8F5C-D911B594999E}" type="presOf" srcId="{BD1839FE-E608-49CB-853F-A2D48B2C12F3}" destId="{D1140403-1E89-4F64-8075-4F4FB200DDC8}" srcOrd="0" destOrd="0" presId="urn:microsoft.com/office/officeart/2005/8/layout/hList3"/>
    <dgm:cxn modelId="{D8745AE9-A69F-4D67-83F1-98AB1E173855}" type="presOf" srcId="{387C70CD-4CFD-4B55-9881-877FB7ADE559}" destId="{387AC8CE-0DB1-4B7C-8182-7CDC91B00532}" srcOrd="0" destOrd="0" presId="urn:microsoft.com/office/officeart/2005/8/layout/hList3"/>
    <dgm:cxn modelId="{455FCCFE-9370-4A26-98A6-820BBF93824D}" srcId="{387C70CD-4CFD-4B55-9881-877FB7ADE559}" destId="{9E4EAF27-5FA5-4FFC-930D-D3436FFBA7C1}" srcOrd="4" destOrd="0" parTransId="{8DC69BC0-91C6-4450-B784-D8921237DA22}" sibTransId="{F5341AE6-AA10-4FFF-AA99-3553DAAD6BD1}"/>
    <dgm:cxn modelId="{9BD633DE-0A28-445E-8C99-E0A079D7456A}" type="presParOf" srcId="{EA9F5ADA-552C-415C-A5EF-E9D12D144DCC}" destId="{387AC8CE-0DB1-4B7C-8182-7CDC91B00532}" srcOrd="0" destOrd="0" presId="urn:microsoft.com/office/officeart/2005/8/layout/hList3"/>
    <dgm:cxn modelId="{3EA400D9-EBEE-4C7C-851B-665D84CC5174}" type="presParOf" srcId="{EA9F5ADA-552C-415C-A5EF-E9D12D144DCC}" destId="{DE5AFA0C-E61D-49BC-AC16-0201286F5086}" srcOrd="1" destOrd="0" presId="urn:microsoft.com/office/officeart/2005/8/layout/hList3"/>
    <dgm:cxn modelId="{AE72BEC4-8F56-4F57-90BB-3A9A144311BD}" type="presParOf" srcId="{DE5AFA0C-E61D-49BC-AC16-0201286F5086}" destId="{BC7D04DF-0C47-47AC-92F7-F6F4D20574EE}" srcOrd="0" destOrd="0" presId="urn:microsoft.com/office/officeart/2005/8/layout/hList3"/>
    <dgm:cxn modelId="{B77610D5-DE36-4D5F-B8BB-0361BC053665}" type="presParOf" srcId="{DE5AFA0C-E61D-49BC-AC16-0201286F5086}" destId="{D1140403-1E89-4F64-8075-4F4FB200DDC8}" srcOrd="1" destOrd="0" presId="urn:microsoft.com/office/officeart/2005/8/layout/hList3"/>
    <dgm:cxn modelId="{7934A65D-D256-430A-B407-8EC3EB037989}" type="presParOf" srcId="{DE5AFA0C-E61D-49BC-AC16-0201286F5086}" destId="{9EEE03BC-F245-4430-B3A6-8054D684C780}" srcOrd="2" destOrd="0" presId="urn:microsoft.com/office/officeart/2005/8/layout/hList3"/>
    <dgm:cxn modelId="{782DCD8B-3B08-4FE4-B1AB-F7D1804A3839}" type="presParOf" srcId="{DE5AFA0C-E61D-49BC-AC16-0201286F5086}" destId="{F5B32CDA-6DE8-42FA-813F-074B53298B66}" srcOrd="3" destOrd="0" presId="urn:microsoft.com/office/officeart/2005/8/layout/hList3"/>
    <dgm:cxn modelId="{6CD2723A-A508-4F61-9A84-ADE66383EC05}" type="presParOf" srcId="{DE5AFA0C-E61D-49BC-AC16-0201286F5086}" destId="{D842B336-5399-46F8-959C-DD74B6EEC4CF}" srcOrd="4" destOrd="0" presId="urn:microsoft.com/office/officeart/2005/8/layout/hList3"/>
    <dgm:cxn modelId="{FED3C251-6317-449E-8CC8-60C7A9EA03B8}" type="presParOf" srcId="{EA9F5ADA-552C-415C-A5EF-E9D12D144DCC}" destId="{B93794C4-33DC-4216-A0B1-AF38B0CE733A}" srcOrd="2" destOrd="0" presId="urn:microsoft.com/office/officeart/2005/8/layout/h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3743F-F0FC-41C1-AACC-3430ED81460B}">
      <dsp:nvSpPr>
        <dsp:cNvPr id="0" name=""/>
        <dsp:cNvSpPr/>
      </dsp:nvSpPr>
      <dsp:spPr>
        <a:xfrm>
          <a:off x="-5174317" y="-792913"/>
          <a:ext cx="6164394" cy="6164394"/>
        </a:xfrm>
        <a:prstGeom prst="blockArc">
          <a:avLst>
            <a:gd name="adj1" fmla="val 18900000"/>
            <a:gd name="adj2" fmla="val 2700000"/>
            <a:gd name="adj3" fmla="val 350"/>
          </a:avLst>
        </a:prstGeom>
        <a:noFill/>
        <a:ln w="6350" cap="flat" cmpd="sng" algn="ctr">
          <a:solidFill>
            <a:srgbClr val="04A651"/>
          </a:solidFill>
          <a:prstDash val="solid"/>
          <a:miter lim="800000"/>
        </a:ln>
        <a:effectLst/>
      </dsp:spPr>
      <dsp:style>
        <a:lnRef idx="1">
          <a:scrgbClr r="0" g="0" b="0"/>
        </a:lnRef>
        <a:fillRef idx="0">
          <a:scrgbClr r="0" g="0" b="0"/>
        </a:fillRef>
        <a:effectRef idx="0">
          <a:scrgbClr r="0" g="0" b="0"/>
        </a:effectRef>
        <a:fontRef idx="minor"/>
      </dsp:style>
    </dsp:sp>
    <dsp:sp modelId="{1B8C3F52-5BC2-4E0B-A2FD-D6783D3F7A77}">
      <dsp:nvSpPr>
        <dsp:cNvPr id="0" name=""/>
        <dsp:cNvSpPr/>
      </dsp:nvSpPr>
      <dsp:spPr>
        <a:xfrm>
          <a:off x="321186" y="208141"/>
          <a:ext cx="10647413" cy="416100"/>
        </a:xfrm>
        <a:prstGeom prst="rect">
          <a:avLst/>
        </a:prstGeom>
        <a:solidFill>
          <a:srgbClr val="20245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8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Authorization </a:t>
          </a:r>
        </a:p>
      </dsp:txBody>
      <dsp:txXfrm>
        <a:off x="321186" y="208141"/>
        <a:ext cx="10647413" cy="416100"/>
      </dsp:txXfrm>
    </dsp:sp>
    <dsp:sp modelId="{04857CB4-A66D-451A-ABBF-C59F2B95F9F1}">
      <dsp:nvSpPr>
        <dsp:cNvPr id="0" name=""/>
        <dsp:cNvSpPr/>
      </dsp:nvSpPr>
      <dsp:spPr>
        <a:xfrm>
          <a:off x="61123" y="156129"/>
          <a:ext cx="520125" cy="520125"/>
        </a:xfrm>
        <a:prstGeom prst="ellipse">
          <a:avLst/>
        </a:prstGeom>
        <a:solidFill>
          <a:schemeClr val="lt1">
            <a:hueOff val="0"/>
            <a:satOff val="0"/>
            <a:lumOff val="0"/>
            <a:alphaOff val="0"/>
          </a:schemeClr>
        </a:solidFill>
        <a:ln w="6350" cap="flat" cmpd="sng" algn="ctr">
          <a:solidFill>
            <a:srgbClr val="202452"/>
          </a:solidFill>
          <a:prstDash val="solid"/>
          <a:miter lim="800000"/>
        </a:ln>
        <a:effectLst/>
      </dsp:spPr>
      <dsp:style>
        <a:lnRef idx="1">
          <a:scrgbClr r="0" g="0" b="0"/>
        </a:lnRef>
        <a:fillRef idx="1">
          <a:scrgbClr r="0" g="0" b="0"/>
        </a:fillRef>
        <a:effectRef idx="0">
          <a:scrgbClr r="0" g="0" b="0"/>
        </a:effectRef>
        <a:fontRef idx="minor"/>
      </dsp:style>
    </dsp:sp>
    <dsp:sp modelId="{DB58CF3E-3695-40FC-AF39-14DF16B3162A}">
      <dsp:nvSpPr>
        <dsp:cNvPr id="0" name=""/>
        <dsp:cNvSpPr/>
      </dsp:nvSpPr>
      <dsp:spPr>
        <a:xfrm>
          <a:off x="698002" y="832658"/>
          <a:ext cx="10270597" cy="416100"/>
        </a:xfrm>
        <a:prstGeom prst="rect">
          <a:avLst/>
        </a:prstGeom>
        <a:solidFill>
          <a:srgbClr val="04A65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8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u="none" kern="1200" dirty="0"/>
            <a:t>Reasons for Conducting Community Outreach </a:t>
          </a:r>
          <a:r>
            <a:rPr lang="en-US" sz="2800" b="1" kern="1200" dirty="0"/>
            <a:t> </a:t>
          </a:r>
        </a:p>
      </dsp:txBody>
      <dsp:txXfrm>
        <a:off x="698002" y="832658"/>
        <a:ext cx="10270597" cy="416100"/>
      </dsp:txXfrm>
    </dsp:sp>
    <dsp:sp modelId="{DEC56878-E106-4426-99F2-ADC2E2143E6B}">
      <dsp:nvSpPr>
        <dsp:cNvPr id="0" name=""/>
        <dsp:cNvSpPr/>
      </dsp:nvSpPr>
      <dsp:spPr>
        <a:xfrm>
          <a:off x="437939" y="780645"/>
          <a:ext cx="520125" cy="520125"/>
        </a:xfrm>
        <a:prstGeom prst="ellipse">
          <a:avLst/>
        </a:prstGeom>
        <a:solidFill>
          <a:schemeClr val="lt1">
            <a:hueOff val="0"/>
            <a:satOff val="0"/>
            <a:lumOff val="0"/>
            <a:alphaOff val="0"/>
          </a:schemeClr>
        </a:solidFill>
        <a:ln w="6350" cap="flat" cmpd="sng" algn="ctr">
          <a:solidFill>
            <a:srgbClr val="202452"/>
          </a:solidFill>
          <a:prstDash val="solid"/>
          <a:miter lim="800000"/>
        </a:ln>
        <a:effectLst/>
      </dsp:spPr>
      <dsp:style>
        <a:lnRef idx="1">
          <a:scrgbClr r="0" g="0" b="0"/>
        </a:lnRef>
        <a:fillRef idx="1">
          <a:scrgbClr r="0" g="0" b="0"/>
        </a:fillRef>
        <a:effectRef idx="0">
          <a:scrgbClr r="0" g="0" b="0"/>
        </a:effectRef>
        <a:fontRef idx="minor"/>
      </dsp:style>
    </dsp:sp>
    <dsp:sp modelId="{36123F07-9699-4327-ADB0-F5EFD5CECDD7}">
      <dsp:nvSpPr>
        <dsp:cNvPr id="0" name=""/>
        <dsp:cNvSpPr/>
      </dsp:nvSpPr>
      <dsp:spPr>
        <a:xfrm>
          <a:off x="904495" y="1456716"/>
          <a:ext cx="10064104" cy="416100"/>
        </a:xfrm>
        <a:prstGeom prst="rect">
          <a:avLst/>
        </a:prstGeom>
        <a:solidFill>
          <a:srgbClr val="E2C54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8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Advantages and Strategies for </a:t>
          </a:r>
          <a:r>
            <a:rPr lang="en-US" sz="2800" b="1" u="none" kern="1200" dirty="0"/>
            <a:t>Conducting Community Outreach </a:t>
          </a:r>
          <a:endParaRPr lang="en-US" sz="2800" kern="1200" dirty="0"/>
        </a:p>
      </dsp:txBody>
      <dsp:txXfrm>
        <a:off x="904495" y="1456716"/>
        <a:ext cx="10064104" cy="416100"/>
      </dsp:txXfrm>
    </dsp:sp>
    <dsp:sp modelId="{40BEE0BB-0F95-4EF0-8CD3-D288B5CBD667}">
      <dsp:nvSpPr>
        <dsp:cNvPr id="0" name=""/>
        <dsp:cNvSpPr/>
      </dsp:nvSpPr>
      <dsp:spPr>
        <a:xfrm>
          <a:off x="644433" y="1404704"/>
          <a:ext cx="520125" cy="520125"/>
        </a:xfrm>
        <a:prstGeom prst="ellipse">
          <a:avLst/>
        </a:prstGeom>
        <a:solidFill>
          <a:schemeClr val="lt1">
            <a:hueOff val="0"/>
            <a:satOff val="0"/>
            <a:lumOff val="0"/>
            <a:alphaOff val="0"/>
          </a:schemeClr>
        </a:solidFill>
        <a:ln w="6350" cap="flat" cmpd="sng" algn="ctr">
          <a:solidFill>
            <a:srgbClr val="202452"/>
          </a:solidFill>
          <a:prstDash val="solid"/>
          <a:miter lim="800000"/>
        </a:ln>
        <a:effectLst/>
      </dsp:spPr>
      <dsp:style>
        <a:lnRef idx="1">
          <a:scrgbClr r="0" g="0" b="0"/>
        </a:lnRef>
        <a:fillRef idx="1">
          <a:scrgbClr r="0" g="0" b="0"/>
        </a:fillRef>
        <a:effectRef idx="0">
          <a:scrgbClr r="0" g="0" b="0"/>
        </a:effectRef>
        <a:fontRef idx="minor"/>
      </dsp:style>
    </dsp:sp>
    <dsp:sp modelId="{9158D76F-2272-4345-BC62-3231DF00FF1E}">
      <dsp:nvSpPr>
        <dsp:cNvPr id="0" name=""/>
        <dsp:cNvSpPr/>
      </dsp:nvSpPr>
      <dsp:spPr>
        <a:xfrm>
          <a:off x="970427" y="2081233"/>
          <a:ext cx="9998172" cy="416100"/>
        </a:xfrm>
        <a:prstGeom prst="rect">
          <a:avLst/>
        </a:prstGeom>
        <a:solidFill>
          <a:srgbClr val="20245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8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Outreach Lifecycle </a:t>
          </a:r>
        </a:p>
      </dsp:txBody>
      <dsp:txXfrm>
        <a:off x="970427" y="2081233"/>
        <a:ext cx="9998172" cy="416100"/>
      </dsp:txXfrm>
    </dsp:sp>
    <dsp:sp modelId="{F26D5E32-B5CA-441B-8C76-A52E9D684E39}">
      <dsp:nvSpPr>
        <dsp:cNvPr id="0" name=""/>
        <dsp:cNvSpPr/>
      </dsp:nvSpPr>
      <dsp:spPr>
        <a:xfrm>
          <a:off x="710364" y="2029220"/>
          <a:ext cx="520125" cy="520125"/>
        </a:xfrm>
        <a:prstGeom prst="ellipse">
          <a:avLst/>
        </a:prstGeom>
        <a:solidFill>
          <a:schemeClr val="lt1">
            <a:hueOff val="0"/>
            <a:satOff val="0"/>
            <a:lumOff val="0"/>
            <a:alphaOff val="0"/>
          </a:schemeClr>
        </a:solidFill>
        <a:ln w="6350" cap="flat" cmpd="sng" algn="ctr">
          <a:solidFill>
            <a:srgbClr val="202452"/>
          </a:solidFill>
          <a:prstDash val="solid"/>
          <a:miter lim="800000"/>
        </a:ln>
        <a:effectLst/>
      </dsp:spPr>
      <dsp:style>
        <a:lnRef idx="1">
          <a:scrgbClr r="0" g="0" b="0"/>
        </a:lnRef>
        <a:fillRef idx="1">
          <a:scrgbClr r="0" g="0" b="0"/>
        </a:fillRef>
        <a:effectRef idx="0">
          <a:scrgbClr r="0" g="0" b="0"/>
        </a:effectRef>
        <a:fontRef idx="minor"/>
      </dsp:style>
    </dsp:sp>
    <dsp:sp modelId="{4CF41DC5-6D79-4460-A555-71E90F6117F2}">
      <dsp:nvSpPr>
        <dsp:cNvPr id="0" name=""/>
        <dsp:cNvSpPr/>
      </dsp:nvSpPr>
      <dsp:spPr>
        <a:xfrm>
          <a:off x="904495" y="2705749"/>
          <a:ext cx="10064104" cy="416100"/>
        </a:xfrm>
        <a:prstGeom prst="rect">
          <a:avLst/>
        </a:prstGeom>
        <a:solidFill>
          <a:srgbClr val="04A65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8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How to Build Your Network of Resources</a:t>
          </a:r>
        </a:p>
      </dsp:txBody>
      <dsp:txXfrm>
        <a:off x="904495" y="2705749"/>
        <a:ext cx="10064104" cy="416100"/>
      </dsp:txXfrm>
    </dsp:sp>
    <dsp:sp modelId="{23599394-91A5-4B4E-AFD3-4A1903DED3F6}">
      <dsp:nvSpPr>
        <dsp:cNvPr id="0" name=""/>
        <dsp:cNvSpPr/>
      </dsp:nvSpPr>
      <dsp:spPr>
        <a:xfrm>
          <a:off x="644433" y="2653737"/>
          <a:ext cx="520125" cy="520125"/>
        </a:xfrm>
        <a:prstGeom prst="ellipse">
          <a:avLst/>
        </a:prstGeom>
        <a:solidFill>
          <a:schemeClr val="lt1">
            <a:hueOff val="0"/>
            <a:satOff val="0"/>
            <a:lumOff val="0"/>
            <a:alphaOff val="0"/>
          </a:schemeClr>
        </a:solidFill>
        <a:ln w="6350" cap="flat" cmpd="sng" algn="ctr">
          <a:solidFill>
            <a:srgbClr val="202452"/>
          </a:solidFill>
          <a:prstDash val="solid"/>
          <a:miter lim="800000"/>
        </a:ln>
        <a:effectLst/>
      </dsp:spPr>
      <dsp:style>
        <a:lnRef idx="1">
          <a:scrgbClr r="0" g="0" b="0"/>
        </a:lnRef>
        <a:fillRef idx="1">
          <a:scrgbClr r="0" g="0" b="0"/>
        </a:fillRef>
        <a:effectRef idx="0">
          <a:scrgbClr r="0" g="0" b="0"/>
        </a:effectRef>
        <a:fontRef idx="minor"/>
      </dsp:style>
    </dsp:sp>
    <dsp:sp modelId="{7F2C6202-8E96-4974-8161-84B6A400570A}">
      <dsp:nvSpPr>
        <dsp:cNvPr id="0" name=""/>
        <dsp:cNvSpPr/>
      </dsp:nvSpPr>
      <dsp:spPr>
        <a:xfrm>
          <a:off x="698002" y="3329808"/>
          <a:ext cx="10270597" cy="416100"/>
        </a:xfrm>
        <a:prstGeom prst="rect">
          <a:avLst/>
        </a:prstGeom>
        <a:solidFill>
          <a:srgbClr val="E2C54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8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t>Coordination of Wraparound Services</a:t>
          </a:r>
        </a:p>
      </dsp:txBody>
      <dsp:txXfrm>
        <a:off x="698002" y="3329808"/>
        <a:ext cx="10270597" cy="416100"/>
      </dsp:txXfrm>
    </dsp:sp>
    <dsp:sp modelId="{2BA79366-7AFB-42E3-A134-375D52434F9A}">
      <dsp:nvSpPr>
        <dsp:cNvPr id="0" name=""/>
        <dsp:cNvSpPr/>
      </dsp:nvSpPr>
      <dsp:spPr>
        <a:xfrm>
          <a:off x="437939" y="3277796"/>
          <a:ext cx="520125" cy="520125"/>
        </a:xfrm>
        <a:prstGeom prst="ellipse">
          <a:avLst/>
        </a:prstGeom>
        <a:solidFill>
          <a:schemeClr val="lt1">
            <a:hueOff val="0"/>
            <a:satOff val="0"/>
            <a:lumOff val="0"/>
            <a:alphaOff val="0"/>
          </a:schemeClr>
        </a:solidFill>
        <a:ln w="6350" cap="flat" cmpd="sng" algn="ctr">
          <a:solidFill>
            <a:srgbClr val="202452"/>
          </a:solidFill>
          <a:prstDash val="solid"/>
          <a:miter lim="800000"/>
        </a:ln>
        <a:effectLst/>
      </dsp:spPr>
      <dsp:style>
        <a:lnRef idx="1">
          <a:scrgbClr r="0" g="0" b="0"/>
        </a:lnRef>
        <a:fillRef idx="1">
          <a:scrgbClr r="0" g="0" b="0"/>
        </a:fillRef>
        <a:effectRef idx="0">
          <a:scrgbClr r="0" g="0" b="0"/>
        </a:effectRef>
        <a:fontRef idx="minor"/>
      </dsp:style>
    </dsp:sp>
    <dsp:sp modelId="{4E844E76-CA63-41F4-9443-349F76A65D3D}">
      <dsp:nvSpPr>
        <dsp:cNvPr id="0" name=""/>
        <dsp:cNvSpPr/>
      </dsp:nvSpPr>
      <dsp:spPr>
        <a:xfrm>
          <a:off x="321186" y="3954325"/>
          <a:ext cx="10647413" cy="416100"/>
        </a:xfrm>
        <a:prstGeom prst="rect">
          <a:avLst/>
        </a:prstGeom>
        <a:solidFill>
          <a:srgbClr val="20245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8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baseline="0" dirty="0"/>
            <a:t>Employ Florida Recording</a:t>
          </a:r>
          <a:endParaRPr lang="en-US" sz="2800" kern="1200" dirty="0"/>
        </a:p>
      </dsp:txBody>
      <dsp:txXfrm>
        <a:off x="321186" y="3954325"/>
        <a:ext cx="10647413" cy="416100"/>
      </dsp:txXfrm>
    </dsp:sp>
    <dsp:sp modelId="{F1FEEE15-0C6C-4CDD-9B87-C76ABE30FA83}">
      <dsp:nvSpPr>
        <dsp:cNvPr id="0" name=""/>
        <dsp:cNvSpPr/>
      </dsp:nvSpPr>
      <dsp:spPr>
        <a:xfrm>
          <a:off x="61123" y="3902312"/>
          <a:ext cx="520125" cy="520125"/>
        </a:xfrm>
        <a:prstGeom prst="ellipse">
          <a:avLst/>
        </a:prstGeom>
        <a:solidFill>
          <a:schemeClr val="lt1">
            <a:hueOff val="0"/>
            <a:satOff val="0"/>
            <a:lumOff val="0"/>
            <a:alphaOff val="0"/>
          </a:schemeClr>
        </a:solidFill>
        <a:ln w="6350" cap="flat" cmpd="sng" algn="ctr">
          <a:solidFill>
            <a:srgbClr val="202452"/>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12737-FCC6-4ECA-ABC2-69092FB0B398}">
      <dsp:nvSpPr>
        <dsp:cNvPr id="0" name=""/>
        <dsp:cNvSpPr/>
      </dsp:nvSpPr>
      <dsp:spPr>
        <a:xfrm>
          <a:off x="917706" y="2141"/>
          <a:ext cx="8032114" cy="3458764"/>
        </a:xfrm>
        <a:prstGeom prst="roundRect">
          <a:avLst>
            <a:gd name="adj" fmla="val 10000"/>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The DVOP specialist must coordinate wraparound services to assist the participant in overcoming any barriers specified in the objective assessment and individual employment plan.</a:t>
          </a:r>
        </a:p>
      </dsp:txBody>
      <dsp:txXfrm>
        <a:off x="1019010" y="103445"/>
        <a:ext cx="7829506" cy="3256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B059F-F656-4ABE-837D-DE7EE3EC2563}">
      <dsp:nvSpPr>
        <dsp:cNvPr id="0" name=""/>
        <dsp:cNvSpPr/>
      </dsp:nvSpPr>
      <dsp:spPr>
        <a:xfrm>
          <a:off x="0" y="0"/>
          <a:ext cx="10312998" cy="4532666"/>
        </a:xfrm>
        <a:prstGeom prst="roundRect">
          <a:avLst>
            <a:gd name="adj" fmla="val 8500"/>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3517852" numCol="1" spcCol="1270" anchor="ctr" anchorCtr="0">
          <a:noAutofit/>
        </a:bodyPr>
        <a:lstStyle/>
        <a:p>
          <a:pPr marL="0" lvl="0" indent="0" algn="ctr" defTabSz="1600200">
            <a:lnSpc>
              <a:spcPct val="90000"/>
            </a:lnSpc>
            <a:spcBef>
              <a:spcPct val="0"/>
            </a:spcBef>
            <a:spcAft>
              <a:spcPct val="35000"/>
            </a:spcAft>
            <a:buNone/>
          </a:pPr>
          <a:r>
            <a:rPr lang="en-US" sz="3600" b="1" kern="1200" dirty="0"/>
            <a:t>What are wraparound services?</a:t>
          </a:r>
        </a:p>
      </dsp:txBody>
      <dsp:txXfrm>
        <a:off x="112844" y="112844"/>
        <a:ext cx="10087310" cy="4306978"/>
      </dsp:txXfrm>
    </dsp:sp>
    <dsp:sp modelId="{A7C58E39-3497-4E5B-9D10-2BB6224FE088}">
      <dsp:nvSpPr>
        <dsp:cNvPr id="0" name=""/>
        <dsp:cNvSpPr/>
      </dsp:nvSpPr>
      <dsp:spPr>
        <a:xfrm>
          <a:off x="257824" y="1133166"/>
          <a:ext cx="9797348" cy="3172866"/>
        </a:xfrm>
        <a:prstGeom prst="roundRect">
          <a:avLst>
            <a:gd name="adj" fmla="val 10500"/>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14770" numCol="1" spcCol="1270" anchor="ctr" anchorCtr="0">
          <a:noAutofit/>
        </a:bodyPr>
        <a:lstStyle/>
        <a:p>
          <a:pPr marL="0" lvl="0" indent="0" algn="ctr" defTabSz="1244600">
            <a:lnSpc>
              <a:spcPct val="90000"/>
            </a:lnSpc>
            <a:spcBef>
              <a:spcPct val="0"/>
            </a:spcBef>
            <a:spcAft>
              <a:spcPct val="35000"/>
            </a:spcAft>
            <a:buNone/>
          </a:pPr>
          <a:r>
            <a:rPr lang="en-US" sz="2800" kern="1200" dirty="0"/>
            <a:t>Referred partnered services that the DVOP tracks to document outcomes. These services are coordinated by outreach activities to assist participants in eliminating SBEs. </a:t>
          </a:r>
        </a:p>
      </dsp:txBody>
      <dsp:txXfrm>
        <a:off x="355401" y="1230743"/>
        <a:ext cx="9602194" cy="2977712"/>
      </dsp:txXfrm>
    </dsp:sp>
    <dsp:sp modelId="{8F332025-C544-4792-A370-0111A72EF87D}">
      <dsp:nvSpPr>
        <dsp:cNvPr id="0" name=""/>
        <dsp:cNvSpPr/>
      </dsp:nvSpPr>
      <dsp:spPr>
        <a:xfrm>
          <a:off x="515649" y="2658299"/>
          <a:ext cx="9281698" cy="1406613"/>
        </a:xfrm>
        <a:prstGeom prst="roundRect">
          <a:avLst>
            <a:gd name="adj" fmla="val 10500"/>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Such services may include and are not limited to transportation, sustenance, housing, health, and legal services.</a:t>
          </a:r>
        </a:p>
      </dsp:txBody>
      <dsp:txXfrm>
        <a:off x="558907" y="2701557"/>
        <a:ext cx="9195182" cy="13200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17848-D004-436D-BA0B-AD03873A893D}">
      <dsp:nvSpPr>
        <dsp:cNvPr id="0" name=""/>
        <dsp:cNvSpPr/>
      </dsp:nvSpPr>
      <dsp:spPr>
        <a:xfrm>
          <a:off x="995178" y="982"/>
          <a:ext cx="8068235" cy="949117"/>
        </a:xfrm>
        <a:prstGeom prst="roundRect">
          <a:avLst>
            <a:gd name="adj" fmla="val 10000"/>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In addition to making a referral, the DVOP specialist must take an active role in assisting the participant by:</a:t>
          </a:r>
        </a:p>
      </dsp:txBody>
      <dsp:txXfrm>
        <a:off x="1022977" y="28781"/>
        <a:ext cx="8012637" cy="893519"/>
      </dsp:txXfrm>
    </dsp:sp>
    <dsp:sp modelId="{24D35266-AA0E-4867-8C4D-7C3DDFCF4013}">
      <dsp:nvSpPr>
        <dsp:cNvPr id="0" name=""/>
        <dsp:cNvSpPr/>
      </dsp:nvSpPr>
      <dsp:spPr>
        <a:xfrm>
          <a:off x="1064686" y="1067593"/>
          <a:ext cx="652736" cy="65273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C547B-84E8-4DDB-9CC0-D55B808BFCD6}">
      <dsp:nvSpPr>
        <dsp:cNvPr id="0" name=""/>
        <dsp:cNvSpPr/>
      </dsp:nvSpPr>
      <dsp:spPr>
        <a:xfrm>
          <a:off x="1743534" y="1068578"/>
          <a:ext cx="7294275" cy="652736"/>
        </a:xfrm>
        <a:prstGeom prst="roundRect">
          <a:avLst>
            <a:gd name="adj" fmla="val 16670"/>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Font typeface="Wingdings" panose="05000000000000000000" pitchFamily="2" charset="2"/>
            <a:buNone/>
          </a:pPr>
          <a:r>
            <a:rPr lang="en-US" sz="2000" kern="1200" dirty="0"/>
            <a:t>providing a direct referral</a:t>
          </a:r>
        </a:p>
      </dsp:txBody>
      <dsp:txXfrm>
        <a:off x="1775404" y="1100448"/>
        <a:ext cx="7230535" cy="588996"/>
      </dsp:txXfrm>
    </dsp:sp>
    <dsp:sp modelId="{E8B9E118-F95A-4068-85DF-CB01D45DFF8D}">
      <dsp:nvSpPr>
        <dsp:cNvPr id="0" name=""/>
        <dsp:cNvSpPr/>
      </dsp:nvSpPr>
      <dsp:spPr>
        <a:xfrm>
          <a:off x="1064686" y="1798657"/>
          <a:ext cx="652736" cy="652736"/>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DA380-560B-4489-9CA8-3AC6DDBFDA3C}">
      <dsp:nvSpPr>
        <dsp:cNvPr id="0" name=""/>
        <dsp:cNvSpPr/>
      </dsp:nvSpPr>
      <dsp:spPr>
        <a:xfrm>
          <a:off x="1743534" y="1799643"/>
          <a:ext cx="7294275" cy="652736"/>
        </a:xfrm>
        <a:prstGeom prst="roundRect">
          <a:avLst>
            <a:gd name="adj" fmla="val 16670"/>
          </a:avLst>
        </a:prstGeom>
        <a:solidFill>
          <a:srgbClr val="C0C3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Font typeface="Wingdings" panose="05000000000000000000" pitchFamily="2" charset="2"/>
            <a:buNone/>
          </a:pPr>
          <a:r>
            <a:rPr lang="en-US" sz="2000" kern="1200" dirty="0"/>
            <a:t>scheduling an appointment </a:t>
          </a:r>
        </a:p>
      </dsp:txBody>
      <dsp:txXfrm>
        <a:off x="1775404" y="1831513"/>
        <a:ext cx="7230535" cy="588996"/>
      </dsp:txXfrm>
    </dsp:sp>
    <dsp:sp modelId="{99D52AB2-0364-4C0C-A3DB-2ADA351648A6}">
      <dsp:nvSpPr>
        <dsp:cNvPr id="0" name=""/>
        <dsp:cNvSpPr/>
      </dsp:nvSpPr>
      <dsp:spPr>
        <a:xfrm>
          <a:off x="1064686" y="2529722"/>
          <a:ext cx="652736" cy="652736"/>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ADDA9-E5DB-474E-A282-9F36B67F6C78}">
      <dsp:nvSpPr>
        <dsp:cNvPr id="0" name=""/>
        <dsp:cNvSpPr/>
      </dsp:nvSpPr>
      <dsp:spPr>
        <a:xfrm>
          <a:off x="1743534" y="2530707"/>
          <a:ext cx="7294275" cy="652736"/>
        </a:xfrm>
        <a:prstGeom prst="roundRect">
          <a:avLst>
            <a:gd name="adj" fmla="val 16670"/>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Font typeface="Wingdings" panose="05000000000000000000" pitchFamily="2" charset="2"/>
            <a:buNone/>
          </a:pPr>
          <a:r>
            <a:rPr lang="en-US" sz="2000" kern="1200" dirty="0"/>
            <a:t>assisting to prepare necessary documentation, and</a:t>
          </a:r>
        </a:p>
      </dsp:txBody>
      <dsp:txXfrm>
        <a:off x="1775404" y="2562577"/>
        <a:ext cx="7230535" cy="588996"/>
      </dsp:txXfrm>
    </dsp:sp>
    <dsp:sp modelId="{3EACDAF6-576F-44A6-B074-C54C76C8B16D}">
      <dsp:nvSpPr>
        <dsp:cNvPr id="0" name=""/>
        <dsp:cNvSpPr/>
      </dsp:nvSpPr>
      <dsp:spPr>
        <a:xfrm>
          <a:off x="1064686" y="3260786"/>
          <a:ext cx="652736" cy="652736"/>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69A84-74A8-43F6-BFCA-136222D23D0A}">
      <dsp:nvSpPr>
        <dsp:cNvPr id="0" name=""/>
        <dsp:cNvSpPr/>
      </dsp:nvSpPr>
      <dsp:spPr>
        <a:xfrm>
          <a:off x="1743534" y="3261769"/>
          <a:ext cx="7294275" cy="652736"/>
        </a:xfrm>
        <a:prstGeom prst="roundRect">
          <a:avLst>
            <a:gd name="adj" fmla="val 16670"/>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Font typeface="Wingdings" panose="05000000000000000000" pitchFamily="2" charset="2"/>
            <a:buNone/>
          </a:pPr>
          <a:r>
            <a:rPr lang="en-US" sz="2000" kern="1200" dirty="0"/>
            <a:t>conducting consistent contact to determine the outcome of the referral</a:t>
          </a:r>
        </a:p>
      </dsp:txBody>
      <dsp:txXfrm>
        <a:off x="1775404" y="3293639"/>
        <a:ext cx="7230535" cy="5889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F8417-10B6-4AE6-A0BB-F0F204216D20}">
      <dsp:nvSpPr>
        <dsp:cNvPr id="0" name=""/>
        <dsp:cNvSpPr/>
      </dsp:nvSpPr>
      <dsp:spPr>
        <a:xfrm>
          <a:off x="0" y="0"/>
          <a:ext cx="10065989" cy="4460053"/>
        </a:xfrm>
        <a:prstGeom prst="roundRect">
          <a:avLst>
            <a:gd name="adj" fmla="val 10000"/>
          </a:avLst>
        </a:prstGeom>
        <a:solidFill>
          <a:srgbClr val="C0C3E6"/>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132A4C"/>
              </a:solidFill>
            </a:rPr>
            <a:t>When making a referral think about the internal resources available to you.</a:t>
          </a:r>
        </a:p>
      </dsp:txBody>
      <dsp:txXfrm>
        <a:off x="0" y="0"/>
        <a:ext cx="10065989" cy="1338015"/>
      </dsp:txXfrm>
    </dsp:sp>
    <dsp:sp modelId="{BFC3E16C-9323-4838-A7E5-9A8A1C169E4F}">
      <dsp:nvSpPr>
        <dsp:cNvPr id="0" name=""/>
        <dsp:cNvSpPr/>
      </dsp:nvSpPr>
      <dsp:spPr>
        <a:xfrm>
          <a:off x="638030" y="1338859"/>
          <a:ext cx="8799768" cy="515965"/>
        </a:xfrm>
        <a:prstGeom prst="roundRect">
          <a:avLst>
            <a:gd name="adj" fmla="val 10000"/>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State Vocational Rehabilitation (VR) (WIOA title IV) </a:t>
          </a:r>
        </a:p>
      </dsp:txBody>
      <dsp:txXfrm>
        <a:off x="653142" y="1353971"/>
        <a:ext cx="8769544" cy="485741"/>
      </dsp:txXfrm>
    </dsp:sp>
    <dsp:sp modelId="{620E3DED-3787-47A3-9F8D-75D205683717}">
      <dsp:nvSpPr>
        <dsp:cNvPr id="0" name=""/>
        <dsp:cNvSpPr/>
      </dsp:nvSpPr>
      <dsp:spPr>
        <a:xfrm>
          <a:off x="638030" y="1934204"/>
          <a:ext cx="8799768" cy="515965"/>
        </a:xfrm>
        <a:prstGeom prst="roundRect">
          <a:avLst>
            <a:gd name="adj" fmla="val 10000"/>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Senior Community Service Employment Program (title V)</a:t>
          </a:r>
        </a:p>
      </dsp:txBody>
      <dsp:txXfrm>
        <a:off x="653142" y="1949316"/>
        <a:ext cx="8769544" cy="485741"/>
      </dsp:txXfrm>
    </dsp:sp>
    <dsp:sp modelId="{1DDA7760-FEA7-41E0-BF81-7F9F9BA88E24}">
      <dsp:nvSpPr>
        <dsp:cNvPr id="0" name=""/>
        <dsp:cNvSpPr/>
      </dsp:nvSpPr>
      <dsp:spPr>
        <a:xfrm>
          <a:off x="638030" y="2529550"/>
          <a:ext cx="8799768" cy="515965"/>
        </a:xfrm>
        <a:prstGeom prst="roundRect">
          <a:avLst>
            <a:gd name="adj" fmla="val 10000"/>
          </a:avLst>
        </a:prstGeom>
        <a:solidFill>
          <a:srgbClr val="6DFBB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Workforce Innovation Opportunity Act (WIOA)</a:t>
          </a:r>
        </a:p>
      </dsp:txBody>
      <dsp:txXfrm>
        <a:off x="653142" y="2544662"/>
        <a:ext cx="8769544" cy="485741"/>
      </dsp:txXfrm>
    </dsp:sp>
    <dsp:sp modelId="{315DCB40-9FE6-411C-8FB0-B27753E680A9}">
      <dsp:nvSpPr>
        <dsp:cNvPr id="0" name=""/>
        <dsp:cNvSpPr/>
      </dsp:nvSpPr>
      <dsp:spPr>
        <a:xfrm>
          <a:off x="638030" y="3124895"/>
          <a:ext cx="8799768" cy="515965"/>
        </a:xfrm>
        <a:prstGeom prst="roundRect">
          <a:avLst>
            <a:gd name="adj" fmla="val 10000"/>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Wagner-</a:t>
          </a:r>
          <a:r>
            <a:rPr lang="en-US" sz="2800" kern="1200" dirty="0" err="1"/>
            <a:t>Peyser</a:t>
          </a:r>
          <a:r>
            <a:rPr lang="en-US" sz="2800" kern="1200" dirty="0"/>
            <a:t> (WP)</a:t>
          </a:r>
        </a:p>
      </dsp:txBody>
      <dsp:txXfrm>
        <a:off x="653142" y="3140007"/>
        <a:ext cx="8769544" cy="485741"/>
      </dsp:txXfrm>
    </dsp:sp>
    <dsp:sp modelId="{F409A1E4-CAA8-4DFC-8AF5-A647779C38C6}">
      <dsp:nvSpPr>
        <dsp:cNvPr id="0" name=""/>
        <dsp:cNvSpPr/>
      </dsp:nvSpPr>
      <dsp:spPr>
        <a:xfrm>
          <a:off x="638030" y="3720240"/>
          <a:ext cx="8799768" cy="515965"/>
        </a:xfrm>
        <a:prstGeom prst="roundRect">
          <a:avLst>
            <a:gd name="adj" fmla="val 10000"/>
          </a:avLst>
        </a:prstGeom>
        <a:solidFill>
          <a:srgbClr val="9C9E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CareerSource Workshops</a:t>
          </a:r>
        </a:p>
      </dsp:txBody>
      <dsp:txXfrm>
        <a:off x="653142" y="3735352"/>
        <a:ext cx="8769544" cy="4857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53815-26D2-44FB-BDFF-36A723F505FC}">
      <dsp:nvSpPr>
        <dsp:cNvPr id="0" name=""/>
        <dsp:cNvSpPr/>
      </dsp:nvSpPr>
      <dsp:spPr>
        <a:xfrm>
          <a:off x="0" y="3726766"/>
          <a:ext cx="9766552" cy="815325"/>
        </a:xfrm>
        <a:prstGeom prst="rect">
          <a:avLst/>
        </a:prstGeom>
        <a:solidFill>
          <a:srgbClr val="20245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When a new participant is enrolled in the JVSG program as a result of a DVOP specialist’s outreach efforts. </a:t>
          </a:r>
        </a:p>
      </dsp:txBody>
      <dsp:txXfrm>
        <a:off x="0" y="3726766"/>
        <a:ext cx="9766552" cy="815325"/>
      </dsp:txXfrm>
    </dsp:sp>
    <dsp:sp modelId="{519F882F-2C53-42C8-A389-42F5AC6835D0}">
      <dsp:nvSpPr>
        <dsp:cNvPr id="0" name=""/>
        <dsp:cNvSpPr/>
      </dsp:nvSpPr>
      <dsp:spPr>
        <a:xfrm rot="10800000">
          <a:off x="0" y="2485025"/>
          <a:ext cx="9766552" cy="1253970"/>
        </a:xfrm>
        <a:prstGeom prst="upArrowCallout">
          <a:avLst/>
        </a:prstGeom>
        <a:solidFill>
          <a:srgbClr val="04A65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When a DVOP specialist provides a service to a new participant during outreach.</a:t>
          </a:r>
          <a:endParaRPr lang="en-US" sz="2800" b="1" kern="1200" dirty="0"/>
        </a:p>
      </dsp:txBody>
      <dsp:txXfrm rot="10800000">
        <a:off x="0" y="2485025"/>
        <a:ext cx="9766552" cy="814792"/>
      </dsp:txXfrm>
    </dsp:sp>
    <dsp:sp modelId="{1A03F785-8490-4698-967A-AF124A242626}">
      <dsp:nvSpPr>
        <dsp:cNvPr id="0" name=""/>
        <dsp:cNvSpPr/>
      </dsp:nvSpPr>
      <dsp:spPr>
        <a:xfrm rot="10800000">
          <a:off x="0" y="1243285"/>
          <a:ext cx="9766552" cy="1253970"/>
        </a:xfrm>
        <a:prstGeom prst="upArrowCallout">
          <a:avLst/>
        </a:prstGeom>
        <a:solidFill>
          <a:srgbClr val="6DFBB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When a DVOP specialist provides a service to a current participant during outreach. </a:t>
          </a:r>
          <a:endParaRPr lang="en-US" sz="2800" b="1" kern="1200" dirty="0"/>
        </a:p>
      </dsp:txBody>
      <dsp:txXfrm rot="10800000">
        <a:off x="0" y="1243285"/>
        <a:ext cx="9766552" cy="814792"/>
      </dsp:txXfrm>
    </dsp:sp>
    <dsp:sp modelId="{34053EE9-65E2-4B29-BE16-09998E6FAA28}">
      <dsp:nvSpPr>
        <dsp:cNvPr id="0" name=""/>
        <dsp:cNvSpPr/>
      </dsp:nvSpPr>
      <dsp:spPr>
        <a:xfrm rot="10800000">
          <a:off x="0" y="1544"/>
          <a:ext cx="9766552" cy="1253970"/>
        </a:xfrm>
        <a:prstGeom prst="upArrowCallout">
          <a:avLst/>
        </a:prstGeom>
        <a:solidFill>
          <a:srgbClr val="E2C54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Participant Engagement</a:t>
          </a:r>
        </a:p>
      </dsp:txBody>
      <dsp:txXfrm rot="10800000">
        <a:off x="0" y="1544"/>
        <a:ext cx="9766552" cy="8147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BB46-D55E-40AB-9B60-39E712C04F83}">
      <dsp:nvSpPr>
        <dsp:cNvPr id="0" name=""/>
        <dsp:cNvSpPr/>
      </dsp:nvSpPr>
      <dsp:spPr>
        <a:xfrm>
          <a:off x="0" y="1120247"/>
          <a:ext cx="10515600" cy="2970449"/>
        </a:xfrm>
        <a:prstGeom prst="rect">
          <a:avLst/>
        </a:prstGeom>
        <a:solidFill>
          <a:schemeClr val="lt1">
            <a:alpha val="90000"/>
            <a:hueOff val="0"/>
            <a:satOff val="0"/>
            <a:lumOff val="0"/>
            <a:alphaOff val="0"/>
          </a:schemeClr>
        </a:solidFill>
        <a:ln w="6350" cap="flat" cmpd="sng" algn="ctr">
          <a:solidFill>
            <a:srgbClr val="04A65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rgbClr val="202452"/>
              </a:solidFill>
            </a:rPr>
            <a:t>Recorded when a DVOP specialist takes an active role in assisting the participant access resources required to overcome barriers to employment. </a:t>
          </a:r>
        </a:p>
        <a:p>
          <a:pPr marL="228600" lvl="1" indent="-228600" algn="l" defTabSz="1022350">
            <a:lnSpc>
              <a:spcPct val="90000"/>
            </a:lnSpc>
            <a:spcBef>
              <a:spcPct val="0"/>
            </a:spcBef>
            <a:spcAft>
              <a:spcPct val="15000"/>
            </a:spcAft>
            <a:buChar char="•"/>
          </a:pPr>
          <a:r>
            <a:rPr lang="en-US" sz="2300" kern="1200" dirty="0">
              <a:solidFill>
                <a:srgbClr val="202452"/>
              </a:solidFill>
            </a:rPr>
            <a:t>A case note attached to the service code is required and must indicate what agency/community resource the participant was referred to, reason for referral, appointment date, any additional actions coordinated by the DVOP specialist, and the expected outcome.</a:t>
          </a:r>
        </a:p>
      </dsp:txBody>
      <dsp:txXfrm>
        <a:off x="0" y="1120247"/>
        <a:ext cx="10515600" cy="2970449"/>
      </dsp:txXfrm>
    </dsp:sp>
    <dsp:sp modelId="{993565E1-D878-492E-A8A5-C28567B46C88}">
      <dsp:nvSpPr>
        <dsp:cNvPr id="0" name=""/>
        <dsp:cNvSpPr/>
      </dsp:nvSpPr>
      <dsp:spPr>
        <a:xfrm>
          <a:off x="277009" y="197859"/>
          <a:ext cx="10003319" cy="1261867"/>
        </a:xfrm>
        <a:prstGeom prst="roundRect">
          <a:avLst/>
        </a:prstGeom>
        <a:solidFill>
          <a:srgbClr val="04A65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18315A"/>
              </a:solidFill>
            </a:rPr>
            <a:t>V06: JVSG – COORDINATION OF WRAPAROUND SERVICES</a:t>
          </a:r>
        </a:p>
      </dsp:txBody>
      <dsp:txXfrm>
        <a:off x="338608" y="259458"/>
        <a:ext cx="9880121" cy="11386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BB46-D55E-40AB-9B60-39E712C04F83}">
      <dsp:nvSpPr>
        <dsp:cNvPr id="0" name=""/>
        <dsp:cNvSpPr/>
      </dsp:nvSpPr>
      <dsp:spPr>
        <a:xfrm>
          <a:off x="0" y="1148736"/>
          <a:ext cx="9660227" cy="3146849"/>
        </a:xfrm>
        <a:prstGeom prst="rect">
          <a:avLst/>
        </a:prstGeom>
        <a:solidFill>
          <a:schemeClr val="lt1">
            <a:alpha val="90000"/>
            <a:hueOff val="0"/>
            <a:satOff val="0"/>
            <a:lumOff val="0"/>
            <a:alphaOff val="0"/>
          </a:schemeClr>
        </a:solidFill>
        <a:ln w="6350" cap="flat" cmpd="sng" algn="ctr">
          <a:solidFill>
            <a:srgbClr val="04A65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9741" tIns="562356" rIns="749741"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rgbClr val="202452"/>
              </a:solidFill>
            </a:rPr>
            <a:t>Recorded when services are immediately provided by a DVOP specialist to participants while conducting outreach activities. </a:t>
          </a:r>
        </a:p>
        <a:p>
          <a:pPr marL="228600" lvl="1" indent="-228600" algn="l" defTabSz="1200150">
            <a:lnSpc>
              <a:spcPct val="90000"/>
            </a:lnSpc>
            <a:spcBef>
              <a:spcPct val="0"/>
            </a:spcBef>
            <a:spcAft>
              <a:spcPct val="15000"/>
            </a:spcAft>
            <a:buChar char="•"/>
          </a:pPr>
          <a:r>
            <a:rPr lang="en-US" sz="2700" kern="1200" dirty="0">
              <a:solidFill>
                <a:srgbClr val="202452"/>
              </a:solidFill>
            </a:rPr>
            <a:t>A case note attached to the service code is required and must include the location the outreach activity occurred, service provided (if applicable), and outcome</a:t>
          </a:r>
        </a:p>
      </dsp:txBody>
      <dsp:txXfrm>
        <a:off x="0" y="1148736"/>
        <a:ext cx="9660227" cy="3146849"/>
      </dsp:txXfrm>
    </dsp:sp>
    <dsp:sp modelId="{993565E1-D878-492E-A8A5-C28567B46C88}">
      <dsp:nvSpPr>
        <dsp:cNvPr id="0" name=""/>
        <dsp:cNvSpPr/>
      </dsp:nvSpPr>
      <dsp:spPr>
        <a:xfrm>
          <a:off x="397030" y="113230"/>
          <a:ext cx="8369388" cy="1481322"/>
        </a:xfrm>
        <a:prstGeom prst="roundRect">
          <a:avLst/>
        </a:prstGeom>
        <a:solidFill>
          <a:srgbClr val="04A65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594" tIns="0" rIns="255594" bIns="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18315A"/>
              </a:solidFill>
            </a:rPr>
            <a:t>V10: JVSG – DVOP Outreach Engagement</a:t>
          </a:r>
        </a:p>
      </dsp:txBody>
      <dsp:txXfrm>
        <a:off x="469342" y="185542"/>
        <a:ext cx="8224764" cy="13366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3DCD-937E-47E5-B67C-37457D22CA56}">
      <dsp:nvSpPr>
        <dsp:cNvPr id="0" name=""/>
        <dsp:cNvSpPr/>
      </dsp:nvSpPr>
      <dsp:spPr>
        <a:xfrm>
          <a:off x="0" y="733570"/>
          <a:ext cx="9948239" cy="3628800"/>
        </a:xfrm>
        <a:prstGeom prst="rect">
          <a:avLst/>
        </a:prstGeom>
        <a:solidFill>
          <a:schemeClr val="lt1">
            <a:alpha val="90000"/>
            <a:hueOff val="0"/>
            <a:satOff val="0"/>
            <a:lumOff val="0"/>
            <a:alphaOff val="0"/>
          </a:schemeClr>
        </a:solidFill>
        <a:ln w="6350" cap="flat" cmpd="sng" algn="ctr">
          <a:solidFill>
            <a:srgbClr val="04A651">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2094" tIns="999744" rIns="772094" bIns="199136" numCol="1" spcCol="1270" anchor="t" anchorCtr="0">
          <a:noAutofit/>
        </a:bodyPr>
        <a:lstStyle/>
        <a:p>
          <a:pPr marL="228600" lvl="1" indent="-228600" algn="l" defTabSz="1244600">
            <a:lnSpc>
              <a:spcPct val="90000"/>
            </a:lnSpc>
            <a:spcBef>
              <a:spcPct val="0"/>
            </a:spcBef>
            <a:spcAft>
              <a:spcPct val="15000"/>
            </a:spcAft>
            <a:buChar char="•"/>
          </a:pPr>
          <a:r>
            <a:rPr lang="en-US" sz="2800" kern="1200" dirty="0">
              <a:solidFill>
                <a:srgbClr val="202452"/>
              </a:solidFill>
            </a:rPr>
            <a:t>Recorded when staff conducts an on-site visit to a veteran organization to discuss services the career center can offer the business. </a:t>
          </a:r>
        </a:p>
        <a:p>
          <a:pPr marL="228600" lvl="1" indent="-228600" algn="l" defTabSz="1244600">
            <a:lnSpc>
              <a:spcPct val="90000"/>
            </a:lnSpc>
            <a:spcBef>
              <a:spcPct val="0"/>
            </a:spcBef>
            <a:spcAft>
              <a:spcPct val="15000"/>
            </a:spcAft>
            <a:buChar char="•"/>
          </a:pPr>
          <a:r>
            <a:rPr lang="en-US" sz="2800" kern="1200" dirty="0">
              <a:solidFill>
                <a:srgbClr val="202452"/>
              </a:solidFill>
            </a:rPr>
            <a:t>Case note the name and title of the person(s) spoke with, the topics discussed, and the outcome of the outreach.</a:t>
          </a:r>
        </a:p>
      </dsp:txBody>
      <dsp:txXfrm>
        <a:off x="0" y="733570"/>
        <a:ext cx="9948239" cy="3628800"/>
      </dsp:txXfrm>
    </dsp:sp>
    <dsp:sp modelId="{88497E28-C204-4A5E-AE3B-AC060264179C}">
      <dsp:nvSpPr>
        <dsp:cNvPr id="0" name=""/>
        <dsp:cNvSpPr/>
      </dsp:nvSpPr>
      <dsp:spPr>
        <a:xfrm>
          <a:off x="497412" y="25090"/>
          <a:ext cx="7381454" cy="1416960"/>
        </a:xfrm>
        <a:prstGeom prst="roundRect">
          <a:avLst/>
        </a:prstGeom>
        <a:solidFill>
          <a:srgbClr val="04A65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214" tIns="0" rIns="263214"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18315A"/>
              </a:solidFill>
            </a:rPr>
            <a:t>E49: DVOP – Organizational Visit</a:t>
          </a:r>
        </a:p>
      </dsp:txBody>
      <dsp:txXfrm>
        <a:off x="566582" y="94260"/>
        <a:ext cx="7243114" cy="127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B580-9A7C-4E6B-B697-55E133C46303}">
      <dsp:nvSpPr>
        <dsp:cNvPr id="0" name=""/>
        <dsp:cNvSpPr/>
      </dsp:nvSpPr>
      <dsp:spPr>
        <a:xfrm>
          <a:off x="10665" y="0"/>
          <a:ext cx="10910538" cy="4971098"/>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rgbClr val="202452"/>
              </a:solidFill>
            </a:rPr>
            <a:t>In accordance with </a:t>
          </a:r>
          <a:r>
            <a:rPr lang="en-US" sz="3200" b="1" i="1" u="sng" kern="1200" dirty="0">
              <a:solidFill>
                <a:srgbClr val="202452"/>
              </a:solidFill>
            </a:rPr>
            <a:t>VPL 07-10 and 03-14</a:t>
          </a:r>
          <a:r>
            <a:rPr lang="en-US" sz="3200" b="1" i="0" kern="1200" dirty="0">
              <a:solidFill>
                <a:srgbClr val="202452"/>
              </a:solidFill>
            </a:rPr>
            <a:t>, the primary focus of the DVOP specialist is to:</a:t>
          </a:r>
        </a:p>
      </dsp:txBody>
      <dsp:txXfrm>
        <a:off x="10665" y="0"/>
        <a:ext cx="10910538" cy="1491329"/>
      </dsp:txXfrm>
    </dsp:sp>
    <dsp:sp modelId="{77CF6A48-1108-4152-8AFB-6D97D592330E}">
      <dsp:nvSpPr>
        <dsp:cNvPr id="0" name=""/>
        <dsp:cNvSpPr/>
      </dsp:nvSpPr>
      <dsp:spPr>
        <a:xfrm>
          <a:off x="537243" y="1492093"/>
          <a:ext cx="9846717" cy="1412078"/>
        </a:xfrm>
        <a:prstGeom prst="roundRect">
          <a:avLst>
            <a:gd name="adj" fmla="val 10000"/>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Meet the needs of those participants unable to reach their employment goals without individualized career services and</a:t>
          </a:r>
        </a:p>
      </dsp:txBody>
      <dsp:txXfrm>
        <a:off x="578601" y="1533451"/>
        <a:ext cx="9764001" cy="1329362"/>
      </dsp:txXfrm>
    </dsp:sp>
    <dsp:sp modelId="{526B774D-098C-4228-9A89-87E6F982440F}">
      <dsp:nvSpPr>
        <dsp:cNvPr id="0" name=""/>
        <dsp:cNvSpPr/>
      </dsp:nvSpPr>
      <dsp:spPr>
        <a:xfrm>
          <a:off x="537243" y="3121414"/>
          <a:ext cx="9846717" cy="1600364"/>
        </a:xfrm>
        <a:prstGeom prst="roundRect">
          <a:avLst>
            <a:gd name="adj" fmla="val 10000"/>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Conduct relationship building, outreach and recruitment activities to local agencies that serve veterans with Significant Barriers to Employment (SBE) in order to enroll those veterans in the American Job Center (AJC)</a:t>
          </a:r>
        </a:p>
      </dsp:txBody>
      <dsp:txXfrm>
        <a:off x="584116" y="3168287"/>
        <a:ext cx="9752971" cy="150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86383-3482-4401-ACA0-FEB292C3F92C}">
      <dsp:nvSpPr>
        <dsp:cNvPr id="0" name=""/>
        <dsp:cNvSpPr/>
      </dsp:nvSpPr>
      <dsp:spPr>
        <a:xfrm>
          <a:off x="0" y="0"/>
          <a:ext cx="10302925" cy="4716270"/>
        </a:xfrm>
        <a:prstGeom prst="roundRect">
          <a:avLst>
            <a:gd name="adj" fmla="val 10000"/>
          </a:avLst>
        </a:prstGeom>
        <a:solidFill>
          <a:srgbClr val="C0C3E6"/>
        </a:solidFill>
        <a:ln>
          <a:noFill/>
        </a:ln>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202452"/>
              </a:solidFill>
            </a:rPr>
            <a:t>In accordance with </a:t>
          </a:r>
          <a:r>
            <a:rPr lang="en-US" sz="3200" b="1" i="1" u="sng" kern="1200" dirty="0">
              <a:solidFill>
                <a:srgbClr val="202452"/>
              </a:solidFill>
            </a:rPr>
            <a:t>Administrative Policy 117</a:t>
          </a:r>
          <a:r>
            <a:rPr lang="en-US" sz="3200" b="1" kern="1200" dirty="0">
              <a:solidFill>
                <a:srgbClr val="202452"/>
              </a:solidFill>
            </a:rPr>
            <a:t>, DVOP specialists conduct outreach activities to:</a:t>
          </a:r>
        </a:p>
      </dsp:txBody>
      <dsp:txXfrm>
        <a:off x="0" y="0"/>
        <a:ext cx="10302925" cy="1414881"/>
      </dsp:txXfrm>
    </dsp:sp>
    <dsp:sp modelId="{CC841002-773D-462F-892A-D03596FC5AB7}">
      <dsp:nvSpPr>
        <dsp:cNvPr id="0" name=""/>
        <dsp:cNvSpPr/>
      </dsp:nvSpPr>
      <dsp:spPr>
        <a:xfrm>
          <a:off x="1035328" y="1415284"/>
          <a:ext cx="8242340" cy="926558"/>
        </a:xfrm>
        <a:prstGeom prst="roundRect">
          <a:avLst>
            <a:gd name="adj" fmla="val 10000"/>
          </a:avLst>
        </a:prstGeom>
        <a:solidFill>
          <a:srgbClr val="20245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kern="1200"/>
            <a:t>build capacity with community resources </a:t>
          </a:r>
          <a:endParaRPr lang="en-US" sz="3200" kern="1200" dirty="0"/>
        </a:p>
      </dsp:txBody>
      <dsp:txXfrm>
        <a:off x="1062466" y="1442422"/>
        <a:ext cx="8188064" cy="872282"/>
      </dsp:txXfrm>
    </dsp:sp>
    <dsp:sp modelId="{6EED5E35-5B45-4BC7-AF8C-2AB07A46EA94}">
      <dsp:nvSpPr>
        <dsp:cNvPr id="0" name=""/>
        <dsp:cNvSpPr/>
      </dsp:nvSpPr>
      <dsp:spPr>
        <a:xfrm>
          <a:off x="1035328" y="2484390"/>
          <a:ext cx="8242340" cy="926558"/>
        </a:xfrm>
        <a:prstGeom prst="roundRect">
          <a:avLst>
            <a:gd name="adj" fmla="val 10000"/>
          </a:avLst>
        </a:prstGeom>
        <a:solidFill>
          <a:srgbClr val="04A65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kern="1200" dirty="0"/>
            <a:t>engage with current participants</a:t>
          </a:r>
        </a:p>
      </dsp:txBody>
      <dsp:txXfrm>
        <a:off x="1062466" y="2511528"/>
        <a:ext cx="8188064" cy="872282"/>
      </dsp:txXfrm>
    </dsp:sp>
    <dsp:sp modelId="{0876E629-3E4D-42C8-AC46-FD2EA2CFFA3B}">
      <dsp:nvSpPr>
        <dsp:cNvPr id="0" name=""/>
        <dsp:cNvSpPr/>
      </dsp:nvSpPr>
      <dsp:spPr>
        <a:xfrm>
          <a:off x="1035328" y="3553496"/>
          <a:ext cx="8242340" cy="926558"/>
        </a:xfrm>
        <a:prstGeom prst="roundRect">
          <a:avLst>
            <a:gd name="adj" fmla="val 10000"/>
          </a:avLst>
        </a:prstGeom>
        <a:solidFill>
          <a:srgbClr val="E2C54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kern="1200" dirty="0"/>
            <a:t>actively recruit eligible veterans or covered persons to increase their caseload </a:t>
          </a:r>
        </a:p>
      </dsp:txBody>
      <dsp:txXfrm>
        <a:off x="1062466" y="3580634"/>
        <a:ext cx="8188064" cy="872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0794E-6DCD-494D-841C-F58F23909C10}">
      <dsp:nvSpPr>
        <dsp:cNvPr id="0" name=""/>
        <dsp:cNvSpPr/>
      </dsp:nvSpPr>
      <dsp:spPr>
        <a:xfrm>
          <a:off x="3942113" y="65614"/>
          <a:ext cx="8479213" cy="1534148"/>
        </a:xfrm>
        <a:prstGeom prst="rect">
          <a:avLst/>
        </a:prstGeom>
        <a:solidFill>
          <a:srgbClr val="20245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Building a Comprehensive Network of Community Resources</a:t>
          </a:r>
        </a:p>
        <a:p>
          <a:pPr marL="228600" lvl="1" indent="-228600" algn="l" defTabSz="889000">
            <a:lnSpc>
              <a:spcPct val="90000"/>
            </a:lnSpc>
            <a:spcBef>
              <a:spcPct val="0"/>
            </a:spcBef>
            <a:spcAft>
              <a:spcPct val="15000"/>
            </a:spcAft>
            <a:buChar char="•"/>
          </a:pPr>
          <a:r>
            <a:rPr lang="en-US" sz="2000" kern="1200" dirty="0"/>
            <a:t>To sustain, identify, and build new relationships to help connect participants with the resources they need to overcome barriers. </a:t>
          </a:r>
        </a:p>
      </dsp:txBody>
      <dsp:txXfrm>
        <a:off x="3942113" y="65614"/>
        <a:ext cx="8479213" cy="1534148"/>
      </dsp:txXfrm>
    </dsp:sp>
    <dsp:sp modelId="{0E3D5425-6482-4063-8E72-38DA7CCA8B6C}">
      <dsp:nvSpPr>
        <dsp:cNvPr id="0" name=""/>
        <dsp:cNvSpPr/>
      </dsp:nvSpPr>
      <dsp:spPr>
        <a:xfrm>
          <a:off x="2386152" y="22642"/>
          <a:ext cx="1452628" cy="1574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ED126D-5F84-4E2D-A2E7-A02995A06E46}">
      <dsp:nvSpPr>
        <dsp:cNvPr id="0" name=""/>
        <dsp:cNvSpPr/>
      </dsp:nvSpPr>
      <dsp:spPr>
        <a:xfrm>
          <a:off x="2373963" y="1738023"/>
          <a:ext cx="8271952" cy="1185920"/>
        </a:xfrm>
        <a:prstGeom prst="rect">
          <a:avLst/>
        </a:prstGeom>
        <a:solidFill>
          <a:srgbClr val="04A65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Recruiting Eligible Veterans or Covered Persons</a:t>
          </a:r>
        </a:p>
        <a:p>
          <a:pPr marL="228600" lvl="1" indent="-228600" algn="l" defTabSz="889000">
            <a:lnSpc>
              <a:spcPct val="90000"/>
            </a:lnSpc>
            <a:spcBef>
              <a:spcPct val="0"/>
            </a:spcBef>
            <a:spcAft>
              <a:spcPct val="15000"/>
            </a:spcAft>
            <a:buChar char="•"/>
          </a:pPr>
          <a:r>
            <a:rPr lang="en-US" sz="2000" kern="1200" dirty="0"/>
            <a:t>To reach out to those who are not using or unable to obtain our services and inform and educate them about CareerSource and the JVSG Program.  </a:t>
          </a:r>
        </a:p>
      </dsp:txBody>
      <dsp:txXfrm>
        <a:off x="2373963" y="1738023"/>
        <a:ext cx="8271952" cy="1185920"/>
      </dsp:txXfrm>
    </dsp:sp>
    <dsp:sp modelId="{90C97C3F-ED18-4ACA-AECF-C007D0683A55}">
      <dsp:nvSpPr>
        <dsp:cNvPr id="0" name=""/>
        <dsp:cNvSpPr/>
      </dsp:nvSpPr>
      <dsp:spPr>
        <a:xfrm>
          <a:off x="10820204" y="1751627"/>
          <a:ext cx="1601122" cy="1158711"/>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7964" t="-7693" r="7964" b="-76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4CA526-3B0E-443C-B005-068876BE5FCD}">
      <dsp:nvSpPr>
        <dsp:cNvPr id="0" name=""/>
        <dsp:cNvSpPr/>
      </dsp:nvSpPr>
      <dsp:spPr>
        <a:xfrm>
          <a:off x="4554293" y="3098322"/>
          <a:ext cx="7867033" cy="1433569"/>
        </a:xfrm>
        <a:prstGeom prst="rect">
          <a:avLst/>
        </a:prstGeom>
        <a:solidFill>
          <a:srgbClr val="E2C54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Engaging Current Participants</a:t>
          </a:r>
        </a:p>
        <a:p>
          <a:pPr marL="228600" lvl="1" indent="-228600" algn="l" defTabSz="889000">
            <a:lnSpc>
              <a:spcPct val="90000"/>
            </a:lnSpc>
            <a:spcBef>
              <a:spcPct val="0"/>
            </a:spcBef>
            <a:spcAft>
              <a:spcPct val="15000"/>
            </a:spcAft>
            <a:buChar char="•"/>
          </a:pPr>
          <a:r>
            <a:rPr lang="en-US" sz="2000" kern="1200" dirty="0"/>
            <a:t>To conduct outreach to actively case manage participants and provide necessary services in person. </a:t>
          </a:r>
        </a:p>
      </dsp:txBody>
      <dsp:txXfrm>
        <a:off x="4554293" y="3098322"/>
        <a:ext cx="7867033" cy="1433569"/>
      </dsp:txXfrm>
    </dsp:sp>
    <dsp:sp modelId="{33282C9B-1ABB-402E-BDA6-3EA9EC18B4B4}">
      <dsp:nvSpPr>
        <dsp:cNvPr id="0" name=""/>
        <dsp:cNvSpPr/>
      </dsp:nvSpPr>
      <dsp:spPr>
        <a:xfrm>
          <a:off x="2358513" y="3109432"/>
          <a:ext cx="2120363" cy="1433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4000" b="-24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2258D-02A1-4432-AD44-D0D709C1EAAD}">
      <dsp:nvSpPr>
        <dsp:cNvPr id="0" name=""/>
        <dsp:cNvSpPr/>
      </dsp:nvSpPr>
      <dsp:spPr>
        <a:xfrm>
          <a:off x="973445" y="62334"/>
          <a:ext cx="8446348" cy="787635"/>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7B8898"/>
              </a:solidFill>
            </a:rPr>
            <a:t>What are the advantages of outreach?</a:t>
          </a:r>
        </a:p>
      </dsp:txBody>
      <dsp:txXfrm>
        <a:off x="996514" y="85403"/>
        <a:ext cx="8400210" cy="741497"/>
      </dsp:txXfrm>
    </dsp:sp>
    <dsp:sp modelId="{75E9AB11-3A4E-4FC3-A4E3-D2A077713024}">
      <dsp:nvSpPr>
        <dsp:cNvPr id="0" name=""/>
        <dsp:cNvSpPr/>
      </dsp:nvSpPr>
      <dsp:spPr>
        <a:xfrm>
          <a:off x="0" y="929473"/>
          <a:ext cx="903087" cy="78763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2DC8B3-4E6F-49EF-AB1F-8AF1DC28D8FC}">
      <dsp:nvSpPr>
        <dsp:cNvPr id="0" name=""/>
        <dsp:cNvSpPr/>
      </dsp:nvSpPr>
      <dsp:spPr>
        <a:xfrm>
          <a:off x="924736" y="929473"/>
          <a:ext cx="8630968" cy="787635"/>
        </a:xfrm>
        <a:prstGeom prst="roundRect">
          <a:avLst>
            <a:gd name="adj" fmla="val 16670"/>
          </a:avLst>
        </a:prstGeom>
        <a:solidFill>
          <a:srgbClr val="202452"/>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Develop a liaison between the career center and the community.</a:t>
          </a:r>
        </a:p>
      </dsp:txBody>
      <dsp:txXfrm>
        <a:off x="963192" y="967929"/>
        <a:ext cx="8554056" cy="710723"/>
      </dsp:txXfrm>
    </dsp:sp>
    <dsp:sp modelId="{12009CC3-D3A9-43B9-AE70-6EC89B7332EA}">
      <dsp:nvSpPr>
        <dsp:cNvPr id="0" name=""/>
        <dsp:cNvSpPr/>
      </dsp:nvSpPr>
      <dsp:spPr>
        <a:xfrm>
          <a:off x="0" y="1811625"/>
          <a:ext cx="903087" cy="78763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1705A44-BECB-46EE-8D98-7D02285E4BD5}">
      <dsp:nvSpPr>
        <dsp:cNvPr id="0" name=""/>
        <dsp:cNvSpPr/>
      </dsp:nvSpPr>
      <dsp:spPr>
        <a:xfrm>
          <a:off x="924736" y="1811625"/>
          <a:ext cx="8630968" cy="787635"/>
        </a:xfrm>
        <a:prstGeom prst="roundRect">
          <a:avLst>
            <a:gd name="adj" fmla="val 16670"/>
          </a:avLst>
        </a:prstGeom>
        <a:solidFill>
          <a:srgbClr val="C0C3E6"/>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Improve community awareness, trust and accurate understanding of the JVSG program and mission.</a:t>
          </a:r>
        </a:p>
      </dsp:txBody>
      <dsp:txXfrm>
        <a:off x="963192" y="1850081"/>
        <a:ext cx="8554056" cy="710723"/>
      </dsp:txXfrm>
    </dsp:sp>
    <dsp:sp modelId="{C8F91519-F89C-45E9-AE17-E0B4DBD9ECC7}">
      <dsp:nvSpPr>
        <dsp:cNvPr id="0" name=""/>
        <dsp:cNvSpPr/>
      </dsp:nvSpPr>
      <dsp:spPr>
        <a:xfrm>
          <a:off x="0" y="2693777"/>
          <a:ext cx="903087" cy="787635"/>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EB96B52-B2B0-4C67-AD07-4E57A01D62A8}">
      <dsp:nvSpPr>
        <dsp:cNvPr id="0" name=""/>
        <dsp:cNvSpPr/>
      </dsp:nvSpPr>
      <dsp:spPr>
        <a:xfrm>
          <a:off x="924736" y="2693777"/>
          <a:ext cx="8630968" cy="787635"/>
        </a:xfrm>
        <a:prstGeom prst="roundRect">
          <a:avLst>
            <a:gd name="adj" fmla="val 16670"/>
          </a:avLst>
        </a:prstGeom>
        <a:solidFill>
          <a:srgbClr val="04A651"/>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Increase collaboration and </a:t>
          </a:r>
          <a:r>
            <a:rPr lang="en-US" sz="2800" kern="1200" noProof="0" dirty="0"/>
            <a:t>communication</a:t>
          </a:r>
          <a:r>
            <a:rPr lang="en-US" sz="2800" kern="1200" dirty="0"/>
            <a:t> with community members, stakeholders and key partners.</a:t>
          </a:r>
        </a:p>
      </dsp:txBody>
      <dsp:txXfrm>
        <a:off x="963192" y="2732233"/>
        <a:ext cx="8554056" cy="710723"/>
      </dsp:txXfrm>
    </dsp:sp>
    <dsp:sp modelId="{3D4538B9-BDDE-4411-9A31-D2AFDB08C3C8}">
      <dsp:nvSpPr>
        <dsp:cNvPr id="0" name=""/>
        <dsp:cNvSpPr/>
      </dsp:nvSpPr>
      <dsp:spPr>
        <a:xfrm>
          <a:off x="0" y="3575928"/>
          <a:ext cx="903087" cy="787635"/>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B16F162-CC10-4B59-BADF-226C4251FF5F}">
      <dsp:nvSpPr>
        <dsp:cNvPr id="0" name=""/>
        <dsp:cNvSpPr/>
      </dsp:nvSpPr>
      <dsp:spPr>
        <a:xfrm>
          <a:off x="924736" y="3575928"/>
          <a:ext cx="8630968" cy="787635"/>
        </a:xfrm>
        <a:prstGeom prst="roundRect">
          <a:avLst>
            <a:gd name="adj" fmla="val 16670"/>
          </a:avLst>
        </a:prstGeom>
        <a:solidFill>
          <a:srgbClr val="6DFBB1"/>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Share resources and exchange ideas.</a:t>
          </a:r>
        </a:p>
      </dsp:txBody>
      <dsp:txXfrm>
        <a:off x="963192" y="3614384"/>
        <a:ext cx="8554056" cy="710723"/>
      </dsp:txXfrm>
    </dsp:sp>
    <dsp:sp modelId="{52DD8AE4-58A0-4C5E-9BBD-4D6731DCAE98}">
      <dsp:nvSpPr>
        <dsp:cNvPr id="0" name=""/>
        <dsp:cNvSpPr/>
      </dsp:nvSpPr>
      <dsp:spPr>
        <a:xfrm>
          <a:off x="0" y="4458080"/>
          <a:ext cx="903087" cy="787635"/>
        </a:xfrm>
        <a:prstGeom prst="roundRect">
          <a:avLst>
            <a:gd name="adj" fmla="val 166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33D596E-FAD3-4EA3-B6B9-14303FA2EE96}">
      <dsp:nvSpPr>
        <dsp:cNvPr id="0" name=""/>
        <dsp:cNvSpPr/>
      </dsp:nvSpPr>
      <dsp:spPr>
        <a:xfrm>
          <a:off x="924736" y="4458080"/>
          <a:ext cx="8630968" cy="787635"/>
        </a:xfrm>
        <a:prstGeom prst="roundRect">
          <a:avLst>
            <a:gd name="adj" fmla="val 16670"/>
          </a:avLst>
        </a:prstGeom>
        <a:solidFill>
          <a:srgbClr val="E2C549"/>
        </a:soli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Increase program participation.</a:t>
          </a:r>
        </a:p>
      </dsp:txBody>
      <dsp:txXfrm>
        <a:off x="963192" y="4496536"/>
        <a:ext cx="8554056" cy="710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1E27A-A748-4704-AF17-FD85D58963A3}">
      <dsp:nvSpPr>
        <dsp:cNvPr id="0" name=""/>
        <dsp:cNvSpPr/>
      </dsp:nvSpPr>
      <dsp:spPr>
        <a:xfrm>
          <a:off x="772325" y="16173"/>
          <a:ext cx="4622653" cy="4622653"/>
        </a:xfrm>
        <a:prstGeom prst="circularArrow">
          <a:avLst>
            <a:gd name="adj1" fmla="val 4668"/>
            <a:gd name="adj2" fmla="val 272909"/>
            <a:gd name="adj3" fmla="val 12983333"/>
            <a:gd name="adj4" fmla="val 17928109"/>
            <a:gd name="adj5" fmla="val 4847"/>
          </a:avLst>
        </a:prstGeom>
        <a:solidFill>
          <a:srgbClr val="202452"/>
        </a:solidFill>
        <a:ln>
          <a:noFill/>
        </a:ln>
        <a:effectLst/>
      </dsp:spPr>
      <dsp:style>
        <a:lnRef idx="0">
          <a:scrgbClr r="0" g="0" b="0"/>
        </a:lnRef>
        <a:fillRef idx="1">
          <a:scrgbClr r="0" g="0" b="0"/>
        </a:fillRef>
        <a:effectRef idx="0">
          <a:scrgbClr r="0" g="0" b="0"/>
        </a:effectRef>
        <a:fontRef idx="minor"/>
      </dsp:style>
    </dsp:sp>
    <dsp:sp modelId="{531AC8F2-DD00-4A16-8A71-24611D61707F}">
      <dsp:nvSpPr>
        <dsp:cNvPr id="0" name=""/>
        <dsp:cNvSpPr/>
      </dsp:nvSpPr>
      <dsp:spPr>
        <a:xfrm>
          <a:off x="1604540" y="109372"/>
          <a:ext cx="2958223" cy="1479111"/>
        </a:xfrm>
        <a:prstGeom prst="roundRect">
          <a:avLst/>
        </a:prstGeom>
        <a:solidFill>
          <a:srgbClr val="C0C3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none" kern="1200" dirty="0"/>
            <a:t>2. </a:t>
          </a:r>
          <a:r>
            <a:rPr lang="en-US" sz="2400" b="1" u="sng" kern="1200" dirty="0"/>
            <a:t>Development</a:t>
          </a:r>
        </a:p>
        <a:p>
          <a:pPr marL="171450" lvl="1" indent="-171450" algn="l" defTabSz="800100">
            <a:lnSpc>
              <a:spcPct val="90000"/>
            </a:lnSpc>
            <a:spcBef>
              <a:spcPct val="0"/>
            </a:spcBef>
            <a:spcAft>
              <a:spcPct val="15000"/>
            </a:spcAft>
            <a:buChar char="•"/>
          </a:pPr>
          <a:r>
            <a:rPr lang="en-US" sz="1800" kern="1200" dirty="0"/>
            <a:t>Tailor an outreach plan</a:t>
          </a:r>
        </a:p>
        <a:p>
          <a:pPr marL="171450" lvl="1" indent="-171450" algn="l" defTabSz="800100">
            <a:lnSpc>
              <a:spcPct val="90000"/>
            </a:lnSpc>
            <a:spcBef>
              <a:spcPct val="0"/>
            </a:spcBef>
            <a:spcAft>
              <a:spcPct val="15000"/>
            </a:spcAft>
            <a:buChar char="•"/>
          </a:pPr>
          <a:r>
            <a:rPr lang="en-US" sz="1800" kern="1200" dirty="0"/>
            <a:t>Message  </a:t>
          </a:r>
        </a:p>
        <a:p>
          <a:pPr marL="171450" lvl="1" indent="-171450" algn="l" defTabSz="800100">
            <a:lnSpc>
              <a:spcPct val="90000"/>
            </a:lnSpc>
            <a:spcBef>
              <a:spcPct val="0"/>
            </a:spcBef>
            <a:spcAft>
              <a:spcPct val="15000"/>
            </a:spcAft>
            <a:buChar char="•"/>
          </a:pPr>
          <a:r>
            <a:rPr lang="en-US" sz="1800" kern="1200" dirty="0"/>
            <a:t>Tools and materials</a:t>
          </a:r>
        </a:p>
      </dsp:txBody>
      <dsp:txXfrm>
        <a:off x="1676744" y="181576"/>
        <a:ext cx="2813815" cy="1334703"/>
      </dsp:txXfrm>
    </dsp:sp>
    <dsp:sp modelId="{7B89F739-6687-4B26-93AE-2B3E3ED27EE0}">
      <dsp:nvSpPr>
        <dsp:cNvPr id="0" name=""/>
        <dsp:cNvSpPr/>
      </dsp:nvSpPr>
      <dsp:spPr>
        <a:xfrm>
          <a:off x="3153505" y="1769212"/>
          <a:ext cx="3179972" cy="1479111"/>
        </a:xfrm>
        <a:prstGeom prst="roundRect">
          <a:avLst/>
        </a:prstGeom>
        <a:solidFill>
          <a:srgbClr val="2024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none" kern="1200" dirty="0"/>
            <a:t>3. </a:t>
          </a:r>
          <a:r>
            <a:rPr lang="en-US" sz="2400" b="1" u="sng" kern="1200" dirty="0"/>
            <a:t>Execution</a:t>
          </a:r>
        </a:p>
        <a:p>
          <a:pPr marL="171450" lvl="1" indent="-171450" algn="l" defTabSz="800100">
            <a:lnSpc>
              <a:spcPct val="90000"/>
            </a:lnSpc>
            <a:spcBef>
              <a:spcPct val="0"/>
            </a:spcBef>
            <a:spcAft>
              <a:spcPct val="15000"/>
            </a:spcAft>
            <a:buChar char="•"/>
          </a:pPr>
          <a:r>
            <a:rPr lang="en-US" sz="1800" kern="1200" dirty="0"/>
            <a:t>Implement your outreach plan</a:t>
          </a:r>
        </a:p>
      </dsp:txBody>
      <dsp:txXfrm>
        <a:off x="3225709" y="1841416"/>
        <a:ext cx="3035564" cy="1334703"/>
      </dsp:txXfrm>
    </dsp:sp>
    <dsp:sp modelId="{F1304D8D-5C93-403C-8FCE-58B7CDDCFC3B}">
      <dsp:nvSpPr>
        <dsp:cNvPr id="0" name=""/>
        <dsp:cNvSpPr/>
      </dsp:nvSpPr>
      <dsp:spPr>
        <a:xfrm>
          <a:off x="1374287" y="3429052"/>
          <a:ext cx="3418730" cy="1479111"/>
        </a:xfrm>
        <a:prstGeom prst="roundRect">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none" kern="1200" dirty="0"/>
            <a:t>4. </a:t>
          </a:r>
          <a:r>
            <a:rPr lang="en-US" sz="2400" b="1" u="sng" kern="1200" dirty="0"/>
            <a:t>Evaluation</a:t>
          </a:r>
        </a:p>
        <a:p>
          <a:pPr marL="171450" lvl="1" indent="-171450" algn="l" defTabSz="800100">
            <a:lnSpc>
              <a:spcPct val="90000"/>
            </a:lnSpc>
            <a:spcBef>
              <a:spcPct val="0"/>
            </a:spcBef>
            <a:spcAft>
              <a:spcPct val="15000"/>
            </a:spcAft>
            <a:buChar char="•"/>
          </a:pPr>
          <a:r>
            <a:rPr lang="en-US" sz="1800" kern="1200" dirty="0"/>
            <a:t>Analyze the outcome/results</a:t>
          </a:r>
        </a:p>
        <a:p>
          <a:pPr marL="171450" lvl="1" indent="-171450" algn="l" defTabSz="800100">
            <a:lnSpc>
              <a:spcPct val="90000"/>
            </a:lnSpc>
            <a:spcBef>
              <a:spcPct val="0"/>
            </a:spcBef>
            <a:spcAft>
              <a:spcPct val="15000"/>
            </a:spcAft>
            <a:buChar char="•"/>
          </a:pPr>
          <a:r>
            <a:rPr lang="en-US" sz="1800" kern="1200" dirty="0"/>
            <a:t>Share best practices</a:t>
          </a:r>
        </a:p>
        <a:p>
          <a:pPr marL="171450" lvl="1" indent="-171450" algn="l" defTabSz="800100">
            <a:lnSpc>
              <a:spcPct val="90000"/>
            </a:lnSpc>
            <a:spcBef>
              <a:spcPct val="0"/>
            </a:spcBef>
            <a:spcAft>
              <a:spcPct val="15000"/>
            </a:spcAft>
            <a:buChar char="•"/>
          </a:pPr>
          <a:r>
            <a:rPr lang="en-US" sz="1800" kern="1200" dirty="0"/>
            <a:t>Make necessary corrections</a:t>
          </a:r>
        </a:p>
      </dsp:txBody>
      <dsp:txXfrm>
        <a:off x="1446491" y="3501256"/>
        <a:ext cx="3274322" cy="1334703"/>
      </dsp:txXfrm>
    </dsp:sp>
    <dsp:sp modelId="{59A2B046-409D-43C4-80C8-C8574CAD9F20}">
      <dsp:nvSpPr>
        <dsp:cNvPr id="0" name=""/>
        <dsp:cNvSpPr/>
      </dsp:nvSpPr>
      <dsp:spPr>
        <a:xfrm>
          <a:off x="-55299" y="1769212"/>
          <a:ext cx="2958223" cy="1479111"/>
        </a:xfrm>
        <a:prstGeom prst="roundRect">
          <a:avLst/>
        </a:prstGeom>
        <a:solidFill>
          <a:srgbClr val="E2C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none" kern="1200" dirty="0"/>
            <a:t>1. </a:t>
          </a:r>
          <a:r>
            <a:rPr lang="en-US" sz="2400" b="1" u="sng" kern="1200" dirty="0"/>
            <a:t>Planning Phase</a:t>
          </a:r>
        </a:p>
        <a:p>
          <a:pPr marL="171450" lvl="1" indent="-171450" algn="l" defTabSz="800100">
            <a:lnSpc>
              <a:spcPct val="90000"/>
            </a:lnSpc>
            <a:spcBef>
              <a:spcPct val="0"/>
            </a:spcBef>
            <a:spcAft>
              <a:spcPct val="15000"/>
            </a:spcAft>
            <a:buChar char="•"/>
          </a:pPr>
          <a:r>
            <a:rPr lang="en-US" sz="1800" kern="1200" dirty="0"/>
            <a:t>Needs assessment</a:t>
          </a:r>
        </a:p>
        <a:p>
          <a:pPr marL="171450" lvl="1" indent="-171450" algn="l" defTabSz="800100">
            <a:lnSpc>
              <a:spcPct val="90000"/>
            </a:lnSpc>
            <a:spcBef>
              <a:spcPct val="0"/>
            </a:spcBef>
            <a:spcAft>
              <a:spcPct val="15000"/>
            </a:spcAft>
            <a:buChar char="•"/>
          </a:pPr>
          <a:r>
            <a:rPr lang="en-US" sz="1800" kern="1200" dirty="0"/>
            <a:t>Goals and objectives</a:t>
          </a:r>
        </a:p>
        <a:p>
          <a:pPr marL="171450" lvl="1" indent="-171450" algn="l" defTabSz="800100">
            <a:lnSpc>
              <a:spcPct val="90000"/>
            </a:lnSpc>
            <a:spcBef>
              <a:spcPct val="0"/>
            </a:spcBef>
            <a:spcAft>
              <a:spcPct val="15000"/>
            </a:spcAft>
            <a:buChar char="•"/>
          </a:pPr>
          <a:r>
            <a:rPr lang="en-US" sz="1800" kern="1200" dirty="0"/>
            <a:t>Identify stakeholders</a:t>
          </a:r>
        </a:p>
      </dsp:txBody>
      <dsp:txXfrm>
        <a:off x="16905" y="1841416"/>
        <a:ext cx="2813815" cy="13347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B5831-C7D2-42B1-B20E-AEDBDD1D13FF}">
      <dsp:nvSpPr>
        <dsp:cNvPr id="0" name=""/>
        <dsp:cNvSpPr/>
      </dsp:nvSpPr>
      <dsp:spPr>
        <a:xfrm>
          <a:off x="0" y="13040"/>
          <a:ext cx="9567139" cy="2267924"/>
        </a:xfrm>
        <a:prstGeom prst="roundRect">
          <a:avLst>
            <a:gd name="adj" fmla="val 10000"/>
          </a:avLst>
        </a:prstGeom>
        <a:solidFill>
          <a:srgbClr val="6DFBB1">
            <a:alpha val="90000"/>
          </a:srgb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56216-11FD-4687-AC49-3BADD1844271}">
      <dsp:nvSpPr>
        <dsp:cNvPr id="0" name=""/>
        <dsp:cNvSpPr/>
      </dsp:nvSpPr>
      <dsp:spPr>
        <a:xfrm>
          <a:off x="322447" y="338164"/>
          <a:ext cx="8993111" cy="1663144"/>
        </a:xfrm>
        <a:prstGeom prst="roundRect">
          <a:avLst>
            <a:gd name="adj" fmla="val 10000"/>
          </a:avLst>
        </a:prstGeom>
        <a:blipFill>
          <a:blip xmlns:r="http://schemas.openxmlformats.org/officeDocument/2006/relationships" r:embed="rId1"/>
          <a:srcRect/>
          <a:stretch>
            <a:fillRect t="-147000" b="-1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A4214-0314-42E0-8A05-CAD91930CAA4}">
      <dsp:nvSpPr>
        <dsp:cNvPr id="0" name=""/>
        <dsp:cNvSpPr/>
      </dsp:nvSpPr>
      <dsp:spPr>
        <a:xfrm rot="10800000">
          <a:off x="224422" y="2267924"/>
          <a:ext cx="8993111" cy="2771908"/>
        </a:xfrm>
        <a:prstGeom prst="round2SameRect">
          <a:avLst>
            <a:gd name="adj1" fmla="val 10500"/>
            <a:gd name="adj2" fmla="val 0"/>
          </a:avLst>
        </a:prstGeom>
        <a:solidFill>
          <a:srgbClr val="04A651">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202452"/>
              </a:solidFill>
            </a:rPr>
            <a:t>Strategies for conducting Community Outreach:</a:t>
          </a:r>
        </a:p>
        <a:p>
          <a:pPr marL="228600" lvl="1" indent="-228600" algn="l" defTabSz="977900">
            <a:lnSpc>
              <a:spcPct val="90000"/>
            </a:lnSpc>
            <a:spcBef>
              <a:spcPct val="0"/>
            </a:spcBef>
            <a:spcAft>
              <a:spcPct val="15000"/>
            </a:spcAft>
            <a:buChar char="•"/>
          </a:pPr>
          <a:r>
            <a:rPr lang="en-US" sz="2200" kern="1200" dirty="0"/>
            <a:t>Identify the people/organization you are trying to reach</a:t>
          </a:r>
        </a:p>
        <a:p>
          <a:pPr marL="228600" lvl="1" indent="-228600" algn="l" defTabSz="977900">
            <a:lnSpc>
              <a:spcPct val="90000"/>
            </a:lnSpc>
            <a:spcBef>
              <a:spcPct val="0"/>
            </a:spcBef>
            <a:spcAft>
              <a:spcPct val="15000"/>
            </a:spcAft>
            <a:buChar char="•"/>
          </a:pPr>
          <a:r>
            <a:rPr lang="en-US" sz="2200" kern="1200" dirty="0"/>
            <a:t>Tailor your strategy, message and materials for your intended audience</a:t>
          </a:r>
        </a:p>
        <a:p>
          <a:pPr marL="228600" lvl="1" indent="-228600" algn="l" defTabSz="977900">
            <a:lnSpc>
              <a:spcPct val="90000"/>
            </a:lnSpc>
            <a:spcBef>
              <a:spcPct val="0"/>
            </a:spcBef>
            <a:spcAft>
              <a:spcPct val="15000"/>
            </a:spcAft>
            <a:buChar char="•"/>
          </a:pPr>
          <a:r>
            <a:rPr lang="en-US" sz="2200" kern="1200" dirty="0"/>
            <a:t>Build trust and become a familiar face</a:t>
          </a:r>
        </a:p>
        <a:p>
          <a:pPr marL="228600" lvl="1" indent="-228600" algn="l" defTabSz="977900">
            <a:lnSpc>
              <a:spcPct val="90000"/>
            </a:lnSpc>
            <a:spcBef>
              <a:spcPct val="0"/>
            </a:spcBef>
            <a:spcAft>
              <a:spcPct val="15000"/>
            </a:spcAft>
            <a:buChar char="•"/>
          </a:pPr>
          <a:r>
            <a:rPr lang="en-US" sz="2200" kern="1200" dirty="0"/>
            <a:t>Be friendly and a conversationalist</a:t>
          </a:r>
        </a:p>
        <a:p>
          <a:pPr marL="228600" lvl="1" indent="-228600" algn="l" defTabSz="977900">
            <a:lnSpc>
              <a:spcPct val="90000"/>
            </a:lnSpc>
            <a:spcBef>
              <a:spcPct val="0"/>
            </a:spcBef>
            <a:spcAft>
              <a:spcPct val="15000"/>
            </a:spcAft>
            <a:buChar char="•"/>
          </a:pPr>
          <a:r>
            <a:rPr lang="en-US" sz="2200" kern="1200" dirty="0"/>
            <a:t>Maintain consistent and ongoing communication</a:t>
          </a:r>
        </a:p>
      </dsp:txBody>
      <dsp:txXfrm rot="10800000">
        <a:off x="309668" y="2267924"/>
        <a:ext cx="8822619" cy="2686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9E3FE-583D-4B35-8FFB-971B6C61736D}">
      <dsp:nvSpPr>
        <dsp:cNvPr id="0" name=""/>
        <dsp:cNvSpPr/>
      </dsp:nvSpPr>
      <dsp:spPr>
        <a:xfrm>
          <a:off x="5040" y="756000"/>
          <a:ext cx="2578236" cy="2361057"/>
        </a:xfrm>
        <a:prstGeom prst="rect">
          <a:avLst/>
        </a:prstGeom>
        <a:solidFill>
          <a:srgbClr val="202452"/>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DVOP specialists should grow and build relationships with the following organizations:</a:t>
          </a:r>
        </a:p>
      </dsp:txBody>
      <dsp:txXfrm>
        <a:off x="5040" y="756000"/>
        <a:ext cx="2578236" cy="2361057"/>
      </dsp:txXfrm>
    </dsp:sp>
    <dsp:sp modelId="{88705A3B-A032-49B1-BEFF-97B5C362DB78}">
      <dsp:nvSpPr>
        <dsp:cNvPr id="0" name=""/>
        <dsp:cNvSpPr/>
      </dsp:nvSpPr>
      <dsp:spPr>
        <a:xfrm>
          <a:off x="2583276" y="162451"/>
          <a:ext cx="515647" cy="3548156"/>
        </a:xfrm>
        <a:prstGeom prst="leftBrace">
          <a:avLst>
            <a:gd name="adj1" fmla="val 35000"/>
            <a:gd name="adj2" fmla="val 50000"/>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DC4F82-FD09-4395-B746-2DF76389F61F}">
      <dsp:nvSpPr>
        <dsp:cNvPr id="0" name=""/>
        <dsp:cNvSpPr/>
      </dsp:nvSpPr>
      <dsp:spPr>
        <a:xfrm>
          <a:off x="3305182" y="162451"/>
          <a:ext cx="7012802" cy="3548156"/>
        </a:xfrm>
        <a:prstGeom prst="rect">
          <a:avLst/>
        </a:prstGeom>
        <a:solidFill>
          <a:srgbClr val="04A651">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00000"/>
            </a:lnSpc>
            <a:spcBef>
              <a:spcPct val="0"/>
            </a:spcBef>
            <a:spcAft>
              <a:spcPts val="0"/>
            </a:spcAft>
            <a:buChar char="•"/>
          </a:pPr>
          <a:r>
            <a:rPr lang="en-US" sz="1800" u="none" kern="1200" dirty="0"/>
            <a:t>Department of Veterans Affairs Hospital (VA)</a:t>
          </a:r>
        </a:p>
        <a:p>
          <a:pPr marL="171450" lvl="1" indent="-171450" algn="l" defTabSz="800100">
            <a:lnSpc>
              <a:spcPct val="100000"/>
            </a:lnSpc>
            <a:spcBef>
              <a:spcPct val="0"/>
            </a:spcBef>
            <a:spcAft>
              <a:spcPts val="0"/>
            </a:spcAft>
            <a:buChar char="•"/>
          </a:pPr>
          <a:r>
            <a:rPr lang="en-US" sz="1800" u="none" kern="1200" dirty="0"/>
            <a:t>Disabled American Veterans (DAV)</a:t>
          </a:r>
        </a:p>
        <a:p>
          <a:pPr marL="171450" lvl="1" indent="-171450" algn="l" defTabSz="800100">
            <a:lnSpc>
              <a:spcPct val="100000"/>
            </a:lnSpc>
            <a:spcBef>
              <a:spcPct val="0"/>
            </a:spcBef>
            <a:spcAft>
              <a:spcPts val="0"/>
            </a:spcAft>
            <a:buChar char="•"/>
          </a:pPr>
          <a:r>
            <a:rPr lang="en-US" sz="1800" u="none" kern="1200" dirty="0"/>
            <a:t>Faith-Based Organizations (FBO)</a:t>
          </a:r>
        </a:p>
        <a:p>
          <a:pPr marL="171450" lvl="1" indent="-171450" algn="l" defTabSz="800100">
            <a:lnSpc>
              <a:spcPct val="100000"/>
            </a:lnSpc>
            <a:spcBef>
              <a:spcPct val="0"/>
            </a:spcBef>
            <a:spcAft>
              <a:spcPts val="0"/>
            </a:spcAft>
            <a:buChar char="•"/>
          </a:pPr>
          <a:r>
            <a:rPr lang="en-US" sz="1800" u="none" kern="1200"/>
            <a:t>Food Banks</a:t>
          </a:r>
          <a:endParaRPr lang="en-US" sz="1800" u="none" kern="1200" dirty="0"/>
        </a:p>
        <a:p>
          <a:pPr marL="171450" lvl="1" indent="-171450" algn="l" defTabSz="800100">
            <a:lnSpc>
              <a:spcPct val="100000"/>
            </a:lnSpc>
            <a:spcBef>
              <a:spcPct val="0"/>
            </a:spcBef>
            <a:spcAft>
              <a:spcPts val="0"/>
            </a:spcAft>
            <a:buChar char="•"/>
          </a:pPr>
          <a:r>
            <a:rPr lang="en-US" sz="1800" u="none" kern="1200"/>
            <a:t>Goodwill </a:t>
          </a:r>
          <a:endParaRPr lang="en-US" sz="1800" u="none" kern="1200" dirty="0"/>
        </a:p>
        <a:p>
          <a:pPr marL="171450" lvl="1" indent="-171450" algn="l" defTabSz="800100">
            <a:lnSpc>
              <a:spcPct val="100000"/>
            </a:lnSpc>
            <a:spcBef>
              <a:spcPct val="0"/>
            </a:spcBef>
            <a:spcAft>
              <a:spcPts val="0"/>
            </a:spcAft>
            <a:buChar char="•"/>
          </a:pPr>
          <a:r>
            <a:rPr lang="en-US" sz="1800" u="none" kern="1200" dirty="0"/>
            <a:t>Homeless Shelters </a:t>
          </a:r>
        </a:p>
        <a:p>
          <a:pPr marL="171450" lvl="1" indent="-171450" algn="l" defTabSz="800100">
            <a:lnSpc>
              <a:spcPct val="100000"/>
            </a:lnSpc>
            <a:spcBef>
              <a:spcPct val="0"/>
            </a:spcBef>
            <a:spcAft>
              <a:spcPts val="0"/>
            </a:spcAft>
            <a:buChar char="•"/>
          </a:pPr>
          <a:r>
            <a:rPr lang="en-US" sz="1800" u="none" kern="1200" dirty="0"/>
            <a:t>Homeless Veterans Reintegration Program (HVRP) </a:t>
          </a:r>
        </a:p>
        <a:p>
          <a:pPr marL="171450" lvl="1" indent="-171450" algn="l" defTabSz="800100">
            <a:lnSpc>
              <a:spcPct val="100000"/>
            </a:lnSpc>
            <a:spcBef>
              <a:spcPct val="0"/>
            </a:spcBef>
            <a:spcAft>
              <a:spcPts val="0"/>
            </a:spcAft>
            <a:buChar char="•"/>
          </a:pPr>
          <a:r>
            <a:rPr lang="en-US" sz="1800" u="none" kern="1200" dirty="0"/>
            <a:t>Housing and Urban Development – VA Supportive Housing (HUDVASH) </a:t>
          </a:r>
        </a:p>
        <a:p>
          <a:pPr marL="171450" lvl="1" indent="-171450" algn="l" defTabSz="800100">
            <a:lnSpc>
              <a:spcPct val="100000"/>
            </a:lnSpc>
            <a:spcBef>
              <a:spcPct val="0"/>
            </a:spcBef>
            <a:spcAft>
              <a:spcPts val="0"/>
            </a:spcAft>
            <a:buChar char="•"/>
          </a:pPr>
          <a:r>
            <a:rPr lang="en-US" sz="1800" u="none" kern="1200"/>
            <a:t>Salvation Army</a:t>
          </a:r>
          <a:endParaRPr lang="en-US" sz="1800" u="none" kern="1200" dirty="0"/>
        </a:p>
        <a:p>
          <a:pPr marL="171450" lvl="1" indent="-171450" algn="l" defTabSz="800100">
            <a:lnSpc>
              <a:spcPct val="100000"/>
            </a:lnSpc>
            <a:spcBef>
              <a:spcPct val="0"/>
            </a:spcBef>
            <a:spcAft>
              <a:spcPts val="0"/>
            </a:spcAft>
            <a:buChar char="•"/>
          </a:pPr>
          <a:r>
            <a:rPr lang="en-US" sz="1800" u="none" kern="1200" dirty="0"/>
            <a:t>Supportive Services for Veteran Families (SSVF) </a:t>
          </a:r>
        </a:p>
        <a:p>
          <a:pPr marL="171450" lvl="1" indent="-171450" algn="l" defTabSz="800100">
            <a:lnSpc>
              <a:spcPct val="100000"/>
            </a:lnSpc>
            <a:spcBef>
              <a:spcPct val="0"/>
            </a:spcBef>
            <a:spcAft>
              <a:spcPts val="0"/>
            </a:spcAft>
            <a:buChar char="•"/>
          </a:pPr>
          <a:r>
            <a:rPr lang="en-US" sz="1800" u="none" kern="1200" dirty="0"/>
            <a:t>Veteran Service Officers (VSO)</a:t>
          </a:r>
        </a:p>
        <a:p>
          <a:pPr marL="171450" lvl="1" indent="-171450" algn="l" defTabSz="800100">
            <a:lnSpc>
              <a:spcPct val="100000"/>
            </a:lnSpc>
            <a:spcBef>
              <a:spcPct val="0"/>
            </a:spcBef>
            <a:spcAft>
              <a:spcPts val="0"/>
            </a:spcAft>
            <a:buChar char="•"/>
          </a:pPr>
          <a:r>
            <a:rPr lang="en-US" sz="1800" u="none" kern="1200" dirty="0"/>
            <a:t>Veterans of Foreign Wars (VFW)</a:t>
          </a:r>
        </a:p>
      </dsp:txBody>
      <dsp:txXfrm>
        <a:off x="3305182" y="162451"/>
        <a:ext cx="7012802" cy="35481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AC8CE-0DB1-4B7C-8182-7CDC91B00532}">
      <dsp:nvSpPr>
        <dsp:cNvPr id="0" name=""/>
        <dsp:cNvSpPr/>
      </dsp:nvSpPr>
      <dsp:spPr>
        <a:xfrm>
          <a:off x="0" y="297518"/>
          <a:ext cx="10338099" cy="627855"/>
        </a:xfrm>
        <a:prstGeom prst="rect">
          <a:avLst/>
        </a:prstGeom>
        <a:solidFill>
          <a:srgbClr val="04A651"/>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Veteran’s Basic Needs</a:t>
          </a:r>
        </a:p>
      </dsp:txBody>
      <dsp:txXfrm>
        <a:off x="0" y="297518"/>
        <a:ext cx="10338099" cy="627855"/>
      </dsp:txXfrm>
    </dsp:sp>
    <dsp:sp modelId="{BC7D04DF-0C47-47AC-92F7-F6F4D20574EE}">
      <dsp:nvSpPr>
        <dsp:cNvPr id="0" name=""/>
        <dsp:cNvSpPr/>
      </dsp:nvSpPr>
      <dsp:spPr>
        <a:xfrm>
          <a:off x="1261" y="907364"/>
          <a:ext cx="2067115" cy="2101122"/>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b" anchorCtr="0">
          <a:noAutofit/>
        </a:bodyPr>
        <a:lstStyle/>
        <a:p>
          <a:pPr marL="0" lvl="0" indent="0" algn="ctr" defTabSz="1244600">
            <a:lnSpc>
              <a:spcPct val="90000"/>
            </a:lnSpc>
            <a:spcBef>
              <a:spcPct val="0"/>
            </a:spcBef>
            <a:spcAft>
              <a:spcPct val="35000"/>
            </a:spcAft>
            <a:buNone/>
          </a:pPr>
          <a:r>
            <a:rPr lang="en-US" sz="2800" b="0" kern="1200" dirty="0">
              <a:solidFill>
                <a:srgbClr val="18315A"/>
              </a:solidFill>
            </a:rPr>
            <a:t>Food &amp; Water</a:t>
          </a:r>
          <a:endParaRPr lang="en-US" sz="2400" b="0" kern="1200" dirty="0">
            <a:solidFill>
              <a:srgbClr val="18315A"/>
            </a:solidFill>
          </a:endParaRPr>
        </a:p>
      </dsp:txBody>
      <dsp:txXfrm>
        <a:off x="1261" y="907364"/>
        <a:ext cx="2067115" cy="2101122"/>
      </dsp:txXfrm>
    </dsp:sp>
    <dsp:sp modelId="{D1140403-1E89-4F64-8075-4F4FB200DDC8}">
      <dsp:nvSpPr>
        <dsp:cNvPr id="0" name=""/>
        <dsp:cNvSpPr/>
      </dsp:nvSpPr>
      <dsp:spPr>
        <a:xfrm>
          <a:off x="2068377" y="907364"/>
          <a:ext cx="2067115" cy="2101122"/>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b" anchorCtr="0">
          <a:noAutofit/>
        </a:bodyPr>
        <a:lstStyle/>
        <a:p>
          <a:pPr marL="0" lvl="0" indent="0" algn="ctr" defTabSz="1244600">
            <a:lnSpc>
              <a:spcPct val="90000"/>
            </a:lnSpc>
            <a:spcBef>
              <a:spcPct val="0"/>
            </a:spcBef>
            <a:spcAft>
              <a:spcPct val="35000"/>
            </a:spcAft>
            <a:buNone/>
          </a:pPr>
          <a:r>
            <a:rPr lang="en-US" sz="2800" b="0" kern="1200" dirty="0">
              <a:solidFill>
                <a:srgbClr val="18315A"/>
              </a:solidFill>
            </a:rPr>
            <a:t>Clothing &amp; Sleep</a:t>
          </a:r>
        </a:p>
      </dsp:txBody>
      <dsp:txXfrm>
        <a:off x="2068377" y="907364"/>
        <a:ext cx="2067115" cy="2101122"/>
      </dsp:txXfrm>
    </dsp:sp>
    <dsp:sp modelId="{9EEE03BC-F245-4430-B3A6-8054D684C780}">
      <dsp:nvSpPr>
        <dsp:cNvPr id="0" name=""/>
        <dsp:cNvSpPr/>
      </dsp:nvSpPr>
      <dsp:spPr>
        <a:xfrm>
          <a:off x="4135492" y="907364"/>
          <a:ext cx="2067115" cy="2101122"/>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b" anchorCtr="0">
          <a:noAutofit/>
        </a:bodyPr>
        <a:lstStyle/>
        <a:p>
          <a:pPr marL="0" lvl="0" indent="0" algn="ctr" defTabSz="1244600">
            <a:lnSpc>
              <a:spcPct val="90000"/>
            </a:lnSpc>
            <a:spcBef>
              <a:spcPct val="0"/>
            </a:spcBef>
            <a:spcAft>
              <a:spcPct val="35000"/>
            </a:spcAft>
            <a:buNone/>
          </a:pPr>
          <a:r>
            <a:rPr lang="en-US" sz="2800" b="0" kern="1200" dirty="0">
              <a:solidFill>
                <a:srgbClr val="18315A"/>
              </a:solidFill>
            </a:rPr>
            <a:t>Security &amp; Safety</a:t>
          </a:r>
        </a:p>
      </dsp:txBody>
      <dsp:txXfrm>
        <a:off x="4135492" y="907364"/>
        <a:ext cx="2067115" cy="2101122"/>
      </dsp:txXfrm>
    </dsp:sp>
    <dsp:sp modelId="{F5B32CDA-6DE8-42FA-813F-074B53298B66}">
      <dsp:nvSpPr>
        <dsp:cNvPr id="0" name=""/>
        <dsp:cNvSpPr/>
      </dsp:nvSpPr>
      <dsp:spPr>
        <a:xfrm>
          <a:off x="6202607" y="907364"/>
          <a:ext cx="2067115" cy="2101122"/>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b" anchorCtr="0">
          <a:noAutofit/>
        </a:bodyPr>
        <a:lstStyle/>
        <a:p>
          <a:pPr marL="0" lvl="0" indent="0" algn="ctr" defTabSz="1244600">
            <a:lnSpc>
              <a:spcPct val="90000"/>
            </a:lnSpc>
            <a:spcBef>
              <a:spcPct val="0"/>
            </a:spcBef>
            <a:spcAft>
              <a:spcPct val="35000"/>
            </a:spcAft>
            <a:buNone/>
          </a:pPr>
          <a:r>
            <a:rPr lang="en-US" sz="2800" b="0" kern="1200" dirty="0">
              <a:solidFill>
                <a:srgbClr val="18315A"/>
              </a:solidFill>
            </a:rPr>
            <a:t>Shelter &amp; Health</a:t>
          </a:r>
        </a:p>
      </dsp:txBody>
      <dsp:txXfrm>
        <a:off x="6202607" y="907364"/>
        <a:ext cx="2067115" cy="2101122"/>
      </dsp:txXfrm>
    </dsp:sp>
    <dsp:sp modelId="{D842B336-5399-46F8-959C-DD74B6EEC4CF}">
      <dsp:nvSpPr>
        <dsp:cNvPr id="0" name=""/>
        <dsp:cNvSpPr/>
      </dsp:nvSpPr>
      <dsp:spPr>
        <a:xfrm>
          <a:off x="8269722" y="907364"/>
          <a:ext cx="2067115" cy="2101122"/>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0" kern="1200" dirty="0">
            <a:solidFill>
              <a:srgbClr val="18315A"/>
            </a:solidFill>
          </a:endParaRPr>
        </a:p>
        <a:p>
          <a:pPr marL="0" lvl="0" indent="0" algn="ctr" defTabSz="1244600">
            <a:lnSpc>
              <a:spcPct val="90000"/>
            </a:lnSpc>
            <a:spcBef>
              <a:spcPct val="0"/>
            </a:spcBef>
            <a:spcAft>
              <a:spcPct val="35000"/>
            </a:spcAft>
            <a:buNone/>
          </a:pPr>
          <a:endParaRPr lang="en-US" sz="2800" b="0" kern="1200" dirty="0">
            <a:solidFill>
              <a:srgbClr val="18315A"/>
            </a:solidFill>
          </a:endParaRPr>
        </a:p>
        <a:p>
          <a:pPr marL="0" lvl="0" indent="0" algn="ctr" defTabSz="1244600">
            <a:lnSpc>
              <a:spcPct val="90000"/>
            </a:lnSpc>
            <a:spcBef>
              <a:spcPct val="0"/>
            </a:spcBef>
            <a:spcAft>
              <a:spcPct val="35000"/>
            </a:spcAft>
            <a:buNone/>
          </a:pPr>
          <a:r>
            <a:rPr lang="en-US" sz="2800" b="0" kern="1200" dirty="0">
              <a:solidFill>
                <a:srgbClr val="18315A"/>
              </a:solidFill>
            </a:rPr>
            <a:t>Employment</a:t>
          </a:r>
        </a:p>
      </dsp:txBody>
      <dsp:txXfrm>
        <a:off x="8269722" y="907364"/>
        <a:ext cx="2067115" cy="2101122"/>
      </dsp:txXfrm>
    </dsp:sp>
    <dsp:sp modelId="{B93794C4-33DC-4216-A0B1-AF38B0CE733A}">
      <dsp:nvSpPr>
        <dsp:cNvPr id="0" name=""/>
        <dsp:cNvSpPr/>
      </dsp:nvSpPr>
      <dsp:spPr>
        <a:xfrm>
          <a:off x="0" y="3013357"/>
          <a:ext cx="10338099" cy="233458"/>
        </a:xfrm>
        <a:prstGeom prst="rect">
          <a:avLst/>
        </a:prstGeom>
        <a:solidFill>
          <a:srgbClr val="04A651"/>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potential participants in need of employment assistance.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92642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0C74A"/>
                </a:solidFill>
                <a:effectLst/>
                <a:uLnTx/>
                <a:uFillTx/>
                <a:ea typeface="Open Sans" panose="020B0606030504020204" pitchFamily="34" charset="0"/>
                <a:cs typeface="Arial" panose="020B0604020202020204" pitchFamily="34" charset="0"/>
              </a:rPr>
              <a:t>Delete or merge with previous.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05164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82729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SNAP is not a resource in the one-stop.  SNAP is a workforce program for SNAP benefit recipients who are designated as ABAWDs and must complete employment activities to continue to receive their benefits.  There is no way to refer someone to the SNAP program in the one-stop, but they can refer then to DCF to apply for SNAP </a:t>
            </a:r>
            <a:r>
              <a:rPr lang="en-US" sz="1200" i="1" dirty="0">
                <a:effectLst/>
                <a:latin typeface="Calibri" panose="020F0502020204030204" pitchFamily="34" charset="0"/>
                <a:ea typeface="Calibri" panose="020F0502020204030204" pitchFamily="34" charset="0"/>
              </a:rPr>
              <a:t>benefits</a:t>
            </a:r>
            <a:r>
              <a:rPr lang="en-US" sz="1200" dirty="0">
                <a:effectLst/>
                <a:latin typeface="Calibri" panose="020F0502020204030204" pitchFamily="34" charset="0"/>
                <a:ea typeface="Calibri" panose="020F0502020204030204" pitchFamily="34" charset="0"/>
              </a:rPr>
              <a:t> (who is not in the one-stop).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414393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34955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74135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98716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98778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55259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09992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areas should we not conduct outreach?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65591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Two-way Street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Increase community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Speed no lag time.  Improve process.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5420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action report – E-49 include a copy.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57223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05762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50687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2822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0C74A"/>
                </a:solidFill>
                <a:effectLst/>
                <a:uLnTx/>
                <a:uFillTx/>
                <a:ea typeface="Open Sans" panose="020B0606030504020204" pitchFamily="34" charset="0"/>
                <a:cs typeface="Arial" panose="020B0604020202020204" pitchFamily="34" charset="0"/>
              </a:rPr>
              <a:t>One-on-One needs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14079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freephotos.com/holidays/4th-of-july-independence-day/sunset-beyond-the-american-flag-celebrating-4th-of-july-independence-day.jpg.php"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diagramColors" Target="../diagrams/colors9.xml"/><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9.xml"/><Relationship Id="rId11" Type="http://schemas.openxmlformats.org/officeDocument/2006/relationships/image" Target="../media/image37.png"/><Relationship Id="rId5" Type="http://schemas.openxmlformats.org/officeDocument/2006/relationships/diagramLayout" Target="../diagrams/layout9.xml"/><Relationship Id="rId10" Type="http://schemas.openxmlformats.org/officeDocument/2006/relationships/image" Target="../media/image36.png"/><Relationship Id="rId4" Type="http://schemas.openxmlformats.org/officeDocument/2006/relationships/diagramData" Target="../diagrams/data9.xml"/><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41.svg"/><Relationship Id="rId4" Type="http://schemas.openxmlformats.org/officeDocument/2006/relationships/diagramData" Target="../diagrams/data10.xml"/><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image" Target="../media/image5.svg"/><Relationship Id="rId4" Type="http://schemas.openxmlformats.org/officeDocument/2006/relationships/diagramData" Target="../diagrams/data3.xml"/><Relationship Id="rId9" Type="http://schemas.openxmlformats.org/officeDocument/2006/relationships/image" Target="../media/image4.png"/><Relationship Id="rId1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diagramColors" Target="../diagrams/colors6.xml"/><Relationship Id="rId12" Type="http://schemas.openxmlformats.org/officeDocument/2006/relationships/image" Target="../media/image29.svg"/><Relationship Id="rId2" Type="http://schemas.openxmlformats.org/officeDocument/2006/relationships/notesSlide" Target="../notesSlides/notesSlide5.xml"/><Relationship Id="rId16" Type="http://schemas.openxmlformats.org/officeDocument/2006/relationships/image" Target="../media/image33.svg"/><Relationship Id="rId1" Type="http://schemas.openxmlformats.org/officeDocument/2006/relationships/slideLayout" Target="../slideLayouts/slideLayout4.xml"/><Relationship Id="rId6" Type="http://schemas.openxmlformats.org/officeDocument/2006/relationships/diagramQuickStyle" Target="../diagrams/quickStyle6.xml"/><Relationship Id="rId11" Type="http://schemas.openxmlformats.org/officeDocument/2006/relationships/image" Target="../media/image28.png"/><Relationship Id="rId5" Type="http://schemas.openxmlformats.org/officeDocument/2006/relationships/diagramLayout" Target="../diagrams/layout6.xml"/><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diagramData" Target="../diagrams/data6.xml"/><Relationship Id="rId9" Type="http://schemas.openxmlformats.org/officeDocument/2006/relationships/image" Target="../media/image26.png"/><Relationship Id="rId1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grass, clouds&#10;&#10;Description automatically generated">
            <a:extLst>
              <a:ext uri="{FF2B5EF4-FFF2-40B4-BE49-F238E27FC236}">
                <a16:creationId xmlns:a16="http://schemas.microsoft.com/office/drawing/2014/main" id="{39778551-FCEB-876D-685C-A76E085388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87616" y="932"/>
            <a:ext cx="9742096" cy="60044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481258"/>
            <a:ext cx="6116081"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Community Outreach and Wraparound Services</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State Veterans’ Program Team</a:t>
            </a:r>
          </a:p>
          <a:p>
            <a:pPr algn="l"/>
            <a:r>
              <a:rPr lang="en-US" sz="1200" dirty="0">
                <a:solidFill>
                  <a:schemeClr val="bg1"/>
                </a:solidFill>
                <a:latin typeface="Arial" panose="020B0604020202020204" pitchFamily="34" charset="0"/>
                <a:cs typeface="Arial" panose="020B0604020202020204" pitchFamily="34" charset="0"/>
              </a:rPr>
              <a:t>Division of Workforce Services, Bureau of One-Stop of Program Support (OSPS)</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Identifying the Needs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Box 2">
            <a:extLst>
              <a:ext uri="{FF2B5EF4-FFF2-40B4-BE49-F238E27FC236}">
                <a16:creationId xmlns:a16="http://schemas.microsoft.com/office/drawing/2014/main" id="{048A89E9-4E14-C677-C392-BBEB21E3EE81}"/>
              </a:ext>
            </a:extLst>
          </p:cNvPr>
          <p:cNvSpPr txBox="1"/>
          <p:nvPr/>
        </p:nvSpPr>
        <p:spPr>
          <a:xfrm>
            <a:off x="926950" y="1690688"/>
            <a:ext cx="10338100" cy="1077218"/>
          </a:xfrm>
          <a:prstGeom prst="rect">
            <a:avLst/>
          </a:prstGeom>
          <a:noFill/>
        </p:spPr>
        <p:txBody>
          <a:bodyPr wrap="square" rtlCol="0">
            <a:spAutoFit/>
          </a:bodyPr>
          <a:lstStyle/>
          <a:p>
            <a:pPr algn="ctr"/>
            <a:r>
              <a:rPr lang="en-US" sz="3200" b="1" dirty="0">
                <a:solidFill>
                  <a:srgbClr val="202452"/>
                </a:solidFill>
              </a:rPr>
              <a:t>In order to provide a wholistic level of service for the participant, we must identify the needs.</a:t>
            </a:r>
          </a:p>
        </p:txBody>
      </p:sp>
      <p:graphicFrame>
        <p:nvGraphicFramePr>
          <p:cNvPr id="4" name="Diagram 3">
            <a:extLst>
              <a:ext uri="{FF2B5EF4-FFF2-40B4-BE49-F238E27FC236}">
                <a16:creationId xmlns:a16="http://schemas.microsoft.com/office/drawing/2014/main" id="{ABE23E1D-8A29-0F99-5779-BEC9D1C3BC58}"/>
              </a:ext>
            </a:extLst>
          </p:cNvPr>
          <p:cNvGraphicFramePr/>
          <p:nvPr>
            <p:extLst>
              <p:ext uri="{D42A27DB-BD31-4B8C-83A1-F6EECF244321}">
                <p14:modId xmlns:p14="http://schemas.microsoft.com/office/powerpoint/2010/main" val="3553074699"/>
              </p:ext>
            </p:extLst>
          </p:nvPr>
        </p:nvGraphicFramePr>
        <p:xfrm>
          <a:off x="926950" y="2646346"/>
          <a:ext cx="10338100" cy="3335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BDFA07B8-6D92-2DF6-D14B-00320E53C9A0}"/>
              </a:ext>
            </a:extLst>
          </p:cNvPr>
          <p:cNvPicPr>
            <a:picLocks noChangeAspect="1"/>
          </p:cNvPicPr>
          <p:nvPr/>
        </p:nvPicPr>
        <p:blipFill>
          <a:blip r:embed="rId9"/>
          <a:stretch>
            <a:fillRect/>
          </a:stretch>
        </p:blipFill>
        <p:spPr>
          <a:xfrm>
            <a:off x="1301717" y="3606560"/>
            <a:ext cx="1320486" cy="1320486"/>
          </a:xfrm>
          <a:prstGeom prst="rect">
            <a:avLst/>
          </a:prstGeom>
        </p:spPr>
      </p:pic>
      <p:pic>
        <p:nvPicPr>
          <p:cNvPr id="10" name="Picture 9">
            <a:extLst>
              <a:ext uri="{FF2B5EF4-FFF2-40B4-BE49-F238E27FC236}">
                <a16:creationId xmlns:a16="http://schemas.microsoft.com/office/drawing/2014/main" id="{5776EEFD-C8F8-93D4-72F5-C6F7B0F16025}"/>
              </a:ext>
            </a:extLst>
          </p:cNvPr>
          <p:cNvPicPr>
            <a:picLocks noChangeAspect="1"/>
          </p:cNvPicPr>
          <p:nvPr/>
        </p:nvPicPr>
        <p:blipFill>
          <a:blip r:embed="rId10"/>
          <a:stretch>
            <a:fillRect/>
          </a:stretch>
        </p:blipFill>
        <p:spPr>
          <a:xfrm>
            <a:off x="3464165" y="3723564"/>
            <a:ext cx="1075937" cy="1075937"/>
          </a:xfrm>
          <a:prstGeom prst="rect">
            <a:avLst/>
          </a:prstGeom>
        </p:spPr>
      </p:pic>
      <p:pic>
        <p:nvPicPr>
          <p:cNvPr id="12" name="Picture 11">
            <a:extLst>
              <a:ext uri="{FF2B5EF4-FFF2-40B4-BE49-F238E27FC236}">
                <a16:creationId xmlns:a16="http://schemas.microsoft.com/office/drawing/2014/main" id="{5EB42E74-0E5B-058F-7883-6DAC31BDBB1E}"/>
              </a:ext>
            </a:extLst>
          </p:cNvPr>
          <p:cNvPicPr>
            <a:picLocks noChangeAspect="1"/>
          </p:cNvPicPr>
          <p:nvPr/>
        </p:nvPicPr>
        <p:blipFill>
          <a:blip r:embed="rId11"/>
          <a:stretch>
            <a:fillRect/>
          </a:stretch>
        </p:blipFill>
        <p:spPr>
          <a:xfrm>
            <a:off x="5501836" y="3606560"/>
            <a:ext cx="1188328" cy="1188328"/>
          </a:xfrm>
          <a:prstGeom prst="rect">
            <a:avLst/>
          </a:prstGeom>
        </p:spPr>
      </p:pic>
      <p:pic>
        <p:nvPicPr>
          <p:cNvPr id="14" name="Picture 13">
            <a:extLst>
              <a:ext uri="{FF2B5EF4-FFF2-40B4-BE49-F238E27FC236}">
                <a16:creationId xmlns:a16="http://schemas.microsoft.com/office/drawing/2014/main" id="{5043376E-3853-C3CB-0774-41AC89E34F95}"/>
              </a:ext>
            </a:extLst>
          </p:cNvPr>
          <p:cNvPicPr>
            <a:picLocks noChangeAspect="1"/>
          </p:cNvPicPr>
          <p:nvPr/>
        </p:nvPicPr>
        <p:blipFill>
          <a:blip r:embed="rId12"/>
          <a:stretch>
            <a:fillRect/>
          </a:stretch>
        </p:blipFill>
        <p:spPr>
          <a:xfrm>
            <a:off x="7590253" y="3606559"/>
            <a:ext cx="1188329" cy="1188329"/>
          </a:xfrm>
          <a:prstGeom prst="rect">
            <a:avLst/>
          </a:prstGeom>
        </p:spPr>
      </p:pic>
      <p:pic>
        <p:nvPicPr>
          <p:cNvPr id="15" name="Picture 14">
            <a:extLst>
              <a:ext uri="{FF2B5EF4-FFF2-40B4-BE49-F238E27FC236}">
                <a16:creationId xmlns:a16="http://schemas.microsoft.com/office/drawing/2014/main" id="{506AADE9-AD31-C189-AF51-6CF338FE5B94}"/>
              </a:ext>
            </a:extLst>
          </p:cNvPr>
          <p:cNvPicPr>
            <a:picLocks noChangeAspect="1"/>
          </p:cNvPicPr>
          <p:nvPr/>
        </p:nvPicPr>
        <p:blipFill>
          <a:blip r:embed="rId13"/>
          <a:stretch>
            <a:fillRect/>
          </a:stretch>
        </p:blipFill>
        <p:spPr>
          <a:xfrm>
            <a:off x="9465476" y="3511659"/>
            <a:ext cx="1499746" cy="1499746"/>
          </a:xfrm>
          <a:prstGeom prst="rect">
            <a:avLst/>
          </a:prstGeom>
        </p:spPr>
      </p:pic>
    </p:spTree>
    <p:extLst>
      <p:ext uri="{BB962C8B-B14F-4D97-AF65-F5344CB8AC3E}">
        <p14:creationId xmlns:p14="http://schemas.microsoft.com/office/powerpoint/2010/main" val="14026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Coordination of Wraparound Services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2" name="Diagram 1">
            <a:extLst>
              <a:ext uri="{FF2B5EF4-FFF2-40B4-BE49-F238E27FC236}">
                <a16:creationId xmlns:a16="http://schemas.microsoft.com/office/drawing/2014/main" id="{699CDFE3-F534-261A-F470-1E5895F48EFB}"/>
              </a:ext>
            </a:extLst>
          </p:cNvPr>
          <p:cNvGraphicFramePr/>
          <p:nvPr>
            <p:extLst>
              <p:ext uri="{D42A27DB-BD31-4B8C-83A1-F6EECF244321}">
                <p14:modId xmlns:p14="http://schemas.microsoft.com/office/powerpoint/2010/main" val="4250339656"/>
              </p:ext>
            </p:extLst>
          </p:nvPr>
        </p:nvGraphicFramePr>
        <p:xfrm>
          <a:off x="2097087" y="1974833"/>
          <a:ext cx="8949821" cy="3460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descr="Boardroom with solid fill">
            <a:extLst>
              <a:ext uri="{FF2B5EF4-FFF2-40B4-BE49-F238E27FC236}">
                <a16:creationId xmlns:a16="http://schemas.microsoft.com/office/drawing/2014/main" id="{C670E59F-BB02-991F-813F-D1A220FFC9EB}"/>
              </a:ext>
            </a:extLst>
          </p:cNvPr>
          <p:cNvSpPr/>
          <p:nvPr/>
        </p:nvSpPr>
        <p:spPr>
          <a:xfrm>
            <a:off x="606056" y="2688547"/>
            <a:ext cx="2168002" cy="1480906"/>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4000" b="-24000"/>
            </a:stretch>
          </a:blipFill>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sp>
    </p:spTree>
    <p:extLst>
      <p:ext uri="{BB962C8B-B14F-4D97-AF65-F5344CB8AC3E}">
        <p14:creationId xmlns:p14="http://schemas.microsoft.com/office/powerpoint/2010/main" val="415602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Coordination of Wraparound Services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414078B5-CDF8-752C-22C3-C476EFC73FB3}"/>
              </a:ext>
            </a:extLst>
          </p:cNvPr>
          <p:cNvGraphicFramePr/>
          <p:nvPr>
            <p:extLst>
              <p:ext uri="{D42A27DB-BD31-4B8C-83A1-F6EECF244321}">
                <p14:modId xmlns:p14="http://schemas.microsoft.com/office/powerpoint/2010/main" val="3902568396"/>
              </p:ext>
            </p:extLst>
          </p:nvPr>
        </p:nvGraphicFramePr>
        <p:xfrm>
          <a:off x="939500" y="1423141"/>
          <a:ext cx="10312998" cy="4532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906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Coordination of Wraparound Services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2" name="Diagram 1">
            <a:extLst>
              <a:ext uri="{FF2B5EF4-FFF2-40B4-BE49-F238E27FC236}">
                <a16:creationId xmlns:a16="http://schemas.microsoft.com/office/drawing/2014/main" id="{50F3AC80-9CBD-F507-C282-BDCC460B20E8}"/>
              </a:ext>
            </a:extLst>
          </p:cNvPr>
          <p:cNvGraphicFramePr/>
          <p:nvPr>
            <p:extLst>
              <p:ext uri="{D42A27DB-BD31-4B8C-83A1-F6EECF244321}">
                <p14:modId xmlns:p14="http://schemas.microsoft.com/office/powerpoint/2010/main" val="3157471127"/>
              </p:ext>
            </p:extLst>
          </p:nvPr>
        </p:nvGraphicFramePr>
        <p:xfrm>
          <a:off x="689042" y="1690688"/>
          <a:ext cx="10813916" cy="3914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0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4017848-D004-436D-BA0B-AD03873A893D}"/>
                                            </p:graphicEl>
                                          </p:spTgt>
                                        </p:tgtEl>
                                        <p:attrNameLst>
                                          <p:attrName>style.visibility</p:attrName>
                                        </p:attrNameLst>
                                      </p:cBhvr>
                                      <p:to>
                                        <p:strVal val="visible"/>
                                      </p:to>
                                    </p:set>
                                    <p:anim calcmode="lin" valueType="num">
                                      <p:cBhvr additive="base">
                                        <p:cTn id="7" dur="500" fill="hold"/>
                                        <p:tgtEl>
                                          <p:spTgt spid="2">
                                            <p:graphicEl>
                                              <a:dgm id="{44017848-D004-436D-BA0B-AD03873A893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4017848-D004-436D-BA0B-AD03873A893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24D35266-AA0E-4867-8C4D-7C3DDFCF4013}"/>
                                            </p:graphicEl>
                                          </p:spTgt>
                                        </p:tgtEl>
                                        <p:attrNameLst>
                                          <p:attrName>style.visibility</p:attrName>
                                        </p:attrNameLst>
                                      </p:cBhvr>
                                      <p:to>
                                        <p:strVal val="visible"/>
                                      </p:to>
                                    </p:set>
                                    <p:anim calcmode="lin" valueType="num">
                                      <p:cBhvr additive="base">
                                        <p:cTn id="13" dur="500" fill="hold"/>
                                        <p:tgtEl>
                                          <p:spTgt spid="2">
                                            <p:graphicEl>
                                              <a:dgm id="{24D35266-AA0E-4867-8C4D-7C3DDFCF401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24D35266-AA0E-4867-8C4D-7C3DDFCF401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08EC547B-84E8-4DDB-9CC0-D55B808BFCD6}"/>
                                            </p:graphicEl>
                                          </p:spTgt>
                                        </p:tgtEl>
                                        <p:attrNameLst>
                                          <p:attrName>style.visibility</p:attrName>
                                        </p:attrNameLst>
                                      </p:cBhvr>
                                      <p:to>
                                        <p:strVal val="visible"/>
                                      </p:to>
                                    </p:set>
                                    <p:anim calcmode="lin" valueType="num">
                                      <p:cBhvr additive="base">
                                        <p:cTn id="17" dur="500" fill="hold"/>
                                        <p:tgtEl>
                                          <p:spTgt spid="2">
                                            <p:graphicEl>
                                              <a:dgm id="{08EC547B-84E8-4DDB-9CC0-D55B808BFCD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08EC547B-84E8-4DDB-9CC0-D55B808BFCD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E8B9E118-F95A-4068-85DF-CB01D45DFF8D}"/>
                                            </p:graphicEl>
                                          </p:spTgt>
                                        </p:tgtEl>
                                        <p:attrNameLst>
                                          <p:attrName>style.visibility</p:attrName>
                                        </p:attrNameLst>
                                      </p:cBhvr>
                                      <p:to>
                                        <p:strVal val="visible"/>
                                      </p:to>
                                    </p:set>
                                    <p:anim calcmode="lin" valueType="num">
                                      <p:cBhvr additive="base">
                                        <p:cTn id="23" dur="500" fill="hold"/>
                                        <p:tgtEl>
                                          <p:spTgt spid="2">
                                            <p:graphicEl>
                                              <a:dgm id="{E8B9E118-F95A-4068-85DF-CB01D45DFF8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E8B9E118-F95A-4068-85DF-CB01D45DFF8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96BDA380-560B-4489-9CA8-3AC6DDBFDA3C}"/>
                                            </p:graphicEl>
                                          </p:spTgt>
                                        </p:tgtEl>
                                        <p:attrNameLst>
                                          <p:attrName>style.visibility</p:attrName>
                                        </p:attrNameLst>
                                      </p:cBhvr>
                                      <p:to>
                                        <p:strVal val="visible"/>
                                      </p:to>
                                    </p:set>
                                    <p:anim calcmode="lin" valueType="num">
                                      <p:cBhvr additive="base">
                                        <p:cTn id="27" dur="500" fill="hold"/>
                                        <p:tgtEl>
                                          <p:spTgt spid="2">
                                            <p:graphicEl>
                                              <a:dgm id="{96BDA380-560B-4489-9CA8-3AC6DDBFDA3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96BDA380-560B-4489-9CA8-3AC6DDBFDA3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99D52AB2-0364-4C0C-A3DB-2ADA351648A6}"/>
                                            </p:graphicEl>
                                          </p:spTgt>
                                        </p:tgtEl>
                                        <p:attrNameLst>
                                          <p:attrName>style.visibility</p:attrName>
                                        </p:attrNameLst>
                                      </p:cBhvr>
                                      <p:to>
                                        <p:strVal val="visible"/>
                                      </p:to>
                                    </p:set>
                                    <p:anim calcmode="lin" valueType="num">
                                      <p:cBhvr additive="base">
                                        <p:cTn id="33" dur="500" fill="hold"/>
                                        <p:tgtEl>
                                          <p:spTgt spid="2">
                                            <p:graphicEl>
                                              <a:dgm id="{99D52AB2-0364-4C0C-A3DB-2ADA351648A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99D52AB2-0364-4C0C-A3DB-2ADA351648A6}"/>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1A5ADDA9-E5DB-474E-A282-9F36B67F6C78}"/>
                                            </p:graphicEl>
                                          </p:spTgt>
                                        </p:tgtEl>
                                        <p:attrNameLst>
                                          <p:attrName>style.visibility</p:attrName>
                                        </p:attrNameLst>
                                      </p:cBhvr>
                                      <p:to>
                                        <p:strVal val="visible"/>
                                      </p:to>
                                    </p:set>
                                    <p:anim calcmode="lin" valueType="num">
                                      <p:cBhvr additive="base">
                                        <p:cTn id="37" dur="500" fill="hold"/>
                                        <p:tgtEl>
                                          <p:spTgt spid="2">
                                            <p:graphicEl>
                                              <a:dgm id="{1A5ADDA9-E5DB-474E-A282-9F36B67F6C7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1A5ADDA9-E5DB-474E-A282-9F36B67F6C7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3EACDAF6-576F-44A6-B074-C54C76C8B16D}"/>
                                            </p:graphicEl>
                                          </p:spTgt>
                                        </p:tgtEl>
                                        <p:attrNameLst>
                                          <p:attrName>style.visibility</p:attrName>
                                        </p:attrNameLst>
                                      </p:cBhvr>
                                      <p:to>
                                        <p:strVal val="visible"/>
                                      </p:to>
                                    </p:set>
                                    <p:anim calcmode="lin" valueType="num">
                                      <p:cBhvr additive="base">
                                        <p:cTn id="43" dur="500" fill="hold"/>
                                        <p:tgtEl>
                                          <p:spTgt spid="2">
                                            <p:graphicEl>
                                              <a:dgm id="{3EACDAF6-576F-44A6-B074-C54C76C8B16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3EACDAF6-576F-44A6-B074-C54C76C8B16D}"/>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9B669A84-74A8-43F6-BFCA-136222D23D0A}"/>
                                            </p:graphicEl>
                                          </p:spTgt>
                                        </p:tgtEl>
                                        <p:attrNameLst>
                                          <p:attrName>style.visibility</p:attrName>
                                        </p:attrNameLst>
                                      </p:cBhvr>
                                      <p:to>
                                        <p:strVal val="visible"/>
                                      </p:to>
                                    </p:set>
                                    <p:anim calcmode="lin" valueType="num">
                                      <p:cBhvr additive="base">
                                        <p:cTn id="47" dur="500" fill="hold"/>
                                        <p:tgtEl>
                                          <p:spTgt spid="2">
                                            <p:graphicEl>
                                              <a:dgm id="{9B669A84-74A8-43F6-BFCA-136222D23D0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9B669A84-74A8-43F6-BFCA-136222D23D0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Partner Program Referrals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A51C1EA8-430B-9040-763E-70A38D593D40}"/>
              </a:ext>
            </a:extLst>
          </p:cNvPr>
          <p:cNvGraphicFramePr/>
          <p:nvPr>
            <p:extLst>
              <p:ext uri="{D42A27DB-BD31-4B8C-83A1-F6EECF244321}">
                <p14:modId xmlns:p14="http://schemas.microsoft.com/office/powerpoint/2010/main" val="3769656050"/>
              </p:ext>
            </p:extLst>
          </p:nvPr>
        </p:nvGraphicFramePr>
        <p:xfrm>
          <a:off x="1058085" y="1545268"/>
          <a:ext cx="10075829" cy="4460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162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Community Resources Guide</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1">
            <a:extLst>
              <a:ext uri="{FF2B5EF4-FFF2-40B4-BE49-F238E27FC236}">
                <a16:creationId xmlns:a16="http://schemas.microsoft.com/office/drawing/2014/main" id="{169AB4A0-222A-94A1-DAA2-F730BA9856C5}"/>
              </a:ext>
            </a:extLst>
          </p:cNvPr>
          <p:cNvPicPr>
            <a:picLocks noChangeAspect="1"/>
          </p:cNvPicPr>
          <p:nvPr/>
        </p:nvPicPr>
        <p:blipFill>
          <a:blip r:embed="rId4"/>
          <a:stretch>
            <a:fillRect/>
          </a:stretch>
        </p:blipFill>
        <p:spPr>
          <a:xfrm>
            <a:off x="1589444" y="1503057"/>
            <a:ext cx="9013112" cy="4786712"/>
          </a:xfrm>
          <a:prstGeom prst="rect">
            <a:avLst/>
          </a:prstGeom>
        </p:spPr>
      </p:pic>
    </p:spTree>
    <p:extLst>
      <p:ext uri="{BB962C8B-B14F-4D97-AF65-F5344CB8AC3E}">
        <p14:creationId xmlns:p14="http://schemas.microsoft.com/office/powerpoint/2010/main" val="195638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Employ Florida Reporting</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8B638312-B998-B174-F24C-62888B2CEE98}"/>
              </a:ext>
            </a:extLst>
          </p:cNvPr>
          <p:cNvGraphicFramePr/>
          <p:nvPr>
            <p:extLst>
              <p:ext uri="{D42A27DB-BD31-4B8C-83A1-F6EECF244321}">
                <p14:modId xmlns:p14="http://schemas.microsoft.com/office/powerpoint/2010/main" val="1724949445"/>
              </p:ext>
            </p:extLst>
          </p:nvPr>
        </p:nvGraphicFramePr>
        <p:xfrm>
          <a:off x="1212724" y="1528917"/>
          <a:ext cx="9766552" cy="4543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61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Employ Florida Reporting</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2" name="Diagram 1">
            <a:extLst>
              <a:ext uri="{FF2B5EF4-FFF2-40B4-BE49-F238E27FC236}">
                <a16:creationId xmlns:a16="http://schemas.microsoft.com/office/drawing/2014/main" id="{C64E0973-FCDE-3EF8-F2EF-64449B52C350}"/>
              </a:ext>
            </a:extLst>
          </p:cNvPr>
          <p:cNvGraphicFramePr/>
          <p:nvPr>
            <p:extLst>
              <p:ext uri="{D42A27DB-BD31-4B8C-83A1-F6EECF244321}">
                <p14:modId xmlns:p14="http://schemas.microsoft.com/office/powerpoint/2010/main" val="4057676935"/>
              </p:ext>
            </p:extLst>
          </p:nvPr>
        </p:nvGraphicFramePr>
        <p:xfrm>
          <a:off x="838200" y="1631016"/>
          <a:ext cx="10515600" cy="4288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639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Employ Florida Reporting</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49CE459C-F03F-1D6F-9DAA-D4AC577446BC}"/>
              </a:ext>
            </a:extLst>
          </p:cNvPr>
          <p:cNvGraphicFramePr/>
          <p:nvPr>
            <p:extLst>
              <p:ext uri="{D42A27DB-BD31-4B8C-83A1-F6EECF244321}">
                <p14:modId xmlns:p14="http://schemas.microsoft.com/office/powerpoint/2010/main" val="2395876088"/>
              </p:ext>
            </p:extLst>
          </p:nvPr>
        </p:nvGraphicFramePr>
        <p:xfrm>
          <a:off x="1265886" y="1594534"/>
          <a:ext cx="9660227" cy="4361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417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Employ Florida Reporting</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2" name="Diagram 1">
            <a:extLst>
              <a:ext uri="{FF2B5EF4-FFF2-40B4-BE49-F238E27FC236}">
                <a16:creationId xmlns:a16="http://schemas.microsoft.com/office/drawing/2014/main" id="{6DF4C43C-131E-4149-7ECB-DC95CCD2FFFD}"/>
              </a:ext>
            </a:extLst>
          </p:cNvPr>
          <p:cNvGraphicFramePr/>
          <p:nvPr>
            <p:extLst>
              <p:ext uri="{D42A27DB-BD31-4B8C-83A1-F6EECF244321}">
                <p14:modId xmlns:p14="http://schemas.microsoft.com/office/powerpoint/2010/main" val="1979987732"/>
              </p:ext>
            </p:extLst>
          </p:nvPr>
        </p:nvGraphicFramePr>
        <p:xfrm>
          <a:off x="1121880" y="1472439"/>
          <a:ext cx="9948240" cy="4387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560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5" name="Diagram 4">
            <a:extLst>
              <a:ext uri="{FF2B5EF4-FFF2-40B4-BE49-F238E27FC236}">
                <a16:creationId xmlns:a16="http://schemas.microsoft.com/office/drawing/2014/main" id="{7224C1F0-B90A-EE3B-4746-4BEFC5A32436}"/>
              </a:ext>
            </a:extLst>
          </p:cNvPr>
          <p:cNvGraphicFramePr/>
          <p:nvPr>
            <p:extLst>
              <p:ext uri="{D42A27DB-BD31-4B8C-83A1-F6EECF244321}">
                <p14:modId xmlns:p14="http://schemas.microsoft.com/office/powerpoint/2010/main" val="4049789399"/>
              </p:ext>
            </p:extLst>
          </p:nvPr>
        </p:nvGraphicFramePr>
        <p:xfrm>
          <a:off x="581138" y="1374641"/>
          <a:ext cx="11029724" cy="4578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Authorization - Federal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Diagram 6">
            <a:extLst>
              <a:ext uri="{FF2B5EF4-FFF2-40B4-BE49-F238E27FC236}">
                <a16:creationId xmlns:a16="http://schemas.microsoft.com/office/drawing/2014/main" id="{AB9EE1E6-7153-D08D-F9A7-A1A4C07C86D8}"/>
              </a:ext>
            </a:extLst>
          </p:cNvPr>
          <p:cNvGraphicFramePr/>
          <p:nvPr>
            <p:extLst>
              <p:ext uri="{D42A27DB-BD31-4B8C-83A1-F6EECF244321}">
                <p14:modId xmlns:p14="http://schemas.microsoft.com/office/powerpoint/2010/main" val="1836840997"/>
              </p:ext>
            </p:extLst>
          </p:nvPr>
        </p:nvGraphicFramePr>
        <p:xfrm>
          <a:off x="635398" y="1289746"/>
          <a:ext cx="10921204" cy="4971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Authorization - State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149CC1E6-06BA-F535-C0EF-DA8DEF9E3F7B}"/>
              </a:ext>
            </a:extLst>
          </p:cNvPr>
          <p:cNvGraphicFramePr/>
          <p:nvPr>
            <p:extLst>
              <p:ext uri="{D42A27DB-BD31-4B8C-83A1-F6EECF244321}">
                <p14:modId xmlns:p14="http://schemas.microsoft.com/office/powerpoint/2010/main" val="2589156094"/>
              </p:ext>
            </p:extLst>
          </p:nvPr>
        </p:nvGraphicFramePr>
        <p:xfrm>
          <a:off x="1013615" y="1297650"/>
          <a:ext cx="10312997" cy="4716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Badge 1 with solid fill">
            <a:extLst>
              <a:ext uri="{FF2B5EF4-FFF2-40B4-BE49-F238E27FC236}">
                <a16:creationId xmlns:a16="http://schemas.microsoft.com/office/drawing/2014/main" id="{8CE3EAED-663F-A7F8-883D-0AC3795C14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3615" y="2730631"/>
            <a:ext cx="914400" cy="914400"/>
          </a:xfrm>
          <a:prstGeom prst="rect">
            <a:avLst/>
          </a:prstGeom>
        </p:spPr>
      </p:pic>
      <p:pic>
        <p:nvPicPr>
          <p:cNvPr id="6" name="Graphic 5" descr="Badge with solid fill">
            <a:extLst>
              <a:ext uri="{FF2B5EF4-FFF2-40B4-BE49-F238E27FC236}">
                <a16:creationId xmlns:a16="http://schemas.microsoft.com/office/drawing/2014/main" id="{72AA6E71-1A46-670C-5659-BAC98B4995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3615" y="3855306"/>
            <a:ext cx="914400" cy="914400"/>
          </a:xfrm>
          <a:prstGeom prst="rect">
            <a:avLst/>
          </a:prstGeom>
        </p:spPr>
      </p:pic>
      <p:pic>
        <p:nvPicPr>
          <p:cNvPr id="8" name="Graphic 7" descr="Badge 3 with solid fill">
            <a:extLst>
              <a:ext uri="{FF2B5EF4-FFF2-40B4-BE49-F238E27FC236}">
                <a16:creationId xmlns:a16="http://schemas.microsoft.com/office/drawing/2014/main" id="{8C7BD482-566D-3A4B-95EF-1E38BBAE5A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3615" y="4864969"/>
            <a:ext cx="914400" cy="914400"/>
          </a:xfrm>
          <a:prstGeom prst="rect">
            <a:avLst/>
          </a:prstGeom>
        </p:spPr>
      </p:pic>
    </p:spTree>
    <p:extLst>
      <p:ext uri="{BB962C8B-B14F-4D97-AF65-F5344CB8AC3E}">
        <p14:creationId xmlns:p14="http://schemas.microsoft.com/office/powerpoint/2010/main" val="189270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normAutofit/>
          </a:bodyPr>
          <a:lstStyle/>
          <a:p>
            <a:r>
              <a:rPr lang="en-US" sz="4200" b="1" dirty="0">
                <a:solidFill>
                  <a:srgbClr val="04A651"/>
                </a:solidFill>
                <a:latin typeface="Franklin Gothic Book" panose="020B0503020102020204" pitchFamily="34" charset="0"/>
              </a:rPr>
              <a:t>Reasons for Conducting Community Outreach</a:t>
            </a:r>
            <a:endParaRPr lang="en-US" sz="4200"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Diagram 6">
            <a:extLst>
              <a:ext uri="{FF2B5EF4-FFF2-40B4-BE49-F238E27FC236}">
                <a16:creationId xmlns:a16="http://schemas.microsoft.com/office/drawing/2014/main" id="{090FD7DB-ED47-3FB5-A7CD-CD297D608A14}"/>
              </a:ext>
            </a:extLst>
          </p:cNvPr>
          <p:cNvGraphicFramePr/>
          <p:nvPr>
            <p:extLst>
              <p:ext uri="{D42A27DB-BD31-4B8C-83A1-F6EECF244321}">
                <p14:modId xmlns:p14="http://schemas.microsoft.com/office/powerpoint/2010/main" val="448484782"/>
              </p:ext>
            </p:extLst>
          </p:nvPr>
        </p:nvGraphicFramePr>
        <p:xfrm>
          <a:off x="-1395364" y="1419082"/>
          <a:ext cx="12421327" cy="4672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332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Community Outreach Advantages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9" name="Diagram 8">
            <a:extLst>
              <a:ext uri="{FF2B5EF4-FFF2-40B4-BE49-F238E27FC236}">
                <a16:creationId xmlns:a16="http://schemas.microsoft.com/office/drawing/2014/main" id="{F5885D5D-1D26-3B02-7F6C-52D64C68BB1D}"/>
              </a:ext>
            </a:extLst>
          </p:cNvPr>
          <p:cNvGraphicFramePr/>
          <p:nvPr>
            <p:extLst>
              <p:ext uri="{D42A27DB-BD31-4B8C-83A1-F6EECF244321}">
                <p14:modId xmlns:p14="http://schemas.microsoft.com/office/powerpoint/2010/main" val="3670769125"/>
              </p:ext>
            </p:extLst>
          </p:nvPr>
        </p:nvGraphicFramePr>
        <p:xfrm>
          <a:off x="802477" y="1152405"/>
          <a:ext cx="10587045" cy="5245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965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06B2258D-02A1-4432-AD44-D0D709C1EAAD}"/>
                                            </p:graphicEl>
                                          </p:spTgt>
                                        </p:tgtEl>
                                        <p:attrNameLst>
                                          <p:attrName>style.visibility</p:attrName>
                                        </p:attrNameLst>
                                      </p:cBhvr>
                                      <p:to>
                                        <p:strVal val="visible"/>
                                      </p:to>
                                    </p:set>
                                    <p:anim calcmode="lin" valueType="num">
                                      <p:cBhvr additive="base">
                                        <p:cTn id="7" dur="500" fill="hold"/>
                                        <p:tgtEl>
                                          <p:spTgt spid="9">
                                            <p:graphicEl>
                                              <a:dgm id="{06B2258D-02A1-4432-AD44-D0D709C1EAA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06B2258D-02A1-4432-AD44-D0D709C1EAA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dgm id="{75E9AB11-3A4E-4FC3-A4E3-D2A077713024}"/>
                                            </p:graphicEl>
                                          </p:spTgt>
                                        </p:tgtEl>
                                        <p:attrNameLst>
                                          <p:attrName>style.visibility</p:attrName>
                                        </p:attrNameLst>
                                      </p:cBhvr>
                                      <p:to>
                                        <p:strVal val="visible"/>
                                      </p:to>
                                    </p:set>
                                    <p:anim calcmode="lin" valueType="num">
                                      <p:cBhvr additive="base">
                                        <p:cTn id="13" dur="500" fill="hold"/>
                                        <p:tgtEl>
                                          <p:spTgt spid="9">
                                            <p:graphicEl>
                                              <a:dgm id="{75E9AB11-3A4E-4FC3-A4E3-D2A077713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dgm id="{75E9AB11-3A4E-4FC3-A4E3-D2A07771302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graphicEl>
                                              <a:dgm id="{532DC8B3-4E6F-49EF-AB1F-8AF1DC28D8FC}"/>
                                            </p:graphicEl>
                                          </p:spTgt>
                                        </p:tgtEl>
                                        <p:attrNameLst>
                                          <p:attrName>style.visibility</p:attrName>
                                        </p:attrNameLst>
                                      </p:cBhvr>
                                      <p:to>
                                        <p:strVal val="visible"/>
                                      </p:to>
                                    </p:set>
                                    <p:anim calcmode="lin" valueType="num">
                                      <p:cBhvr additive="base">
                                        <p:cTn id="17" dur="500" fill="hold"/>
                                        <p:tgtEl>
                                          <p:spTgt spid="9">
                                            <p:graphicEl>
                                              <a:dgm id="{532DC8B3-4E6F-49EF-AB1F-8AF1DC28D8F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532DC8B3-4E6F-49EF-AB1F-8AF1DC28D8F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graphicEl>
                                              <a:dgm id="{12009CC3-D3A9-43B9-AE70-6EC89B7332EA}"/>
                                            </p:graphicEl>
                                          </p:spTgt>
                                        </p:tgtEl>
                                        <p:attrNameLst>
                                          <p:attrName>style.visibility</p:attrName>
                                        </p:attrNameLst>
                                      </p:cBhvr>
                                      <p:to>
                                        <p:strVal val="visible"/>
                                      </p:to>
                                    </p:set>
                                    <p:anim calcmode="lin" valueType="num">
                                      <p:cBhvr additive="base">
                                        <p:cTn id="23" dur="500" fill="hold"/>
                                        <p:tgtEl>
                                          <p:spTgt spid="9">
                                            <p:graphicEl>
                                              <a:dgm id="{12009CC3-D3A9-43B9-AE70-6EC89B7332E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graphicEl>
                                              <a:dgm id="{12009CC3-D3A9-43B9-AE70-6EC89B7332EA}"/>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graphicEl>
                                              <a:dgm id="{21705A44-BECB-46EE-8D98-7D02285E4BD5}"/>
                                            </p:graphicEl>
                                          </p:spTgt>
                                        </p:tgtEl>
                                        <p:attrNameLst>
                                          <p:attrName>style.visibility</p:attrName>
                                        </p:attrNameLst>
                                      </p:cBhvr>
                                      <p:to>
                                        <p:strVal val="visible"/>
                                      </p:to>
                                    </p:set>
                                    <p:anim calcmode="lin" valueType="num">
                                      <p:cBhvr additive="base">
                                        <p:cTn id="27" dur="500" fill="hold"/>
                                        <p:tgtEl>
                                          <p:spTgt spid="9">
                                            <p:graphicEl>
                                              <a:dgm id="{21705A44-BECB-46EE-8D98-7D02285E4BD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21705A44-BECB-46EE-8D98-7D02285E4BD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graphicEl>
                                              <a:dgm id="{C8F91519-F89C-45E9-AE17-E0B4DBD9ECC7}"/>
                                            </p:graphicEl>
                                          </p:spTgt>
                                        </p:tgtEl>
                                        <p:attrNameLst>
                                          <p:attrName>style.visibility</p:attrName>
                                        </p:attrNameLst>
                                      </p:cBhvr>
                                      <p:to>
                                        <p:strVal val="visible"/>
                                      </p:to>
                                    </p:set>
                                    <p:anim calcmode="lin" valueType="num">
                                      <p:cBhvr additive="base">
                                        <p:cTn id="33" dur="500" fill="hold"/>
                                        <p:tgtEl>
                                          <p:spTgt spid="9">
                                            <p:graphicEl>
                                              <a:dgm id="{C8F91519-F89C-45E9-AE17-E0B4DBD9ECC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graphicEl>
                                              <a:dgm id="{C8F91519-F89C-45E9-AE17-E0B4DBD9ECC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graphicEl>
                                              <a:dgm id="{2EB96B52-B2B0-4C67-AD07-4E57A01D62A8}"/>
                                            </p:graphicEl>
                                          </p:spTgt>
                                        </p:tgtEl>
                                        <p:attrNameLst>
                                          <p:attrName>style.visibility</p:attrName>
                                        </p:attrNameLst>
                                      </p:cBhvr>
                                      <p:to>
                                        <p:strVal val="visible"/>
                                      </p:to>
                                    </p:set>
                                    <p:anim calcmode="lin" valueType="num">
                                      <p:cBhvr additive="base">
                                        <p:cTn id="37" dur="500" fill="hold"/>
                                        <p:tgtEl>
                                          <p:spTgt spid="9">
                                            <p:graphicEl>
                                              <a:dgm id="{2EB96B52-B2B0-4C67-AD07-4E57A01D62A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2EB96B52-B2B0-4C67-AD07-4E57A01D62A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graphicEl>
                                              <a:dgm id="{3D4538B9-BDDE-4411-9A31-D2AFDB08C3C8}"/>
                                            </p:graphicEl>
                                          </p:spTgt>
                                        </p:tgtEl>
                                        <p:attrNameLst>
                                          <p:attrName>style.visibility</p:attrName>
                                        </p:attrNameLst>
                                      </p:cBhvr>
                                      <p:to>
                                        <p:strVal val="visible"/>
                                      </p:to>
                                    </p:set>
                                    <p:anim calcmode="lin" valueType="num">
                                      <p:cBhvr additive="base">
                                        <p:cTn id="43" dur="500" fill="hold"/>
                                        <p:tgtEl>
                                          <p:spTgt spid="9">
                                            <p:graphicEl>
                                              <a:dgm id="{3D4538B9-BDDE-4411-9A31-D2AFDB08C3C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graphicEl>
                                              <a:dgm id="{3D4538B9-BDDE-4411-9A31-D2AFDB08C3C8}"/>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graphicEl>
                                              <a:dgm id="{6B16F162-CC10-4B59-BADF-226C4251FF5F}"/>
                                            </p:graphicEl>
                                          </p:spTgt>
                                        </p:tgtEl>
                                        <p:attrNameLst>
                                          <p:attrName>style.visibility</p:attrName>
                                        </p:attrNameLst>
                                      </p:cBhvr>
                                      <p:to>
                                        <p:strVal val="visible"/>
                                      </p:to>
                                    </p:set>
                                    <p:anim calcmode="lin" valueType="num">
                                      <p:cBhvr additive="base">
                                        <p:cTn id="47" dur="500" fill="hold"/>
                                        <p:tgtEl>
                                          <p:spTgt spid="9">
                                            <p:graphicEl>
                                              <a:dgm id="{6B16F162-CC10-4B59-BADF-226C4251FF5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6B16F162-CC10-4B59-BADF-226C4251FF5F}"/>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graphicEl>
                                              <a:dgm id="{52DD8AE4-58A0-4C5E-9BBD-4D6731DCAE98}"/>
                                            </p:graphicEl>
                                          </p:spTgt>
                                        </p:tgtEl>
                                        <p:attrNameLst>
                                          <p:attrName>style.visibility</p:attrName>
                                        </p:attrNameLst>
                                      </p:cBhvr>
                                      <p:to>
                                        <p:strVal val="visible"/>
                                      </p:to>
                                    </p:set>
                                    <p:anim calcmode="lin" valueType="num">
                                      <p:cBhvr additive="base">
                                        <p:cTn id="53" dur="500" fill="hold"/>
                                        <p:tgtEl>
                                          <p:spTgt spid="9">
                                            <p:graphicEl>
                                              <a:dgm id="{52DD8AE4-58A0-4C5E-9BBD-4D6731DCAE98}"/>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graphicEl>
                                              <a:dgm id="{52DD8AE4-58A0-4C5E-9BBD-4D6731DCAE98}"/>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graphicEl>
                                              <a:dgm id="{333D596E-FAD3-4EA3-B6B9-14303FA2EE96}"/>
                                            </p:graphicEl>
                                          </p:spTgt>
                                        </p:tgtEl>
                                        <p:attrNameLst>
                                          <p:attrName>style.visibility</p:attrName>
                                        </p:attrNameLst>
                                      </p:cBhvr>
                                      <p:to>
                                        <p:strVal val="visible"/>
                                      </p:to>
                                    </p:set>
                                    <p:anim calcmode="lin" valueType="num">
                                      <p:cBhvr additive="base">
                                        <p:cTn id="57" dur="500" fill="hold"/>
                                        <p:tgtEl>
                                          <p:spTgt spid="9">
                                            <p:graphicEl>
                                              <a:dgm id="{333D596E-FAD3-4EA3-B6B9-14303FA2EE96}"/>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333D596E-FAD3-4EA3-B6B9-14303FA2EE9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Outreach Lifecycle</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2" name="Diagram 1">
            <a:extLst>
              <a:ext uri="{FF2B5EF4-FFF2-40B4-BE49-F238E27FC236}">
                <a16:creationId xmlns:a16="http://schemas.microsoft.com/office/drawing/2014/main" id="{AC5052E3-0895-8ACA-9A18-18D230084B3F}"/>
              </a:ext>
            </a:extLst>
          </p:cNvPr>
          <p:cNvGraphicFramePr/>
          <p:nvPr>
            <p:extLst>
              <p:ext uri="{D42A27DB-BD31-4B8C-83A1-F6EECF244321}">
                <p14:modId xmlns:p14="http://schemas.microsoft.com/office/powerpoint/2010/main" val="2188924263"/>
              </p:ext>
            </p:extLst>
          </p:nvPr>
        </p:nvGraphicFramePr>
        <p:xfrm>
          <a:off x="2956910" y="1475338"/>
          <a:ext cx="6278179" cy="5017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Tools with solid fill">
            <a:extLst>
              <a:ext uri="{FF2B5EF4-FFF2-40B4-BE49-F238E27FC236}">
                <a16:creationId xmlns:a16="http://schemas.microsoft.com/office/drawing/2014/main" id="{0718ADB1-1441-303C-86DC-36126CDF95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51859" y="1233488"/>
            <a:ext cx="914400" cy="914400"/>
          </a:xfrm>
          <a:prstGeom prst="rect">
            <a:avLst/>
          </a:prstGeom>
        </p:spPr>
      </p:pic>
      <p:pic>
        <p:nvPicPr>
          <p:cNvPr id="4" name="Graphic 3" descr="List with solid fill">
            <a:extLst>
              <a:ext uri="{FF2B5EF4-FFF2-40B4-BE49-F238E27FC236}">
                <a16:creationId xmlns:a16="http://schemas.microsoft.com/office/drawing/2014/main" id="{A30026B5-96DC-0468-7CD8-44C0E8AF7F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966" y="3177381"/>
            <a:ext cx="914400" cy="914400"/>
          </a:xfrm>
          <a:prstGeom prst="rect">
            <a:avLst/>
          </a:prstGeom>
        </p:spPr>
      </p:pic>
      <p:pic>
        <p:nvPicPr>
          <p:cNvPr id="6" name="Graphic 5" descr="Playbook with solid fill">
            <a:extLst>
              <a:ext uri="{FF2B5EF4-FFF2-40B4-BE49-F238E27FC236}">
                <a16:creationId xmlns:a16="http://schemas.microsoft.com/office/drawing/2014/main" id="{92D023DA-0412-F4CD-583F-6A121AF06C3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12653" y="3177381"/>
            <a:ext cx="914400" cy="914400"/>
          </a:xfrm>
          <a:prstGeom prst="rect">
            <a:avLst/>
          </a:prstGeom>
        </p:spPr>
      </p:pic>
      <p:pic>
        <p:nvPicPr>
          <p:cNvPr id="7" name="Graphic 6" descr="Research with solid fill">
            <a:extLst>
              <a:ext uri="{FF2B5EF4-FFF2-40B4-BE49-F238E27FC236}">
                <a16:creationId xmlns:a16="http://schemas.microsoft.com/office/drawing/2014/main" id="{A75C50D0-8F6E-FE9D-97EC-E88D6B701B8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103344" y="5062302"/>
            <a:ext cx="914400" cy="914400"/>
          </a:xfrm>
          <a:prstGeom prst="rect">
            <a:avLst/>
          </a:prstGeom>
        </p:spPr>
      </p:pic>
    </p:spTree>
    <p:extLst>
      <p:ext uri="{BB962C8B-B14F-4D97-AF65-F5344CB8AC3E}">
        <p14:creationId xmlns:p14="http://schemas.microsoft.com/office/powerpoint/2010/main" val="352256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Community Outreach Strategies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9" name="Diagram 8">
            <a:extLst>
              <a:ext uri="{FF2B5EF4-FFF2-40B4-BE49-F238E27FC236}">
                <a16:creationId xmlns:a16="http://schemas.microsoft.com/office/drawing/2014/main" id="{3F9AE977-D906-6F2C-07A1-9C9C977BC73F}"/>
              </a:ext>
            </a:extLst>
          </p:cNvPr>
          <p:cNvGraphicFramePr/>
          <p:nvPr>
            <p:extLst>
              <p:ext uri="{D42A27DB-BD31-4B8C-83A1-F6EECF244321}">
                <p14:modId xmlns:p14="http://schemas.microsoft.com/office/powerpoint/2010/main" val="306507328"/>
              </p:ext>
            </p:extLst>
          </p:nvPr>
        </p:nvGraphicFramePr>
        <p:xfrm>
          <a:off x="1312430" y="1453042"/>
          <a:ext cx="9567140" cy="5039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71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0CAA9-DA5D-49AE-FF64-1EAF49B2D905}"/>
              </a:ext>
            </a:extLst>
          </p:cNvPr>
          <p:cNvSpPr>
            <a:spLocks noGrp="1"/>
          </p:cNvSpPr>
          <p:nvPr>
            <p:ph type="title"/>
          </p:nvPr>
        </p:nvSpPr>
        <p:spPr/>
        <p:txBody>
          <a:bodyPr>
            <a:normAutofit/>
          </a:bodyPr>
          <a:lstStyle/>
          <a:p>
            <a:r>
              <a:rPr lang="en-US" b="1" dirty="0">
                <a:solidFill>
                  <a:srgbClr val="04A651"/>
                </a:solidFill>
                <a:latin typeface="Franklin Gothic Book" panose="020B0503020102020204" pitchFamily="34" charset="0"/>
              </a:rPr>
              <a:t>How to Build a Network of Community Resources</a:t>
            </a:r>
            <a:endParaRPr lang="en-US" dirty="0"/>
          </a:p>
        </p:txBody>
      </p:sp>
      <p:pic>
        <p:nvPicPr>
          <p:cNvPr id="8" name="Content Placeholder 4">
            <a:extLst>
              <a:ext uri="{FF2B5EF4-FFF2-40B4-BE49-F238E27FC236}">
                <a16:creationId xmlns:a16="http://schemas.microsoft.com/office/drawing/2014/main" id="{F7F623CB-6DF5-C40A-868E-84F8B7644C11}"/>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2" name="Diagram 1">
            <a:extLst>
              <a:ext uri="{FF2B5EF4-FFF2-40B4-BE49-F238E27FC236}">
                <a16:creationId xmlns:a16="http://schemas.microsoft.com/office/drawing/2014/main" id="{F2AFDE91-EC80-C75D-95B4-20A796E6A0A2}"/>
              </a:ext>
            </a:extLst>
          </p:cNvPr>
          <p:cNvGraphicFramePr/>
          <p:nvPr>
            <p:extLst>
              <p:ext uri="{D42A27DB-BD31-4B8C-83A1-F6EECF244321}">
                <p14:modId xmlns:p14="http://schemas.microsoft.com/office/powerpoint/2010/main" val="1607914262"/>
              </p:ext>
            </p:extLst>
          </p:nvPr>
        </p:nvGraphicFramePr>
        <p:xfrm>
          <a:off x="934487" y="1690688"/>
          <a:ext cx="10323026" cy="3873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410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1089</Words>
  <Application>Microsoft Office PowerPoint</Application>
  <PresentationFormat>Widescreen</PresentationFormat>
  <Paragraphs>144</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Franklin Gothic Book</vt:lpstr>
      <vt:lpstr>Wingdings</vt:lpstr>
      <vt:lpstr>Office Theme</vt:lpstr>
      <vt:lpstr>Community Outreach and Wraparound Services</vt:lpstr>
      <vt:lpstr>Objectives</vt:lpstr>
      <vt:lpstr>Authorization - Federal</vt:lpstr>
      <vt:lpstr>Authorization - State</vt:lpstr>
      <vt:lpstr>Reasons for Conducting Community Outreach</vt:lpstr>
      <vt:lpstr>Community Outreach Advantages</vt:lpstr>
      <vt:lpstr>Outreach Lifecycle</vt:lpstr>
      <vt:lpstr>Community Outreach Strategies</vt:lpstr>
      <vt:lpstr>How to Build a Network of Community Resources</vt:lpstr>
      <vt:lpstr>Identifying the Needs</vt:lpstr>
      <vt:lpstr>Coordination of Wraparound Services</vt:lpstr>
      <vt:lpstr>Coordination of Wraparound Services</vt:lpstr>
      <vt:lpstr>Coordination of Wraparound Services</vt:lpstr>
      <vt:lpstr>Partner Program Referrals</vt:lpstr>
      <vt:lpstr>Community Resources Guide</vt:lpstr>
      <vt:lpstr>Employ Florida Reporting</vt:lpstr>
      <vt:lpstr>Employ Florida Reporting</vt:lpstr>
      <vt:lpstr>Employ Florida Reporting</vt:lpstr>
      <vt:lpstr>Employ Florida Reporting</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8</cp:revision>
  <dcterms:created xsi:type="dcterms:W3CDTF">2023-06-29T18:41:40Z</dcterms:created>
  <dcterms:modified xsi:type="dcterms:W3CDTF">2024-04-03T19:31:59Z</dcterms:modified>
</cp:coreProperties>
</file>