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7" r:id="rId2"/>
    <p:sldId id="258" r:id="rId3"/>
    <p:sldId id="259" r:id="rId4"/>
    <p:sldId id="266" r:id="rId5"/>
    <p:sldId id="267"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6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2452"/>
    <a:srgbClr val="787ECA"/>
    <a:srgbClr val="1EFA87"/>
    <a:srgbClr val="04A651"/>
    <a:srgbClr val="E2C549"/>
    <a:srgbClr val="9C9E9D"/>
    <a:srgbClr val="7B88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0902" autoAdjust="0"/>
  </p:normalViewPr>
  <p:slideViewPr>
    <p:cSldViewPr snapToGrid="0">
      <p:cViewPr varScale="1">
        <p:scale>
          <a:sx n="88" d="100"/>
          <a:sy n="88" d="100"/>
        </p:scale>
        <p:origin x="13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png"/></Relationships>
</file>

<file path=ppt/diagrams/_rels/data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diagrams/_rels/data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 Id="rId4" Type="http://schemas.openxmlformats.org/officeDocument/2006/relationships/image" Target="../media/image14.jpeg"/></Relationships>
</file>

<file path=ppt/diagrams/_rels/data17.xml.rels><?xml version="1.0" encoding="UTF-8" standalone="yes"?>
<Relationships xmlns="http://schemas.openxmlformats.org/package/2006/relationships"><Relationship Id="rId1" Type="http://schemas.openxmlformats.org/officeDocument/2006/relationships/image" Target="../media/image15.jpeg"/></Relationships>
</file>

<file path=ppt/diagrams/_rels/data21.xml.rels><?xml version="1.0" encoding="UTF-8" standalone="yes"?>
<Relationships xmlns="http://schemas.openxmlformats.org/package/2006/relationships"><Relationship Id="rId1" Type="http://schemas.openxmlformats.org/officeDocument/2006/relationships/hyperlink" Target="mailto:Civil.Rights@commerce.fl.gov" TargetMode="External"/></Relationships>
</file>

<file path=ppt/diagrams/_rels/drawing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diagrams/_rels/drawing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 Id="rId4" Type="http://schemas.openxmlformats.org/officeDocument/2006/relationships/image" Target="../media/image14.jpeg"/></Relationships>
</file>

<file path=ppt/diagrams/_rels/drawing17.xml.rels><?xml version="1.0" encoding="UTF-8" standalone="yes"?>
<Relationships xmlns="http://schemas.openxmlformats.org/package/2006/relationships"><Relationship Id="rId1" Type="http://schemas.openxmlformats.org/officeDocument/2006/relationships/image" Target="../media/image15.jpeg"/></Relationships>
</file>

<file path=ppt/diagrams/_rels/drawing21.xml.rels><?xml version="1.0" encoding="UTF-8" standalone="yes"?>
<Relationships xmlns="http://schemas.openxmlformats.org/package/2006/relationships"><Relationship Id="rId1" Type="http://schemas.openxmlformats.org/officeDocument/2006/relationships/hyperlink" Target="mailto:Civil.Rights@commerce.fl.gov"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ED360B-DDEF-42F0-9182-812F0E4BC511}" type="doc">
      <dgm:prSet loTypeId="urn:microsoft.com/office/officeart/2011/layout/CircleProcess" loCatId="process" qsTypeId="urn:microsoft.com/office/officeart/2005/8/quickstyle/3d2" qsCatId="3D" csTypeId="urn:microsoft.com/office/officeart/2005/8/colors/accent1_2" csCatId="accent1"/>
      <dgm:spPr/>
      <dgm:t>
        <a:bodyPr/>
        <a:lstStyle/>
        <a:p>
          <a:endParaRPr lang="en-US"/>
        </a:p>
      </dgm:t>
    </dgm:pt>
    <dgm:pt modelId="{216CA058-F306-4403-B52A-D4F9DD0AEBB4}">
      <dgm:prSet/>
      <dgm:spPr/>
      <dgm:t>
        <a:bodyPr/>
        <a:lstStyle/>
        <a:p>
          <a:pPr rtl="0"/>
          <a:r>
            <a:rPr lang="en-US" dirty="0"/>
            <a:t>Provide you with information about the SNAP E&amp;T program</a:t>
          </a:r>
        </a:p>
      </dgm:t>
    </dgm:pt>
    <dgm:pt modelId="{5448B4ED-964F-480D-98A7-FBA9D73FF1BF}" type="parTrans" cxnId="{AD536773-9838-4716-9700-16A5D98AEC1D}">
      <dgm:prSet/>
      <dgm:spPr/>
      <dgm:t>
        <a:bodyPr/>
        <a:lstStyle/>
        <a:p>
          <a:endParaRPr lang="en-US"/>
        </a:p>
      </dgm:t>
    </dgm:pt>
    <dgm:pt modelId="{89167557-8963-45AD-8509-F3AC8EC82E57}" type="sibTrans" cxnId="{AD536773-9838-4716-9700-16A5D98AEC1D}">
      <dgm:prSet/>
      <dgm:spPr/>
      <dgm:t>
        <a:bodyPr/>
        <a:lstStyle/>
        <a:p>
          <a:endParaRPr lang="en-US"/>
        </a:p>
      </dgm:t>
    </dgm:pt>
    <dgm:pt modelId="{11F1B5B7-DF25-41B2-B983-1E640F893EF0}">
      <dgm:prSet/>
      <dgm:spPr/>
      <dgm:t>
        <a:bodyPr/>
        <a:lstStyle/>
        <a:p>
          <a:pPr rtl="0"/>
          <a:r>
            <a:rPr lang="en-US" dirty="0"/>
            <a:t>Share program expectations</a:t>
          </a:r>
        </a:p>
      </dgm:t>
    </dgm:pt>
    <dgm:pt modelId="{5A375A08-A248-4793-BBA1-EE83CFBC9BCC}" type="parTrans" cxnId="{0D831046-9B7C-400C-BE1C-A47115C3B7A7}">
      <dgm:prSet/>
      <dgm:spPr/>
      <dgm:t>
        <a:bodyPr/>
        <a:lstStyle/>
        <a:p>
          <a:endParaRPr lang="en-US"/>
        </a:p>
      </dgm:t>
    </dgm:pt>
    <dgm:pt modelId="{1C8EF757-8E23-4383-B5C1-27208A71C49C}" type="sibTrans" cxnId="{0D831046-9B7C-400C-BE1C-A47115C3B7A7}">
      <dgm:prSet/>
      <dgm:spPr/>
      <dgm:t>
        <a:bodyPr/>
        <a:lstStyle/>
        <a:p>
          <a:endParaRPr lang="en-US"/>
        </a:p>
      </dgm:t>
    </dgm:pt>
    <dgm:pt modelId="{6D363860-B4EB-4134-90AB-6B9DE37ED7EC}">
      <dgm:prSet/>
      <dgm:spPr/>
      <dgm:t>
        <a:bodyPr/>
        <a:lstStyle/>
        <a:p>
          <a:pPr rtl="0"/>
          <a:r>
            <a:rPr lang="en-US" dirty="0"/>
            <a:t>Share opportunities available to you while participating in the program</a:t>
          </a:r>
        </a:p>
      </dgm:t>
    </dgm:pt>
    <dgm:pt modelId="{D299F646-F1DC-42D0-BF7E-6C8D7FFD8FC2}" type="parTrans" cxnId="{BBA53B84-F8C3-4C95-9F46-6FF9051E03F4}">
      <dgm:prSet/>
      <dgm:spPr/>
      <dgm:t>
        <a:bodyPr/>
        <a:lstStyle/>
        <a:p>
          <a:endParaRPr lang="en-US"/>
        </a:p>
      </dgm:t>
    </dgm:pt>
    <dgm:pt modelId="{2998F874-C018-483C-A821-D918F2964A76}" type="sibTrans" cxnId="{BBA53B84-F8C3-4C95-9F46-6FF9051E03F4}">
      <dgm:prSet/>
      <dgm:spPr/>
      <dgm:t>
        <a:bodyPr/>
        <a:lstStyle/>
        <a:p>
          <a:endParaRPr lang="en-US"/>
        </a:p>
      </dgm:t>
    </dgm:pt>
    <dgm:pt modelId="{9A3C2D0C-850F-403A-A94E-1F663C3A3E8E}">
      <dgm:prSet/>
      <dgm:spPr/>
      <dgm:t>
        <a:bodyPr/>
        <a:lstStyle/>
        <a:p>
          <a:pPr rtl="0"/>
          <a:r>
            <a:rPr lang="en-US" dirty="0"/>
            <a:t>Share information about your rights as a program participant</a:t>
          </a:r>
        </a:p>
      </dgm:t>
    </dgm:pt>
    <dgm:pt modelId="{0A627F38-C0CD-4BD3-9A9A-1FE34A2F1DC6}" type="parTrans" cxnId="{3AA2EBE3-550A-4E22-86D7-B013FF1F8CA6}">
      <dgm:prSet/>
      <dgm:spPr/>
      <dgm:t>
        <a:bodyPr/>
        <a:lstStyle/>
        <a:p>
          <a:endParaRPr lang="en-US"/>
        </a:p>
      </dgm:t>
    </dgm:pt>
    <dgm:pt modelId="{B8A5E3A6-10C9-4C29-B1B0-581B3BD4384F}" type="sibTrans" cxnId="{3AA2EBE3-550A-4E22-86D7-B013FF1F8CA6}">
      <dgm:prSet/>
      <dgm:spPr/>
      <dgm:t>
        <a:bodyPr/>
        <a:lstStyle/>
        <a:p>
          <a:endParaRPr lang="en-US"/>
        </a:p>
      </dgm:t>
    </dgm:pt>
    <dgm:pt modelId="{E59FE741-A89B-4AC8-AC09-D17506ACE5F2}" type="pres">
      <dgm:prSet presAssocID="{E3ED360B-DDEF-42F0-9182-812F0E4BC511}" presName="Name0" presStyleCnt="0">
        <dgm:presLayoutVars>
          <dgm:chMax val="11"/>
          <dgm:chPref val="11"/>
          <dgm:dir/>
          <dgm:resizeHandles/>
        </dgm:presLayoutVars>
      </dgm:prSet>
      <dgm:spPr/>
    </dgm:pt>
    <dgm:pt modelId="{8BD83EB0-113D-4EEA-84D9-DA7BDF7A02CE}" type="pres">
      <dgm:prSet presAssocID="{9A3C2D0C-850F-403A-A94E-1F663C3A3E8E}" presName="Accent4" presStyleCnt="0"/>
      <dgm:spPr/>
    </dgm:pt>
    <dgm:pt modelId="{38B05DD4-7B30-4AFD-BA07-330B1BAEFEC9}" type="pres">
      <dgm:prSet presAssocID="{9A3C2D0C-850F-403A-A94E-1F663C3A3E8E}" presName="Accent" presStyleLbl="node1" presStyleIdx="0" presStyleCnt="4"/>
      <dgm:spPr>
        <a:solidFill>
          <a:srgbClr val="202452"/>
        </a:solidFill>
      </dgm:spPr>
    </dgm:pt>
    <dgm:pt modelId="{0353D98F-D6C3-4B1F-B00F-5A15AF30862B}" type="pres">
      <dgm:prSet presAssocID="{9A3C2D0C-850F-403A-A94E-1F663C3A3E8E}" presName="ParentBackground4" presStyleCnt="0"/>
      <dgm:spPr/>
    </dgm:pt>
    <dgm:pt modelId="{E7097E14-FEEC-4FB0-B39A-4EF8447C6A86}" type="pres">
      <dgm:prSet presAssocID="{9A3C2D0C-850F-403A-A94E-1F663C3A3E8E}" presName="ParentBackground" presStyleLbl="fgAcc1" presStyleIdx="0" presStyleCnt="4"/>
      <dgm:spPr/>
    </dgm:pt>
    <dgm:pt modelId="{AE22B17D-4B49-4B27-9AFD-E50479F5C3EA}" type="pres">
      <dgm:prSet presAssocID="{9A3C2D0C-850F-403A-A94E-1F663C3A3E8E}" presName="Parent4" presStyleLbl="revTx" presStyleIdx="0" presStyleCnt="0">
        <dgm:presLayoutVars>
          <dgm:chMax val="1"/>
          <dgm:chPref val="1"/>
          <dgm:bulletEnabled val="1"/>
        </dgm:presLayoutVars>
      </dgm:prSet>
      <dgm:spPr/>
    </dgm:pt>
    <dgm:pt modelId="{84E66921-A6D9-46F9-95E1-C9897E771D37}" type="pres">
      <dgm:prSet presAssocID="{6D363860-B4EB-4134-90AB-6B9DE37ED7EC}" presName="Accent3" presStyleCnt="0"/>
      <dgm:spPr/>
    </dgm:pt>
    <dgm:pt modelId="{7D7D441D-4BF5-4ACC-AE66-86FF546C5AC5}" type="pres">
      <dgm:prSet presAssocID="{6D363860-B4EB-4134-90AB-6B9DE37ED7EC}" presName="Accent" presStyleLbl="node1" presStyleIdx="1" presStyleCnt="4"/>
      <dgm:spPr>
        <a:solidFill>
          <a:srgbClr val="202452"/>
        </a:solidFill>
      </dgm:spPr>
    </dgm:pt>
    <dgm:pt modelId="{48665521-2A62-4F01-99E4-D697279E9858}" type="pres">
      <dgm:prSet presAssocID="{6D363860-B4EB-4134-90AB-6B9DE37ED7EC}" presName="ParentBackground3" presStyleCnt="0"/>
      <dgm:spPr/>
    </dgm:pt>
    <dgm:pt modelId="{D47C6EAC-2994-426E-A678-299746C17E58}" type="pres">
      <dgm:prSet presAssocID="{6D363860-B4EB-4134-90AB-6B9DE37ED7EC}" presName="ParentBackground" presStyleLbl="fgAcc1" presStyleIdx="1" presStyleCnt="4"/>
      <dgm:spPr/>
    </dgm:pt>
    <dgm:pt modelId="{AF79CAA2-2903-4FCF-A96A-1785384B922E}" type="pres">
      <dgm:prSet presAssocID="{6D363860-B4EB-4134-90AB-6B9DE37ED7EC}" presName="Parent3" presStyleLbl="revTx" presStyleIdx="0" presStyleCnt="0">
        <dgm:presLayoutVars>
          <dgm:chMax val="1"/>
          <dgm:chPref val="1"/>
          <dgm:bulletEnabled val="1"/>
        </dgm:presLayoutVars>
      </dgm:prSet>
      <dgm:spPr/>
    </dgm:pt>
    <dgm:pt modelId="{A5BA8117-0D8F-407C-98FA-0010A0C5E1ED}" type="pres">
      <dgm:prSet presAssocID="{11F1B5B7-DF25-41B2-B983-1E640F893EF0}" presName="Accent2" presStyleCnt="0"/>
      <dgm:spPr/>
    </dgm:pt>
    <dgm:pt modelId="{FDA39985-39D3-4DF2-A80C-7AB67A56C873}" type="pres">
      <dgm:prSet presAssocID="{11F1B5B7-DF25-41B2-B983-1E640F893EF0}" presName="Accent" presStyleLbl="node1" presStyleIdx="2" presStyleCnt="4"/>
      <dgm:spPr>
        <a:solidFill>
          <a:srgbClr val="202452"/>
        </a:solidFill>
      </dgm:spPr>
    </dgm:pt>
    <dgm:pt modelId="{84667F1A-1FA1-4B48-A6A7-3E63217DEBD7}" type="pres">
      <dgm:prSet presAssocID="{11F1B5B7-DF25-41B2-B983-1E640F893EF0}" presName="ParentBackground2" presStyleCnt="0"/>
      <dgm:spPr/>
    </dgm:pt>
    <dgm:pt modelId="{A947791A-539B-4362-A8C7-60E949D38BEC}" type="pres">
      <dgm:prSet presAssocID="{11F1B5B7-DF25-41B2-B983-1E640F893EF0}" presName="ParentBackground" presStyleLbl="fgAcc1" presStyleIdx="2" presStyleCnt="4"/>
      <dgm:spPr/>
    </dgm:pt>
    <dgm:pt modelId="{33CB811A-B8B8-406B-A758-B09C6FA31EE3}" type="pres">
      <dgm:prSet presAssocID="{11F1B5B7-DF25-41B2-B983-1E640F893EF0}" presName="Parent2" presStyleLbl="revTx" presStyleIdx="0" presStyleCnt="0">
        <dgm:presLayoutVars>
          <dgm:chMax val="1"/>
          <dgm:chPref val="1"/>
          <dgm:bulletEnabled val="1"/>
        </dgm:presLayoutVars>
      </dgm:prSet>
      <dgm:spPr/>
    </dgm:pt>
    <dgm:pt modelId="{ADA2421A-2621-45D8-8AA2-17E30B492683}" type="pres">
      <dgm:prSet presAssocID="{216CA058-F306-4403-B52A-D4F9DD0AEBB4}" presName="Accent1" presStyleCnt="0"/>
      <dgm:spPr/>
    </dgm:pt>
    <dgm:pt modelId="{D7E33F84-2782-478D-9B6C-A227CCD62B29}" type="pres">
      <dgm:prSet presAssocID="{216CA058-F306-4403-B52A-D4F9DD0AEBB4}" presName="Accent" presStyleLbl="node1" presStyleIdx="3" presStyleCnt="4"/>
      <dgm:spPr>
        <a:solidFill>
          <a:srgbClr val="202452"/>
        </a:solidFill>
      </dgm:spPr>
    </dgm:pt>
    <dgm:pt modelId="{D8B8E8DF-7D40-4B6E-998D-4FBD6CD7ADD5}" type="pres">
      <dgm:prSet presAssocID="{216CA058-F306-4403-B52A-D4F9DD0AEBB4}" presName="ParentBackground1" presStyleCnt="0"/>
      <dgm:spPr/>
    </dgm:pt>
    <dgm:pt modelId="{69D9DB5B-41D1-48EA-A0E3-C99FE3928D6F}" type="pres">
      <dgm:prSet presAssocID="{216CA058-F306-4403-B52A-D4F9DD0AEBB4}" presName="ParentBackground" presStyleLbl="fgAcc1" presStyleIdx="3" presStyleCnt="4"/>
      <dgm:spPr/>
    </dgm:pt>
    <dgm:pt modelId="{EC71C0DF-25F6-4798-B6F4-785502D6BF24}" type="pres">
      <dgm:prSet presAssocID="{216CA058-F306-4403-B52A-D4F9DD0AEBB4}" presName="Parent1" presStyleLbl="revTx" presStyleIdx="0" presStyleCnt="0">
        <dgm:presLayoutVars>
          <dgm:chMax val="1"/>
          <dgm:chPref val="1"/>
          <dgm:bulletEnabled val="1"/>
        </dgm:presLayoutVars>
      </dgm:prSet>
      <dgm:spPr/>
    </dgm:pt>
  </dgm:ptLst>
  <dgm:cxnLst>
    <dgm:cxn modelId="{C8CF7A01-2BF6-407E-955B-CCC44FDAC574}" type="presOf" srcId="{11F1B5B7-DF25-41B2-B983-1E640F893EF0}" destId="{33CB811A-B8B8-406B-A758-B09C6FA31EE3}" srcOrd="1" destOrd="0" presId="urn:microsoft.com/office/officeart/2011/layout/CircleProcess"/>
    <dgm:cxn modelId="{8AB5C012-7DD1-47FB-85DD-293F224ED32D}" type="presOf" srcId="{9A3C2D0C-850F-403A-A94E-1F663C3A3E8E}" destId="{E7097E14-FEEC-4FB0-B39A-4EF8447C6A86}" srcOrd="0" destOrd="0" presId="urn:microsoft.com/office/officeart/2011/layout/CircleProcess"/>
    <dgm:cxn modelId="{3BA14D1A-239A-44E0-8F3B-E839DAC32FAC}" type="presOf" srcId="{216CA058-F306-4403-B52A-D4F9DD0AEBB4}" destId="{69D9DB5B-41D1-48EA-A0E3-C99FE3928D6F}" srcOrd="0" destOrd="0" presId="urn:microsoft.com/office/officeart/2011/layout/CircleProcess"/>
    <dgm:cxn modelId="{29B6D42E-072F-40ED-9785-AA72E1EC4339}" type="presOf" srcId="{216CA058-F306-4403-B52A-D4F9DD0AEBB4}" destId="{EC71C0DF-25F6-4798-B6F4-785502D6BF24}" srcOrd="1" destOrd="0" presId="urn:microsoft.com/office/officeart/2011/layout/CircleProcess"/>
    <dgm:cxn modelId="{E786D05C-79F0-4446-9471-CD7265468EE0}" type="presOf" srcId="{6D363860-B4EB-4134-90AB-6B9DE37ED7EC}" destId="{AF79CAA2-2903-4FCF-A96A-1785384B922E}" srcOrd="1" destOrd="0" presId="urn:microsoft.com/office/officeart/2011/layout/CircleProcess"/>
    <dgm:cxn modelId="{0D831046-9B7C-400C-BE1C-A47115C3B7A7}" srcId="{E3ED360B-DDEF-42F0-9182-812F0E4BC511}" destId="{11F1B5B7-DF25-41B2-B983-1E640F893EF0}" srcOrd="1" destOrd="0" parTransId="{5A375A08-A248-4793-BBA1-EE83CFBC9BCC}" sibTransId="{1C8EF757-8E23-4383-B5C1-27208A71C49C}"/>
    <dgm:cxn modelId="{F9740C69-1EAA-4FCC-A325-B15B895155B2}" type="presOf" srcId="{E3ED360B-DDEF-42F0-9182-812F0E4BC511}" destId="{E59FE741-A89B-4AC8-AC09-D17506ACE5F2}" srcOrd="0" destOrd="0" presId="urn:microsoft.com/office/officeart/2011/layout/CircleProcess"/>
    <dgm:cxn modelId="{7AA06573-EFBA-4D76-B4E8-1CE4CE72A97F}" type="presOf" srcId="{9A3C2D0C-850F-403A-A94E-1F663C3A3E8E}" destId="{AE22B17D-4B49-4B27-9AFD-E50479F5C3EA}" srcOrd="1" destOrd="0" presId="urn:microsoft.com/office/officeart/2011/layout/CircleProcess"/>
    <dgm:cxn modelId="{AD536773-9838-4716-9700-16A5D98AEC1D}" srcId="{E3ED360B-DDEF-42F0-9182-812F0E4BC511}" destId="{216CA058-F306-4403-B52A-D4F9DD0AEBB4}" srcOrd="0" destOrd="0" parTransId="{5448B4ED-964F-480D-98A7-FBA9D73FF1BF}" sibTransId="{89167557-8963-45AD-8509-F3AC8EC82E57}"/>
    <dgm:cxn modelId="{BBA53B84-F8C3-4C95-9F46-6FF9051E03F4}" srcId="{E3ED360B-DDEF-42F0-9182-812F0E4BC511}" destId="{6D363860-B4EB-4134-90AB-6B9DE37ED7EC}" srcOrd="2" destOrd="0" parTransId="{D299F646-F1DC-42D0-BF7E-6C8D7FFD8FC2}" sibTransId="{2998F874-C018-483C-A821-D918F2964A76}"/>
    <dgm:cxn modelId="{354FDAD0-DD04-4B18-9E12-D0FC0EFC033D}" type="presOf" srcId="{6D363860-B4EB-4134-90AB-6B9DE37ED7EC}" destId="{D47C6EAC-2994-426E-A678-299746C17E58}" srcOrd="0" destOrd="0" presId="urn:microsoft.com/office/officeart/2011/layout/CircleProcess"/>
    <dgm:cxn modelId="{3AA2EBE3-550A-4E22-86D7-B013FF1F8CA6}" srcId="{E3ED360B-DDEF-42F0-9182-812F0E4BC511}" destId="{9A3C2D0C-850F-403A-A94E-1F663C3A3E8E}" srcOrd="3" destOrd="0" parTransId="{0A627F38-C0CD-4BD3-9A9A-1FE34A2F1DC6}" sibTransId="{B8A5E3A6-10C9-4C29-B1B0-581B3BD4384F}"/>
    <dgm:cxn modelId="{E0C620FA-F6E7-4A1A-A8AB-02DAF330D3BF}" type="presOf" srcId="{11F1B5B7-DF25-41B2-B983-1E640F893EF0}" destId="{A947791A-539B-4362-A8C7-60E949D38BEC}" srcOrd="0" destOrd="0" presId="urn:microsoft.com/office/officeart/2011/layout/CircleProcess"/>
    <dgm:cxn modelId="{AF3FF0D4-F90D-4E71-A62C-B70C52BA2BB9}" type="presParOf" srcId="{E59FE741-A89B-4AC8-AC09-D17506ACE5F2}" destId="{8BD83EB0-113D-4EEA-84D9-DA7BDF7A02CE}" srcOrd="0" destOrd="0" presId="urn:microsoft.com/office/officeart/2011/layout/CircleProcess"/>
    <dgm:cxn modelId="{EE05837C-784F-4842-8876-3C93FC275DF2}" type="presParOf" srcId="{8BD83EB0-113D-4EEA-84D9-DA7BDF7A02CE}" destId="{38B05DD4-7B30-4AFD-BA07-330B1BAEFEC9}" srcOrd="0" destOrd="0" presId="urn:microsoft.com/office/officeart/2011/layout/CircleProcess"/>
    <dgm:cxn modelId="{4C581F41-FBC6-41F4-A6B9-11BFBA7144BE}" type="presParOf" srcId="{E59FE741-A89B-4AC8-AC09-D17506ACE5F2}" destId="{0353D98F-D6C3-4B1F-B00F-5A15AF30862B}" srcOrd="1" destOrd="0" presId="urn:microsoft.com/office/officeart/2011/layout/CircleProcess"/>
    <dgm:cxn modelId="{5B0FEF8E-73B1-4A4D-8CEE-BDCD67DD9295}" type="presParOf" srcId="{0353D98F-D6C3-4B1F-B00F-5A15AF30862B}" destId="{E7097E14-FEEC-4FB0-B39A-4EF8447C6A86}" srcOrd="0" destOrd="0" presId="urn:microsoft.com/office/officeart/2011/layout/CircleProcess"/>
    <dgm:cxn modelId="{208A497F-FB11-4EDD-AC9C-290CB1EFA1CB}" type="presParOf" srcId="{E59FE741-A89B-4AC8-AC09-D17506ACE5F2}" destId="{AE22B17D-4B49-4B27-9AFD-E50479F5C3EA}" srcOrd="2" destOrd="0" presId="urn:microsoft.com/office/officeart/2011/layout/CircleProcess"/>
    <dgm:cxn modelId="{BC46A0DA-060D-4E48-818A-FDFBB6E70AB0}" type="presParOf" srcId="{E59FE741-A89B-4AC8-AC09-D17506ACE5F2}" destId="{84E66921-A6D9-46F9-95E1-C9897E771D37}" srcOrd="3" destOrd="0" presId="urn:microsoft.com/office/officeart/2011/layout/CircleProcess"/>
    <dgm:cxn modelId="{9330C309-438C-4884-8A27-038108201FEB}" type="presParOf" srcId="{84E66921-A6D9-46F9-95E1-C9897E771D37}" destId="{7D7D441D-4BF5-4ACC-AE66-86FF546C5AC5}" srcOrd="0" destOrd="0" presId="urn:microsoft.com/office/officeart/2011/layout/CircleProcess"/>
    <dgm:cxn modelId="{8E6058CB-DB4C-4786-A6D8-3B42D45CE41A}" type="presParOf" srcId="{E59FE741-A89B-4AC8-AC09-D17506ACE5F2}" destId="{48665521-2A62-4F01-99E4-D697279E9858}" srcOrd="4" destOrd="0" presId="urn:microsoft.com/office/officeart/2011/layout/CircleProcess"/>
    <dgm:cxn modelId="{607457CF-B0DD-479A-8290-640FAE9EDC68}" type="presParOf" srcId="{48665521-2A62-4F01-99E4-D697279E9858}" destId="{D47C6EAC-2994-426E-A678-299746C17E58}" srcOrd="0" destOrd="0" presId="urn:microsoft.com/office/officeart/2011/layout/CircleProcess"/>
    <dgm:cxn modelId="{98FEED5C-1048-4D88-B2F6-0199AC3816D5}" type="presParOf" srcId="{E59FE741-A89B-4AC8-AC09-D17506ACE5F2}" destId="{AF79CAA2-2903-4FCF-A96A-1785384B922E}" srcOrd="5" destOrd="0" presId="urn:microsoft.com/office/officeart/2011/layout/CircleProcess"/>
    <dgm:cxn modelId="{AFD1F348-5E5C-4466-AD7A-2DE57A640737}" type="presParOf" srcId="{E59FE741-A89B-4AC8-AC09-D17506ACE5F2}" destId="{A5BA8117-0D8F-407C-98FA-0010A0C5E1ED}" srcOrd="6" destOrd="0" presId="urn:microsoft.com/office/officeart/2011/layout/CircleProcess"/>
    <dgm:cxn modelId="{E28FFDA5-0D6C-4D7A-9736-3545E597B679}" type="presParOf" srcId="{A5BA8117-0D8F-407C-98FA-0010A0C5E1ED}" destId="{FDA39985-39D3-4DF2-A80C-7AB67A56C873}" srcOrd="0" destOrd="0" presId="urn:microsoft.com/office/officeart/2011/layout/CircleProcess"/>
    <dgm:cxn modelId="{7CDA0F9C-42A7-49FB-8C11-CD4AFCB857C4}" type="presParOf" srcId="{E59FE741-A89B-4AC8-AC09-D17506ACE5F2}" destId="{84667F1A-1FA1-4B48-A6A7-3E63217DEBD7}" srcOrd="7" destOrd="0" presId="urn:microsoft.com/office/officeart/2011/layout/CircleProcess"/>
    <dgm:cxn modelId="{717168BA-64DC-413A-88DA-2746895ED63F}" type="presParOf" srcId="{84667F1A-1FA1-4B48-A6A7-3E63217DEBD7}" destId="{A947791A-539B-4362-A8C7-60E949D38BEC}" srcOrd="0" destOrd="0" presId="urn:microsoft.com/office/officeart/2011/layout/CircleProcess"/>
    <dgm:cxn modelId="{E29AEB2B-76C8-4799-A715-E246BC17D0E0}" type="presParOf" srcId="{E59FE741-A89B-4AC8-AC09-D17506ACE5F2}" destId="{33CB811A-B8B8-406B-A758-B09C6FA31EE3}" srcOrd="8" destOrd="0" presId="urn:microsoft.com/office/officeart/2011/layout/CircleProcess"/>
    <dgm:cxn modelId="{00E91AF9-0376-4F09-974D-FDEAED0EBE53}" type="presParOf" srcId="{E59FE741-A89B-4AC8-AC09-D17506ACE5F2}" destId="{ADA2421A-2621-45D8-8AA2-17E30B492683}" srcOrd="9" destOrd="0" presId="urn:microsoft.com/office/officeart/2011/layout/CircleProcess"/>
    <dgm:cxn modelId="{CE23A1FB-1136-4D37-B749-5928F8A13CF0}" type="presParOf" srcId="{ADA2421A-2621-45D8-8AA2-17E30B492683}" destId="{D7E33F84-2782-478D-9B6C-A227CCD62B29}" srcOrd="0" destOrd="0" presId="urn:microsoft.com/office/officeart/2011/layout/CircleProcess"/>
    <dgm:cxn modelId="{57971959-AAEC-463A-AA44-4ED3872AAD3D}" type="presParOf" srcId="{E59FE741-A89B-4AC8-AC09-D17506ACE5F2}" destId="{D8B8E8DF-7D40-4B6E-998D-4FBD6CD7ADD5}" srcOrd="10" destOrd="0" presId="urn:microsoft.com/office/officeart/2011/layout/CircleProcess"/>
    <dgm:cxn modelId="{9F8206E3-D50A-4EAE-9FC2-46663B08E10A}" type="presParOf" srcId="{D8B8E8DF-7D40-4B6E-998D-4FBD6CD7ADD5}" destId="{69D9DB5B-41D1-48EA-A0E3-C99FE3928D6F}" srcOrd="0" destOrd="0" presId="urn:microsoft.com/office/officeart/2011/layout/CircleProcess"/>
    <dgm:cxn modelId="{CC1EFA2D-B861-4948-8427-40AFF64E7C41}" type="presParOf" srcId="{E59FE741-A89B-4AC8-AC09-D17506ACE5F2}" destId="{EC71C0DF-25F6-4798-B6F4-785502D6BF24}" srcOrd="11" destOrd="0" presId="urn:microsoft.com/office/officeart/2011/layout/Circle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C0128E5-F0A9-48A2-97A2-F9EFFC3A7CED}" type="doc">
      <dgm:prSet loTypeId="urn:microsoft.com/office/officeart/2005/8/layout/hList7#1" loCatId="relationship" qsTypeId="urn:microsoft.com/office/officeart/2005/8/quickstyle/3d2" qsCatId="3D" csTypeId="urn:microsoft.com/office/officeart/2005/8/colors/colorful4" csCatId="colorful" phldr="1"/>
      <dgm:spPr/>
      <dgm:t>
        <a:bodyPr/>
        <a:lstStyle/>
        <a:p>
          <a:endParaRPr lang="en-US"/>
        </a:p>
      </dgm:t>
    </dgm:pt>
    <dgm:pt modelId="{F8CFA80B-3EBD-482D-9A79-1F43E33CDDD8}">
      <dgm:prSet/>
      <dgm:spPr/>
      <dgm:t>
        <a:bodyPr/>
        <a:lstStyle/>
        <a:p>
          <a:pPr rtl="0"/>
          <a:r>
            <a:rPr lang="en-US" dirty="0"/>
            <a:t>Medical Limitation</a:t>
          </a:r>
        </a:p>
      </dgm:t>
    </dgm:pt>
    <dgm:pt modelId="{519E7F13-9219-49CB-9D71-B4681186D008}" type="parTrans" cxnId="{713819D3-DB12-4707-B65B-4BCEC800BD36}">
      <dgm:prSet/>
      <dgm:spPr/>
      <dgm:t>
        <a:bodyPr/>
        <a:lstStyle/>
        <a:p>
          <a:endParaRPr lang="en-US"/>
        </a:p>
      </dgm:t>
    </dgm:pt>
    <dgm:pt modelId="{2270DAC9-3D81-4940-832C-6464FCA717D8}" type="sibTrans" cxnId="{713819D3-DB12-4707-B65B-4BCEC800BD36}">
      <dgm:prSet/>
      <dgm:spPr/>
      <dgm:t>
        <a:bodyPr/>
        <a:lstStyle/>
        <a:p>
          <a:endParaRPr lang="en-US"/>
        </a:p>
      </dgm:t>
    </dgm:pt>
    <dgm:pt modelId="{69BE3D55-DE9D-4040-8B4F-DE12038640CE}">
      <dgm:prSet/>
      <dgm:spPr>
        <a:solidFill>
          <a:srgbClr val="04A651"/>
        </a:solidFill>
      </dgm:spPr>
      <dgm:t>
        <a:bodyPr/>
        <a:lstStyle/>
        <a:p>
          <a:pPr rtl="0"/>
          <a:r>
            <a:rPr lang="en-US" dirty="0"/>
            <a:t>Substance Abuse Treatment Program</a:t>
          </a:r>
        </a:p>
      </dgm:t>
    </dgm:pt>
    <dgm:pt modelId="{60802871-AE36-4273-86CE-3BDB2A14F511}" type="parTrans" cxnId="{86450C9B-E460-4F0D-A356-35F56CAD585D}">
      <dgm:prSet/>
      <dgm:spPr/>
      <dgm:t>
        <a:bodyPr/>
        <a:lstStyle/>
        <a:p>
          <a:endParaRPr lang="en-US"/>
        </a:p>
      </dgm:t>
    </dgm:pt>
    <dgm:pt modelId="{96674D4A-BFA0-42C9-9CCF-09FA70F405A4}" type="sibTrans" cxnId="{86450C9B-E460-4F0D-A356-35F56CAD585D}">
      <dgm:prSet/>
      <dgm:spPr/>
      <dgm:t>
        <a:bodyPr/>
        <a:lstStyle/>
        <a:p>
          <a:endParaRPr lang="en-US"/>
        </a:p>
      </dgm:t>
    </dgm:pt>
    <dgm:pt modelId="{BC965718-EB06-4F47-864D-0B9EADC2A394}">
      <dgm:prSet/>
      <dgm:spPr>
        <a:solidFill>
          <a:srgbClr val="202452"/>
        </a:solidFill>
      </dgm:spPr>
      <dgm:t>
        <a:bodyPr/>
        <a:lstStyle/>
        <a:p>
          <a:pPr rtl="0"/>
          <a:r>
            <a:rPr lang="en-US" dirty="0"/>
            <a:t>Mental Health Counseling</a:t>
          </a:r>
        </a:p>
      </dgm:t>
    </dgm:pt>
    <dgm:pt modelId="{448A9B3C-9DAD-4D85-A343-B13F2DC3DEF4}" type="parTrans" cxnId="{0B34418A-38F2-46B4-ABED-5B65A5DE17D0}">
      <dgm:prSet/>
      <dgm:spPr/>
      <dgm:t>
        <a:bodyPr/>
        <a:lstStyle/>
        <a:p>
          <a:endParaRPr lang="en-US"/>
        </a:p>
      </dgm:t>
    </dgm:pt>
    <dgm:pt modelId="{4B9FB5C6-8054-4E46-9541-20569F57F6AC}" type="sibTrans" cxnId="{0B34418A-38F2-46B4-ABED-5B65A5DE17D0}">
      <dgm:prSet/>
      <dgm:spPr/>
      <dgm:t>
        <a:bodyPr/>
        <a:lstStyle/>
        <a:p>
          <a:endParaRPr lang="en-US"/>
        </a:p>
      </dgm:t>
    </dgm:pt>
    <dgm:pt modelId="{9226E58D-17A3-4173-810B-68856CE3D810}" type="pres">
      <dgm:prSet presAssocID="{EC0128E5-F0A9-48A2-97A2-F9EFFC3A7CED}" presName="Name0" presStyleCnt="0">
        <dgm:presLayoutVars>
          <dgm:dir/>
          <dgm:resizeHandles val="exact"/>
        </dgm:presLayoutVars>
      </dgm:prSet>
      <dgm:spPr/>
    </dgm:pt>
    <dgm:pt modelId="{7416F6C0-6472-472E-8C8E-D107DFD19D07}" type="pres">
      <dgm:prSet presAssocID="{EC0128E5-F0A9-48A2-97A2-F9EFFC3A7CED}" presName="fgShape" presStyleLbl="fgShp" presStyleIdx="0" presStyleCnt="1"/>
      <dgm:spPr>
        <a:solidFill>
          <a:srgbClr val="9C9E9D"/>
        </a:solidFill>
      </dgm:spPr>
    </dgm:pt>
    <dgm:pt modelId="{CC86C899-E355-468C-B95D-C0309D1A6112}" type="pres">
      <dgm:prSet presAssocID="{EC0128E5-F0A9-48A2-97A2-F9EFFC3A7CED}" presName="linComp" presStyleCnt="0"/>
      <dgm:spPr/>
    </dgm:pt>
    <dgm:pt modelId="{69560259-B369-4CA0-B192-9DB0C7311288}" type="pres">
      <dgm:prSet presAssocID="{F8CFA80B-3EBD-482D-9A79-1F43E33CDDD8}" presName="compNode" presStyleCnt="0"/>
      <dgm:spPr/>
    </dgm:pt>
    <dgm:pt modelId="{4FA39C89-F05F-45A6-AE59-FBA4C5A45375}" type="pres">
      <dgm:prSet presAssocID="{F8CFA80B-3EBD-482D-9A79-1F43E33CDDD8}" presName="bkgdShape" presStyleLbl="node1" presStyleIdx="0" presStyleCnt="3"/>
      <dgm:spPr/>
    </dgm:pt>
    <dgm:pt modelId="{C1B638E8-3B66-4CAD-9C1F-1511DB9FBAAE}" type="pres">
      <dgm:prSet presAssocID="{F8CFA80B-3EBD-482D-9A79-1F43E33CDDD8}" presName="nodeTx" presStyleLbl="node1" presStyleIdx="0" presStyleCnt="3">
        <dgm:presLayoutVars>
          <dgm:bulletEnabled val="1"/>
        </dgm:presLayoutVars>
      </dgm:prSet>
      <dgm:spPr/>
    </dgm:pt>
    <dgm:pt modelId="{5A2957B5-CDEA-4CE4-BC31-83495F19F923}" type="pres">
      <dgm:prSet presAssocID="{F8CFA80B-3EBD-482D-9A79-1F43E33CDDD8}" presName="invisiNode" presStyleLbl="node1" presStyleIdx="0" presStyleCnt="3"/>
      <dgm:spPr/>
    </dgm:pt>
    <dgm:pt modelId="{E1BE0C28-EF37-4BEC-B41C-93C830975548}" type="pres">
      <dgm:prSet presAssocID="{F8CFA80B-3EBD-482D-9A79-1F43E33CDDD8}" presName="imagNode" presStyleLbl="fgImgPlace1" presStyleIdx="0" presStyleCnt="3"/>
      <dgm:spPr>
        <a:blipFill rotWithShape="0">
          <a:blip xmlns:r="http://schemas.openxmlformats.org/officeDocument/2006/relationships" r:embed="rId1"/>
          <a:stretch>
            <a:fillRect/>
          </a:stretch>
        </a:blipFill>
      </dgm:spPr>
    </dgm:pt>
    <dgm:pt modelId="{1F0F3036-A098-4206-8CCA-C3C221B314EA}" type="pres">
      <dgm:prSet presAssocID="{2270DAC9-3D81-4940-832C-6464FCA717D8}" presName="sibTrans" presStyleLbl="sibTrans2D1" presStyleIdx="0" presStyleCnt="0"/>
      <dgm:spPr/>
    </dgm:pt>
    <dgm:pt modelId="{41A4205D-D738-4F68-990C-6828631DF00D}" type="pres">
      <dgm:prSet presAssocID="{69BE3D55-DE9D-4040-8B4F-DE12038640CE}" presName="compNode" presStyleCnt="0"/>
      <dgm:spPr/>
    </dgm:pt>
    <dgm:pt modelId="{132BCB29-4CD1-4FDD-A8A3-511AB51E3685}" type="pres">
      <dgm:prSet presAssocID="{69BE3D55-DE9D-4040-8B4F-DE12038640CE}" presName="bkgdShape" presStyleLbl="node1" presStyleIdx="1" presStyleCnt="3"/>
      <dgm:spPr/>
    </dgm:pt>
    <dgm:pt modelId="{F3A78C4D-3894-4080-A3E5-F48837282928}" type="pres">
      <dgm:prSet presAssocID="{69BE3D55-DE9D-4040-8B4F-DE12038640CE}" presName="nodeTx" presStyleLbl="node1" presStyleIdx="1" presStyleCnt="3">
        <dgm:presLayoutVars>
          <dgm:bulletEnabled val="1"/>
        </dgm:presLayoutVars>
      </dgm:prSet>
      <dgm:spPr/>
    </dgm:pt>
    <dgm:pt modelId="{032C6CB0-6D79-4727-86CB-3AC135680589}" type="pres">
      <dgm:prSet presAssocID="{69BE3D55-DE9D-4040-8B4F-DE12038640CE}" presName="invisiNode" presStyleLbl="node1" presStyleIdx="1" presStyleCnt="3"/>
      <dgm:spPr/>
    </dgm:pt>
    <dgm:pt modelId="{137B69EC-F938-43CA-9A10-47A3EB9F133B}" type="pres">
      <dgm:prSet presAssocID="{69BE3D55-DE9D-4040-8B4F-DE12038640CE}" presName="imagNode" presStyleLbl="fgImgPlace1" presStyleIdx="1" presStyleCnt="3"/>
      <dgm:spPr>
        <a:blipFill rotWithShape="0">
          <a:blip xmlns:r="http://schemas.openxmlformats.org/officeDocument/2006/relationships" r:embed="rId2"/>
          <a:stretch>
            <a:fillRect/>
          </a:stretch>
        </a:blipFill>
      </dgm:spPr>
    </dgm:pt>
    <dgm:pt modelId="{63B9AC74-CA61-4175-AB57-02EA9B59E893}" type="pres">
      <dgm:prSet presAssocID="{96674D4A-BFA0-42C9-9CCF-09FA70F405A4}" presName="sibTrans" presStyleLbl="sibTrans2D1" presStyleIdx="0" presStyleCnt="0"/>
      <dgm:spPr/>
    </dgm:pt>
    <dgm:pt modelId="{64F5D798-A94C-49DA-AAAF-2BC1B06E9BCA}" type="pres">
      <dgm:prSet presAssocID="{BC965718-EB06-4F47-864D-0B9EADC2A394}" presName="compNode" presStyleCnt="0"/>
      <dgm:spPr/>
    </dgm:pt>
    <dgm:pt modelId="{75EB701B-1D68-4C92-B9CF-FCD1861F88AD}" type="pres">
      <dgm:prSet presAssocID="{BC965718-EB06-4F47-864D-0B9EADC2A394}" presName="bkgdShape" presStyleLbl="node1" presStyleIdx="2" presStyleCnt="3"/>
      <dgm:spPr/>
    </dgm:pt>
    <dgm:pt modelId="{CECA983A-7DA5-4AFF-886B-39D67219EEEC}" type="pres">
      <dgm:prSet presAssocID="{BC965718-EB06-4F47-864D-0B9EADC2A394}" presName="nodeTx" presStyleLbl="node1" presStyleIdx="2" presStyleCnt="3">
        <dgm:presLayoutVars>
          <dgm:bulletEnabled val="1"/>
        </dgm:presLayoutVars>
      </dgm:prSet>
      <dgm:spPr/>
    </dgm:pt>
    <dgm:pt modelId="{A72F6E43-BE22-4845-A178-6A28C2B20B81}" type="pres">
      <dgm:prSet presAssocID="{BC965718-EB06-4F47-864D-0B9EADC2A394}" presName="invisiNode" presStyleLbl="node1" presStyleIdx="2" presStyleCnt="3"/>
      <dgm:spPr/>
    </dgm:pt>
    <dgm:pt modelId="{37214292-C00C-4089-A6DC-991A5DE16E47}" type="pres">
      <dgm:prSet presAssocID="{BC965718-EB06-4F47-864D-0B9EADC2A394}" presName="imagNode" presStyleLbl="fgImgPlace1" presStyleIdx="2" presStyleCnt="3"/>
      <dgm:spPr>
        <a:blipFill rotWithShape="0">
          <a:blip xmlns:r="http://schemas.openxmlformats.org/officeDocument/2006/relationships" r:embed="rId3"/>
          <a:stretch>
            <a:fillRect/>
          </a:stretch>
        </a:blipFill>
      </dgm:spPr>
    </dgm:pt>
  </dgm:ptLst>
  <dgm:cxnLst>
    <dgm:cxn modelId="{8CAEFA1A-965D-4BD1-B93C-EA87E57F755D}" type="presOf" srcId="{69BE3D55-DE9D-4040-8B4F-DE12038640CE}" destId="{F3A78C4D-3894-4080-A3E5-F48837282928}" srcOrd="1" destOrd="0" presId="urn:microsoft.com/office/officeart/2005/8/layout/hList7#1"/>
    <dgm:cxn modelId="{ADE12547-3606-4D1C-BE10-A805703A5E0E}" type="presOf" srcId="{96674D4A-BFA0-42C9-9CCF-09FA70F405A4}" destId="{63B9AC74-CA61-4175-AB57-02EA9B59E893}" srcOrd="0" destOrd="0" presId="urn:microsoft.com/office/officeart/2005/8/layout/hList7#1"/>
    <dgm:cxn modelId="{DADA664E-B596-4F23-A076-C1C0B6865AB3}" type="presOf" srcId="{69BE3D55-DE9D-4040-8B4F-DE12038640CE}" destId="{132BCB29-4CD1-4FDD-A8A3-511AB51E3685}" srcOrd="0" destOrd="0" presId="urn:microsoft.com/office/officeart/2005/8/layout/hList7#1"/>
    <dgm:cxn modelId="{F1C8E17C-7015-485B-9EAD-0BC85D636F4E}" type="presOf" srcId="{F8CFA80B-3EBD-482D-9A79-1F43E33CDDD8}" destId="{C1B638E8-3B66-4CAD-9C1F-1511DB9FBAAE}" srcOrd="1" destOrd="0" presId="urn:microsoft.com/office/officeart/2005/8/layout/hList7#1"/>
    <dgm:cxn modelId="{BC559E82-1191-4DEE-B12B-F2A4E441CB55}" type="presOf" srcId="{EC0128E5-F0A9-48A2-97A2-F9EFFC3A7CED}" destId="{9226E58D-17A3-4173-810B-68856CE3D810}" srcOrd="0" destOrd="0" presId="urn:microsoft.com/office/officeart/2005/8/layout/hList7#1"/>
    <dgm:cxn modelId="{1B784E88-46D3-46B1-9F74-A0C32DE8F6AC}" type="presOf" srcId="{F8CFA80B-3EBD-482D-9A79-1F43E33CDDD8}" destId="{4FA39C89-F05F-45A6-AE59-FBA4C5A45375}" srcOrd="0" destOrd="0" presId="urn:microsoft.com/office/officeart/2005/8/layout/hList7#1"/>
    <dgm:cxn modelId="{0B34418A-38F2-46B4-ABED-5B65A5DE17D0}" srcId="{EC0128E5-F0A9-48A2-97A2-F9EFFC3A7CED}" destId="{BC965718-EB06-4F47-864D-0B9EADC2A394}" srcOrd="2" destOrd="0" parTransId="{448A9B3C-9DAD-4D85-A343-B13F2DC3DEF4}" sibTransId="{4B9FB5C6-8054-4E46-9541-20569F57F6AC}"/>
    <dgm:cxn modelId="{86450C9B-E460-4F0D-A356-35F56CAD585D}" srcId="{EC0128E5-F0A9-48A2-97A2-F9EFFC3A7CED}" destId="{69BE3D55-DE9D-4040-8B4F-DE12038640CE}" srcOrd="1" destOrd="0" parTransId="{60802871-AE36-4273-86CE-3BDB2A14F511}" sibTransId="{96674D4A-BFA0-42C9-9CCF-09FA70F405A4}"/>
    <dgm:cxn modelId="{AD65FEA2-CCDA-41C1-827D-252B0AAF0028}" type="presOf" srcId="{BC965718-EB06-4F47-864D-0B9EADC2A394}" destId="{75EB701B-1D68-4C92-B9CF-FCD1861F88AD}" srcOrd="0" destOrd="0" presId="urn:microsoft.com/office/officeart/2005/8/layout/hList7#1"/>
    <dgm:cxn modelId="{BD9ADCBE-C7C9-4D95-8C8C-003C38E5C92A}" type="presOf" srcId="{BC965718-EB06-4F47-864D-0B9EADC2A394}" destId="{CECA983A-7DA5-4AFF-886B-39D67219EEEC}" srcOrd="1" destOrd="0" presId="urn:microsoft.com/office/officeart/2005/8/layout/hList7#1"/>
    <dgm:cxn modelId="{713819D3-DB12-4707-B65B-4BCEC800BD36}" srcId="{EC0128E5-F0A9-48A2-97A2-F9EFFC3A7CED}" destId="{F8CFA80B-3EBD-482D-9A79-1F43E33CDDD8}" srcOrd="0" destOrd="0" parTransId="{519E7F13-9219-49CB-9D71-B4681186D008}" sibTransId="{2270DAC9-3D81-4940-832C-6464FCA717D8}"/>
    <dgm:cxn modelId="{5F80AFD4-1EDE-4484-A3FB-940D53964C6C}" type="presOf" srcId="{2270DAC9-3D81-4940-832C-6464FCA717D8}" destId="{1F0F3036-A098-4206-8CCA-C3C221B314EA}" srcOrd="0" destOrd="0" presId="urn:microsoft.com/office/officeart/2005/8/layout/hList7#1"/>
    <dgm:cxn modelId="{C59D8F4F-BDED-4ECD-9F40-0EA0C16990A0}" type="presParOf" srcId="{9226E58D-17A3-4173-810B-68856CE3D810}" destId="{7416F6C0-6472-472E-8C8E-D107DFD19D07}" srcOrd="0" destOrd="0" presId="urn:microsoft.com/office/officeart/2005/8/layout/hList7#1"/>
    <dgm:cxn modelId="{5CB5D50A-805A-4CF1-80F6-1380467FF82C}" type="presParOf" srcId="{9226E58D-17A3-4173-810B-68856CE3D810}" destId="{CC86C899-E355-468C-B95D-C0309D1A6112}" srcOrd="1" destOrd="0" presId="urn:microsoft.com/office/officeart/2005/8/layout/hList7#1"/>
    <dgm:cxn modelId="{7565BAF8-0DB7-470C-BF86-27A2992F93A2}" type="presParOf" srcId="{CC86C899-E355-468C-B95D-C0309D1A6112}" destId="{69560259-B369-4CA0-B192-9DB0C7311288}" srcOrd="0" destOrd="0" presId="urn:microsoft.com/office/officeart/2005/8/layout/hList7#1"/>
    <dgm:cxn modelId="{BDDD29B3-F19E-4801-9E59-627EAE95586D}" type="presParOf" srcId="{69560259-B369-4CA0-B192-9DB0C7311288}" destId="{4FA39C89-F05F-45A6-AE59-FBA4C5A45375}" srcOrd="0" destOrd="0" presId="urn:microsoft.com/office/officeart/2005/8/layout/hList7#1"/>
    <dgm:cxn modelId="{B6FC60FC-C0E3-4C46-AE1C-BDB22C2DFC2A}" type="presParOf" srcId="{69560259-B369-4CA0-B192-9DB0C7311288}" destId="{C1B638E8-3B66-4CAD-9C1F-1511DB9FBAAE}" srcOrd="1" destOrd="0" presId="urn:microsoft.com/office/officeart/2005/8/layout/hList7#1"/>
    <dgm:cxn modelId="{226A22B7-4B79-4FC9-BED1-871C58C76B4A}" type="presParOf" srcId="{69560259-B369-4CA0-B192-9DB0C7311288}" destId="{5A2957B5-CDEA-4CE4-BC31-83495F19F923}" srcOrd="2" destOrd="0" presId="urn:microsoft.com/office/officeart/2005/8/layout/hList7#1"/>
    <dgm:cxn modelId="{371DFE84-160E-48FF-9E9D-D786EDC0FD9F}" type="presParOf" srcId="{69560259-B369-4CA0-B192-9DB0C7311288}" destId="{E1BE0C28-EF37-4BEC-B41C-93C830975548}" srcOrd="3" destOrd="0" presId="urn:microsoft.com/office/officeart/2005/8/layout/hList7#1"/>
    <dgm:cxn modelId="{B35EA901-29FF-4ED7-A38D-5C19D1D55DF0}" type="presParOf" srcId="{CC86C899-E355-468C-B95D-C0309D1A6112}" destId="{1F0F3036-A098-4206-8CCA-C3C221B314EA}" srcOrd="1" destOrd="0" presId="urn:microsoft.com/office/officeart/2005/8/layout/hList7#1"/>
    <dgm:cxn modelId="{1ED32D3D-AB24-4EFD-9F70-7C37CE44844C}" type="presParOf" srcId="{CC86C899-E355-468C-B95D-C0309D1A6112}" destId="{41A4205D-D738-4F68-990C-6828631DF00D}" srcOrd="2" destOrd="0" presId="urn:microsoft.com/office/officeart/2005/8/layout/hList7#1"/>
    <dgm:cxn modelId="{F4E2C924-AF53-4E31-9406-D04AD83AA460}" type="presParOf" srcId="{41A4205D-D738-4F68-990C-6828631DF00D}" destId="{132BCB29-4CD1-4FDD-A8A3-511AB51E3685}" srcOrd="0" destOrd="0" presId="urn:microsoft.com/office/officeart/2005/8/layout/hList7#1"/>
    <dgm:cxn modelId="{657EB19F-634C-406C-8F44-EC086EDF8409}" type="presParOf" srcId="{41A4205D-D738-4F68-990C-6828631DF00D}" destId="{F3A78C4D-3894-4080-A3E5-F48837282928}" srcOrd="1" destOrd="0" presId="urn:microsoft.com/office/officeart/2005/8/layout/hList7#1"/>
    <dgm:cxn modelId="{B410E701-2A31-4924-8F8F-76EEFA06358E}" type="presParOf" srcId="{41A4205D-D738-4F68-990C-6828631DF00D}" destId="{032C6CB0-6D79-4727-86CB-3AC135680589}" srcOrd="2" destOrd="0" presId="urn:microsoft.com/office/officeart/2005/8/layout/hList7#1"/>
    <dgm:cxn modelId="{CDDEDF3B-F601-4A4D-A98B-39978866A066}" type="presParOf" srcId="{41A4205D-D738-4F68-990C-6828631DF00D}" destId="{137B69EC-F938-43CA-9A10-47A3EB9F133B}" srcOrd="3" destOrd="0" presId="urn:microsoft.com/office/officeart/2005/8/layout/hList7#1"/>
    <dgm:cxn modelId="{D403C5C1-7CC4-4F22-AB7B-24C13A33B39A}" type="presParOf" srcId="{CC86C899-E355-468C-B95D-C0309D1A6112}" destId="{63B9AC74-CA61-4175-AB57-02EA9B59E893}" srcOrd="3" destOrd="0" presId="urn:microsoft.com/office/officeart/2005/8/layout/hList7#1"/>
    <dgm:cxn modelId="{64F1039B-EF9E-4533-8B0A-FE4F85734ABF}" type="presParOf" srcId="{CC86C899-E355-468C-B95D-C0309D1A6112}" destId="{64F5D798-A94C-49DA-AAAF-2BC1B06E9BCA}" srcOrd="4" destOrd="0" presId="urn:microsoft.com/office/officeart/2005/8/layout/hList7#1"/>
    <dgm:cxn modelId="{0B144FA1-F73C-4ABE-AC36-AD03A1B9C16F}" type="presParOf" srcId="{64F5D798-A94C-49DA-AAAF-2BC1B06E9BCA}" destId="{75EB701B-1D68-4C92-B9CF-FCD1861F88AD}" srcOrd="0" destOrd="0" presId="urn:microsoft.com/office/officeart/2005/8/layout/hList7#1"/>
    <dgm:cxn modelId="{B3A1A7AB-3EB7-4827-92ED-781879355684}" type="presParOf" srcId="{64F5D798-A94C-49DA-AAAF-2BC1B06E9BCA}" destId="{CECA983A-7DA5-4AFF-886B-39D67219EEEC}" srcOrd="1" destOrd="0" presId="urn:microsoft.com/office/officeart/2005/8/layout/hList7#1"/>
    <dgm:cxn modelId="{278E29A9-67CF-4951-B292-3C29CAF965D7}" type="presParOf" srcId="{64F5D798-A94C-49DA-AAAF-2BC1B06E9BCA}" destId="{A72F6E43-BE22-4845-A178-6A28C2B20B81}" srcOrd="2" destOrd="0" presId="urn:microsoft.com/office/officeart/2005/8/layout/hList7#1"/>
    <dgm:cxn modelId="{F019F48F-6ADC-4FF8-AC8F-75ECB149E73E}" type="presParOf" srcId="{64F5D798-A94C-49DA-AAAF-2BC1B06E9BCA}" destId="{37214292-C00C-4089-A6DC-991A5DE16E47}" srcOrd="3" destOrd="0" presId="urn:microsoft.com/office/officeart/2005/8/layout/hList7#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F37F863-66C4-4B42-972F-4F37D674400B}" type="doc">
      <dgm:prSet loTypeId="urn:microsoft.com/office/officeart/2005/8/layout/arrow4" loCatId="relationship" qsTypeId="urn:microsoft.com/office/officeart/2005/8/quickstyle/3d1" qsCatId="3D" csTypeId="urn:microsoft.com/office/officeart/2005/8/colors/accent1_2" csCatId="accent1" phldr="1"/>
      <dgm:spPr/>
      <dgm:t>
        <a:bodyPr/>
        <a:lstStyle/>
        <a:p>
          <a:endParaRPr lang="en-US"/>
        </a:p>
      </dgm:t>
    </dgm:pt>
    <dgm:pt modelId="{192A8720-C435-41D8-A662-A933C1BB0800}">
      <dgm:prSet/>
      <dgm:spPr/>
      <dgm:t>
        <a:bodyPr/>
        <a:lstStyle/>
        <a:p>
          <a:pPr rtl="0"/>
          <a:r>
            <a:rPr lang="en-US" dirty="0"/>
            <a:t>ABAWDs are expected to fulfill all program requirements</a:t>
          </a:r>
        </a:p>
      </dgm:t>
    </dgm:pt>
    <dgm:pt modelId="{AA423710-F197-4631-B92E-FA248FA73FD0}" type="parTrans" cxnId="{D41087D5-CA29-430B-8AFB-020C720B3C36}">
      <dgm:prSet/>
      <dgm:spPr/>
      <dgm:t>
        <a:bodyPr/>
        <a:lstStyle/>
        <a:p>
          <a:endParaRPr lang="en-US"/>
        </a:p>
      </dgm:t>
    </dgm:pt>
    <dgm:pt modelId="{C44B4253-D86A-41B6-9A50-FDEDB948FE64}" type="sibTrans" cxnId="{D41087D5-CA29-430B-8AFB-020C720B3C36}">
      <dgm:prSet/>
      <dgm:spPr/>
      <dgm:t>
        <a:bodyPr/>
        <a:lstStyle/>
        <a:p>
          <a:endParaRPr lang="en-US"/>
        </a:p>
      </dgm:t>
    </dgm:pt>
    <dgm:pt modelId="{0CD68731-EB1C-44D5-B9F7-F427138222D5}">
      <dgm:prSet/>
      <dgm:spPr/>
      <dgm:t>
        <a:bodyPr/>
        <a:lstStyle/>
        <a:p>
          <a:pPr rtl="0"/>
          <a:r>
            <a:rPr lang="en-US" dirty="0"/>
            <a:t>Failure to meet the requirements may result in a loss of your benefits</a:t>
          </a:r>
        </a:p>
      </dgm:t>
    </dgm:pt>
    <dgm:pt modelId="{2BD7A4CD-95C6-4293-80E2-ED1627E31303}" type="parTrans" cxnId="{A92B3A06-E702-4499-A590-3146120D0E14}">
      <dgm:prSet/>
      <dgm:spPr/>
      <dgm:t>
        <a:bodyPr/>
        <a:lstStyle/>
        <a:p>
          <a:endParaRPr lang="en-US"/>
        </a:p>
      </dgm:t>
    </dgm:pt>
    <dgm:pt modelId="{3D3BB972-2828-4EF8-94DC-53DF4CCF99CC}" type="sibTrans" cxnId="{A92B3A06-E702-4499-A590-3146120D0E14}">
      <dgm:prSet/>
      <dgm:spPr/>
      <dgm:t>
        <a:bodyPr/>
        <a:lstStyle/>
        <a:p>
          <a:endParaRPr lang="en-US"/>
        </a:p>
      </dgm:t>
    </dgm:pt>
    <dgm:pt modelId="{C6AF6BEC-1903-438E-B35A-55CE6EAFDB8D}" type="pres">
      <dgm:prSet presAssocID="{AF37F863-66C4-4B42-972F-4F37D674400B}" presName="compositeShape" presStyleCnt="0">
        <dgm:presLayoutVars>
          <dgm:chMax val="2"/>
          <dgm:dir/>
          <dgm:resizeHandles val="exact"/>
        </dgm:presLayoutVars>
      </dgm:prSet>
      <dgm:spPr/>
    </dgm:pt>
    <dgm:pt modelId="{C02C633B-692D-459C-8DDA-716957808B44}" type="pres">
      <dgm:prSet presAssocID="{192A8720-C435-41D8-A662-A933C1BB0800}" presName="upArrow" presStyleLbl="node1" presStyleIdx="0" presStyleCnt="2"/>
      <dgm:spPr>
        <a:solidFill>
          <a:srgbClr val="202452"/>
        </a:solidFill>
      </dgm:spPr>
    </dgm:pt>
    <dgm:pt modelId="{AD8F8674-5295-4E95-B5CE-DFFBD0852771}" type="pres">
      <dgm:prSet presAssocID="{192A8720-C435-41D8-A662-A933C1BB0800}" presName="upArrowText" presStyleLbl="revTx" presStyleIdx="0" presStyleCnt="2">
        <dgm:presLayoutVars>
          <dgm:chMax val="0"/>
          <dgm:bulletEnabled val="1"/>
        </dgm:presLayoutVars>
      </dgm:prSet>
      <dgm:spPr/>
    </dgm:pt>
    <dgm:pt modelId="{B8626663-46CD-4374-B03E-1AEEA79E63C9}" type="pres">
      <dgm:prSet presAssocID="{0CD68731-EB1C-44D5-B9F7-F427138222D5}" presName="downArrow" presStyleLbl="node1" presStyleIdx="1" presStyleCnt="2"/>
      <dgm:spPr>
        <a:solidFill>
          <a:srgbClr val="202452"/>
        </a:solidFill>
      </dgm:spPr>
    </dgm:pt>
    <dgm:pt modelId="{3D702E46-00BE-43D0-87F5-3628DA6AAF8F}" type="pres">
      <dgm:prSet presAssocID="{0CD68731-EB1C-44D5-B9F7-F427138222D5}" presName="downArrowText" presStyleLbl="revTx" presStyleIdx="1" presStyleCnt="2">
        <dgm:presLayoutVars>
          <dgm:chMax val="0"/>
          <dgm:bulletEnabled val="1"/>
        </dgm:presLayoutVars>
      </dgm:prSet>
      <dgm:spPr/>
    </dgm:pt>
  </dgm:ptLst>
  <dgm:cxnLst>
    <dgm:cxn modelId="{A92B3A06-E702-4499-A590-3146120D0E14}" srcId="{AF37F863-66C4-4B42-972F-4F37D674400B}" destId="{0CD68731-EB1C-44D5-B9F7-F427138222D5}" srcOrd="1" destOrd="0" parTransId="{2BD7A4CD-95C6-4293-80E2-ED1627E31303}" sibTransId="{3D3BB972-2828-4EF8-94DC-53DF4CCF99CC}"/>
    <dgm:cxn modelId="{27F85208-F6CD-4E64-BBBD-DFE190A765B5}" type="presOf" srcId="{AF37F863-66C4-4B42-972F-4F37D674400B}" destId="{C6AF6BEC-1903-438E-B35A-55CE6EAFDB8D}" srcOrd="0" destOrd="0" presId="urn:microsoft.com/office/officeart/2005/8/layout/arrow4"/>
    <dgm:cxn modelId="{27A7949B-E44F-44CF-B028-E2A260FF6484}" type="presOf" srcId="{192A8720-C435-41D8-A662-A933C1BB0800}" destId="{AD8F8674-5295-4E95-B5CE-DFFBD0852771}" srcOrd="0" destOrd="0" presId="urn:microsoft.com/office/officeart/2005/8/layout/arrow4"/>
    <dgm:cxn modelId="{4CFF82BD-27E5-4228-A211-29B4C6845B69}" type="presOf" srcId="{0CD68731-EB1C-44D5-B9F7-F427138222D5}" destId="{3D702E46-00BE-43D0-87F5-3628DA6AAF8F}" srcOrd="0" destOrd="0" presId="urn:microsoft.com/office/officeart/2005/8/layout/arrow4"/>
    <dgm:cxn modelId="{D41087D5-CA29-430B-8AFB-020C720B3C36}" srcId="{AF37F863-66C4-4B42-972F-4F37D674400B}" destId="{192A8720-C435-41D8-A662-A933C1BB0800}" srcOrd="0" destOrd="0" parTransId="{AA423710-F197-4631-B92E-FA248FA73FD0}" sibTransId="{C44B4253-D86A-41B6-9A50-FDEDB948FE64}"/>
    <dgm:cxn modelId="{C3307C60-A2CC-459C-AC9C-5A894AD2A9B6}" type="presParOf" srcId="{C6AF6BEC-1903-438E-B35A-55CE6EAFDB8D}" destId="{C02C633B-692D-459C-8DDA-716957808B44}" srcOrd="0" destOrd="0" presId="urn:microsoft.com/office/officeart/2005/8/layout/arrow4"/>
    <dgm:cxn modelId="{79A4D44E-6FC3-4CEB-92BA-376231237C94}" type="presParOf" srcId="{C6AF6BEC-1903-438E-B35A-55CE6EAFDB8D}" destId="{AD8F8674-5295-4E95-B5CE-DFFBD0852771}" srcOrd="1" destOrd="0" presId="urn:microsoft.com/office/officeart/2005/8/layout/arrow4"/>
    <dgm:cxn modelId="{BC7BE912-BE43-46F2-8B94-70EB602EDB57}" type="presParOf" srcId="{C6AF6BEC-1903-438E-B35A-55CE6EAFDB8D}" destId="{B8626663-46CD-4374-B03E-1AEEA79E63C9}" srcOrd="2" destOrd="0" presId="urn:microsoft.com/office/officeart/2005/8/layout/arrow4"/>
    <dgm:cxn modelId="{876FAC10-C860-4BF1-971F-5D3529C1C709}" type="presParOf" srcId="{C6AF6BEC-1903-438E-B35A-55CE6EAFDB8D}" destId="{3D702E46-00BE-43D0-87F5-3628DA6AAF8F}" srcOrd="3" destOrd="0" presId="urn:microsoft.com/office/officeart/2005/8/layout/arrow4"/>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56500C4-1BAC-4E8E-BB77-4D13E3FEFE64}" type="doc">
      <dgm:prSet loTypeId="urn:microsoft.com/office/officeart/2005/8/layout/vList4" loCatId="list" qsTypeId="urn:microsoft.com/office/officeart/2005/8/quickstyle/3d2" qsCatId="3D" csTypeId="urn:microsoft.com/office/officeart/2005/8/colors/accent0_2" csCatId="mainScheme" phldr="1"/>
      <dgm:spPr/>
      <dgm:t>
        <a:bodyPr/>
        <a:lstStyle/>
        <a:p>
          <a:endParaRPr lang="en-US"/>
        </a:p>
      </dgm:t>
    </dgm:pt>
    <dgm:pt modelId="{D25789CD-B427-4679-BC3F-A93E52D4EE00}">
      <dgm:prSet phldrT="[Text]"/>
      <dgm:spPr/>
      <dgm:t>
        <a:bodyPr/>
        <a:lstStyle/>
        <a:p>
          <a:r>
            <a:rPr lang="en-US" dirty="0">
              <a:solidFill>
                <a:srgbClr val="202452"/>
              </a:solidFill>
            </a:rPr>
            <a:t>First Penalty</a:t>
          </a:r>
        </a:p>
      </dgm:t>
    </dgm:pt>
    <dgm:pt modelId="{67EF59A3-4AEF-481C-A9A5-132B29BFCCFC}" type="parTrans" cxnId="{881DBDD4-AB2B-4FCC-A780-CA3F67508D12}">
      <dgm:prSet/>
      <dgm:spPr/>
      <dgm:t>
        <a:bodyPr/>
        <a:lstStyle/>
        <a:p>
          <a:endParaRPr lang="en-US">
            <a:solidFill>
              <a:srgbClr val="202452"/>
            </a:solidFill>
          </a:endParaRPr>
        </a:p>
      </dgm:t>
    </dgm:pt>
    <dgm:pt modelId="{39B5A725-C32F-4852-9157-390D4A86353B}" type="sibTrans" cxnId="{881DBDD4-AB2B-4FCC-A780-CA3F67508D12}">
      <dgm:prSet/>
      <dgm:spPr/>
      <dgm:t>
        <a:bodyPr/>
        <a:lstStyle/>
        <a:p>
          <a:endParaRPr lang="en-US">
            <a:solidFill>
              <a:srgbClr val="202452"/>
            </a:solidFill>
          </a:endParaRPr>
        </a:p>
      </dgm:t>
    </dgm:pt>
    <dgm:pt modelId="{DB41F894-34FB-41F1-807B-434E776FD062}">
      <dgm:prSet phldrT="[Text]"/>
      <dgm:spPr/>
      <dgm:t>
        <a:bodyPr/>
        <a:lstStyle/>
        <a:p>
          <a:r>
            <a:rPr lang="en-US" dirty="0">
              <a:solidFill>
                <a:srgbClr val="202452"/>
              </a:solidFill>
            </a:rPr>
            <a:t>Loss of food assistance for a minimum of one month or until compliance, whichever is longer.</a:t>
          </a:r>
        </a:p>
      </dgm:t>
    </dgm:pt>
    <dgm:pt modelId="{8ABA067D-E7B6-4184-A81E-747D504E5B3B}" type="parTrans" cxnId="{48911550-C88C-4A95-BD9F-6965D0165214}">
      <dgm:prSet/>
      <dgm:spPr/>
      <dgm:t>
        <a:bodyPr/>
        <a:lstStyle/>
        <a:p>
          <a:endParaRPr lang="en-US">
            <a:solidFill>
              <a:srgbClr val="202452"/>
            </a:solidFill>
          </a:endParaRPr>
        </a:p>
      </dgm:t>
    </dgm:pt>
    <dgm:pt modelId="{42D56ADE-4612-4B04-A8DB-E3C2B9CA9E45}" type="sibTrans" cxnId="{48911550-C88C-4A95-BD9F-6965D0165214}">
      <dgm:prSet/>
      <dgm:spPr/>
      <dgm:t>
        <a:bodyPr/>
        <a:lstStyle/>
        <a:p>
          <a:endParaRPr lang="en-US">
            <a:solidFill>
              <a:srgbClr val="202452"/>
            </a:solidFill>
          </a:endParaRPr>
        </a:p>
      </dgm:t>
    </dgm:pt>
    <dgm:pt modelId="{46DD1ACA-22E7-41E7-8A06-4A060365D71A}">
      <dgm:prSet phldrT="[Text]"/>
      <dgm:spPr/>
      <dgm:t>
        <a:bodyPr/>
        <a:lstStyle/>
        <a:p>
          <a:r>
            <a:rPr lang="en-US" dirty="0">
              <a:solidFill>
                <a:srgbClr val="202452"/>
              </a:solidFill>
            </a:rPr>
            <a:t>Second Penalty</a:t>
          </a:r>
        </a:p>
      </dgm:t>
    </dgm:pt>
    <dgm:pt modelId="{75E68962-D13E-4088-95A0-7D0F1470D290}" type="parTrans" cxnId="{1583EFA1-4778-47AC-853E-1081C7EC9C39}">
      <dgm:prSet/>
      <dgm:spPr/>
      <dgm:t>
        <a:bodyPr/>
        <a:lstStyle/>
        <a:p>
          <a:endParaRPr lang="en-US">
            <a:solidFill>
              <a:srgbClr val="202452"/>
            </a:solidFill>
          </a:endParaRPr>
        </a:p>
      </dgm:t>
    </dgm:pt>
    <dgm:pt modelId="{B59E3C56-76DA-4021-8204-C66415C20727}" type="sibTrans" cxnId="{1583EFA1-4778-47AC-853E-1081C7EC9C39}">
      <dgm:prSet/>
      <dgm:spPr/>
      <dgm:t>
        <a:bodyPr/>
        <a:lstStyle/>
        <a:p>
          <a:endParaRPr lang="en-US">
            <a:solidFill>
              <a:srgbClr val="202452"/>
            </a:solidFill>
          </a:endParaRPr>
        </a:p>
      </dgm:t>
    </dgm:pt>
    <dgm:pt modelId="{8464DC7F-F32D-4CC3-B32A-32AB850DD2EE}">
      <dgm:prSet phldrT="[Text]"/>
      <dgm:spPr/>
      <dgm:t>
        <a:bodyPr/>
        <a:lstStyle/>
        <a:p>
          <a:r>
            <a:rPr lang="en-US" dirty="0">
              <a:solidFill>
                <a:srgbClr val="202452"/>
              </a:solidFill>
            </a:rPr>
            <a:t>Loss of food assistance for a minimum of three months or until you comply, whichever is longer</a:t>
          </a:r>
        </a:p>
      </dgm:t>
    </dgm:pt>
    <dgm:pt modelId="{5302971E-281C-4078-ABF7-46DB0C33B671}" type="parTrans" cxnId="{AD968EB9-6B2E-4993-B1CF-C379A0AC40ED}">
      <dgm:prSet/>
      <dgm:spPr/>
      <dgm:t>
        <a:bodyPr/>
        <a:lstStyle/>
        <a:p>
          <a:endParaRPr lang="en-US">
            <a:solidFill>
              <a:srgbClr val="202452"/>
            </a:solidFill>
          </a:endParaRPr>
        </a:p>
      </dgm:t>
    </dgm:pt>
    <dgm:pt modelId="{C4BF3946-E754-4FF0-97F4-45040D6A6EA0}" type="sibTrans" cxnId="{AD968EB9-6B2E-4993-B1CF-C379A0AC40ED}">
      <dgm:prSet/>
      <dgm:spPr/>
      <dgm:t>
        <a:bodyPr/>
        <a:lstStyle/>
        <a:p>
          <a:endParaRPr lang="en-US">
            <a:solidFill>
              <a:srgbClr val="202452"/>
            </a:solidFill>
          </a:endParaRPr>
        </a:p>
      </dgm:t>
    </dgm:pt>
    <dgm:pt modelId="{D5B5E6B8-2AF5-43F6-BC14-76610A8ECF8C}">
      <dgm:prSet phldrT="[Text]"/>
      <dgm:spPr/>
      <dgm:t>
        <a:bodyPr/>
        <a:lstStyle/>
        <a:p>
          <a:r>
            <a:rPr lang="en-US" dirty="0">
              <a:solidFill>
                <a:srgbClr val="202452"/>
              </a:solidFill>
            </a:rPr>
            <a:t>Third Penalty</a:t>
          </a:r>
        </a:p>
      </dgm:t>
    </dgm:pt>
    <dgm:pt modelId="{331E153E-AE1F-46D8-AF1C-0D4E9355183F}" type="parTrans" cxnId="{C3DC3930-9234-4696-A706-A0A58D4ACC63}">
      <dgm:prSet/>
      <dgm:spPr/>
      <dgm:t>
        <a:bodyPr/>
        <a:lstStyle/>
        <a:p>
          <a:endParaRPr lang="en-US">
            <a:solidFill>
              <a:srgbClr val="202452"/>
            </a:solidFill>
          </a:endParaRPr>
        </a:p>
      </dgm:t>
    </dgm:pt>
    <dgm:pt modelId="{9118FEE9-01EB-4693-B2FC-6EE1272FAE8C}" type="sibTrans" cxnId="{C3DC3930-9234-4696-A706-A0A58D4ACC63}">
      <dgm:prSet/>
      <dgm:spPr/>
      <dgm:t>
        <a:bodyPr/>
        <a:lstStyle/>
        <a:p>
          <a:endParaRPr lang="en-US">
            <a:solidFill>
              <a:srgbClr val="202452"/>
            </a:solidFill>
          </a:endParaRPr>
        </a:p>
      </dgm:t>
    </dgm:pt>
    <dgm:pt modelId="{942EE8C9-4E94-4CDF-81F9-7E51584BE1BB}">
      <dgm:prSet phldrT="[Text]"/>
      <dgm:spPr/>
      <dgm:t>
        <a:bodyPr/>
        <a:lstStyle/>
        <a:p>
          <a:r>
            <a:rPr lang="en-US" dirty="0">
              <a:solidFill>
                <a:srgbClr val="202452"/>
              </a:solidFill>
            </a:rPr>
            <a:t>Loss of food assistance for six months or until you comply, whichever is longer</a:t>
          </a:r>
        </a:p>
      </dgm:t>
    </dgm:pt>
    <dgm:pt modelId="{A3EFC92E-7115-46C7-8A2F-40132EFDCCF5}" type="parTrans" cxnId="{6D474AB8-1FBB-4022-966B-19460B2DC30E}">
      <dgm:prSet/>
      <dgm:spPr/>
      <dgm:t>
        <a:bodyPr/>
        <a:lstStyle/>
        <a:p>
          <a:endParaRPr lang="en-US">
            <a:solidFill>
              <a:srgbClr val="202452"/>
            </a:solidFill>
          </a:endParaRPr>
        </a:p>
      </dgm:t>
    </dgm:pt>
    <dgm:pt modelId="{A775F7C0-9BA3-4891-A7B3-BC92256EB603}" type="sibTrans" cxnId="{6D474AB8-1FBB-4022-966B-19460B2DC30E}">
      <dgm:prSet/>
      <dgm:spPr/>
      <dgm:t>
        <a:bodyPr/>
        <a:lstStyle/>
        <a:p>
          <a:endParaRPr lang="en-US">
            <a:solidFill>
              <a:srgbClr val="202452"/>
            </a:solidFill>
          </a:endParaRPr>
        </a:p>
      </dgm:t>
    </dgm:pt>
    <dgm:pt modelId="{1FDB0607-3844-48C0-9476-002A5918B245}" type="pres">
      <dgm:prSet presAssocID="{356500C4-1BAC-4E8E-BB77-4D13E3FEFE64}" presName="linear" presStyleCnt="0">
        <dgm:presLayoutVars>
          <dgm:dir/>
          <dgm:resizeHandles val="exact"/>
        </dgm:presLayoutVars>
      </dgm:prSet>
      <dgm:spPr/>
    </dgm:pt>
    <dgm:pt modelId="{95345B8A-0070-413B-8B01-979E8281282A}" type="pres">
      <dgm:prSet presAssocID="{D25789CD-B427-4679-BC3F-A93E52D4EE00}" presName="comp" presStyleCnt="0"/>
      <dgm:spPr/>
    </dgm:pt>
    <dgm:pt modelId="{2877E4BC-8377-4CCD-A8D5-76CA766CD0E8}" type="pres">
      <dgm:prSet presAssocID="{D25789CD-B427-4679-BC3F-A93E52D4EE00}" presName="box" presStyleLbl="node1" presStyleIdx="0" presStyleCnt="3"/>
      <dgm:spPr/>
    </dgm:pt>
    <dgm:pt modelId="{A4930EF8-512F-41FF-BEC9-C6D36F5FC551}" type="pres">
      <dgm:prSet presAssocID="{D25789CD-B427-4679-BC3F-A93E52D4EE00}" presName="img" presStyleLbl="fgImgPlace1" presStyleIdx="0" presStyleCnt="3"/>
      <dgm:spPr>
        <a:blipFill rotWithShape="1">
          <a:blip xmlns:r="http://schemas.openxmlformats.org/officeDocument/2006/relationships" r:embed="rId1"/>
          <a:stretch>
            <a:fillRect/>
          </a:stretch>
        </a:blipFill>
      </dgm:spPr>
    </dgm:pt>
    <dgm:pt modelId="{75B2BBF7-DB9E-4BE5-A206-D2DC1600B2EA}" type="pres">
      <dgm:prSet presAssocID="{D25789CD-B427-4679-BC3F-A93E52D4EE00}" presName="text" presStyleLbl="node1" presStyleIdx="0" presStyleCnt="3">
        <dgm:presLayoutVars>
          <dgm:bulletEnabled val="1"/>
        </dgm:presLayoutVars>
      </dgm:prSet>
      <dgm:spPr/>
    </dgm:pt>
    <dgm:pt modelId="{3DB3C02C-79EA-4C43-90D6-D0EE4BF2B242}" type="pres">
      <dgm:prSet presAssocID="{39B5A725-C32F-4852-9157-390D4A86353B}" presName="spacer" presStyleCnt="0"/>
      <dgm:spPr/>
    </dgm:pt>
    <dgm:pt modelId="{20072CD1-33E9-4B4B-8C60-FD2D51682542}" type="pres">
      <dgm:prSet presAssocID="{46DD1ACA-22E7-41E7-8A06-4A060365D71A}" presName="comp" presStyleCnt="0"/>
      <dgm:spPr/>
    </dgm:pt>
    <dgm:pt modelId="{EF8B9C91-DFE6-4CAD-A06E-31FED147C72D}" type="pres">
      <dgm:prSet presAssocID="{46DD1ACA-22E7-41E7-8A06-4A060365D71A}" presName="box" presStyleLbl="node1" presStyleIdx="1" presStyleCnt="3"/>
      <dgm:spPr/>
    </dgm:pt>
    <dgm:pt modelId="{176356A4-9CE2-4A34-B10A-FAB584AB9FBE}" type="pres">
      <dgm:prSet presAssocID="{46DD1ACA-22E7-41E7-8A06-4A060365D71A}" presName="img" presStyleLbl="fgImgPlace1" presStyleIdx="1" presStyleCnt="3"/>
      <dgm:spPr>
        <a:blipFill rotWithShape="1">
          <a:blip xmlns:r="http://schemas.openxmlformats.org/officeDocument/2006/relationships" r:embed="rId2"/>
          <a:stretch>
            <a:fillRect/>
          </a:stretch>
        </a:blipFill>
      </dgm:spPr>
    </dgm:pt>
    <dgm:pt modelId="{12843056-3523-436A-A2CF-15F67B5883ED}" type="pres">
      <dgm:prSet presAssocID="{46DD1ACA-22E7-41E7-8A06-4A060365D71A}" presName="text" presStyleLbl="node1" presStyleIdx="1" presStyleCnt="3">
        <dgm:presLayoutVars>
          <dgm:bulletEnabled val="1"/>
        </dgm:presLayoutVars>
      </dgm:prSet>
      <dgm:spPr/>
    </dgm:pt>
    <dgm:pt modelId="{87BFD41D-C0E1-4D24-BFA6-F4635E7FFD73}" type="pres">
      <dgm:prSet presAssocID="{B59E3C56-76DA-4021-8204-C66415C20727}" presName="spacer" presStyleCnt="0"/>
      <dgm:spPr/>
    </dgm:pt>
    <dgm:pt modelId="{930C5D1F-613A-48B0-A057-BA95C102CE1F}" type="pres">
      <dgm:prSet presAssocID="{D5B5E6B8-2AF5-43F6-BC14-76610A8ECF8C}" presName="comp" presStyleCnt="0"/>
      <dgm:spPr/>
    </dgm:pt>
    <dgm:pt modelId="{71895CB4-124F-438D-AD12-E44033EB0996}" type="pres">
      <dgm:prSet presAssocID="{D5B5E6B8-2AF5-43F6-BC14-76610A8ECF8C}" presName="box" presStyleLbl="node1" presStyleIdx="2" presStyleCnt="3"/>
      <dgm:spPr/>
    </dgm:pt>
    <dgm:pt modelId="{19CC9382-F6FC-4F44-9E11-6DFDB3C175CF}" type="pres">
      <dgm:prSet presAssocID="{D5B5E6B8-2AF5-43F6-BC14-76610A8ECF8C}" presName="img" presStyleLbl="fgImgPlace1" presStyleIdx="2" presStyleCnt="3"/>
      <dgm:spPr>
        <a:blipFill rotWithShape="1">
          <a:blip xmlns:r="http://schemas.openxmlformats.org/officeDocument/2006/relationships" r:embed="rId3"/>
          <a:stretch>
            <a:fillRect/>
          </a:stretch>
        </a:blipFill>
      </dgm:spPr>
    </dgm:pt>
    <dgm:pt modelId="{940F55E4-AFF2-49FA-A492-4B4A59DC36D7}" type="pres">
      <dgm:prSet presAssocID="{D5B5E6B8-2AF5-43F6-BC14-76610A8ECF8C}" presName="text" presStyleLbl="node1" presStyleIdx="2" presStyleCnt="3">
        <dgm:presLayoutVars>
          <dgm:bulletEnabled val="1"/>
        </dgm:presLayoutVars>
      </dgm:prSet>
      <dgm:spPr/>
    </dgm:pt>
  </dgm:ptLst>
  <dgm:cxnLst>
    <dgm:cxn modelId="{8C450C05-0189-4875-B58D-FE0CB7FAA736}" type="presOf" srcId="{46DD1ACA-22E7-41E7-8A06-4A060365D71A}" destId="{12843056-3523-436A-A2CF-15F67B5883ED}" srcOrd="1" destOrd="0" presId="urn:microsoft.com/office/officeart/2005/8/layout/vList4"/>
    <dgm:cxn modelId="{DBE2FE16-94D2-433C-846E-691C8C43C440}" type="presOf" srcId="{D5B5E6B8-2AF5-43F6-BC14-76610A8ECF8C}" destId="{940F55E4-AFF2-49FA-A492-4B4A59DC36D7}" srcOrd="1" destOrd="0" presId="urn:microsoft.com/office/officeart/2005/8/layout/vList4"/>
    <dgm:cxn modelId="{53315F27-8B6C-4DE6-9904-18F694422EF5}" type="presOf" srcId="{8464DC7F-F32D-4CC3-B32A-32AB850DD2EE}" destId="{EF8B9C91-DFE6-4CAD-A06E-31FED147C72D}" srcOrd="0" destOrd="1" presId="urn:microsoft.com/office/officeart/2005/8/layout/vList4"/>
    <dgm:cxn modelId="{660C0E2B-C5A4-44B9-929A-FAEF821D3A3A}" type="presOf" srcId="{D5B5E6B8-2AF5-43F6-BC14-76610A8ECF8C}" destId="{71895CB4-124F-438D-AD12-E44033EB0996}" srcOrd="0" destOrd="0" presId="urn:microsoft.com/office/officeart/2005/8/layout/vList4"/>
    <dgm:cxn modelId="{C3DC3930-9234-4696-A706-A0A58D4ACC63}" srcId="{356500C4-1BAC-4E8E-BB77-4D13E3FEFE64}" destId="{D5B5E6B8-2AF5-43F6-BC14-76610A8ECF8C}" srcOrd="2" destOrd="0" parTransId="{331E153E-AE1F-46D8-AF1C-0D4E9355183F}" sibTransId="{9118FEE9-01EB-4693-B2FC-6EE1272FAE8C}"/>
    <dgm:cxn modelId="{EC30CB3C-89F3-4F54-8E84-FBAEAF47C1C2}" type="presOf" srcId="{DB41F894-34FB-41F1-807B-434E776FD062}" destId="{2877E4BC-8377-4CCD-A8D5-76CA766CD0E8}" srcOrd="0" destOrd="1" presId="urn:microsoft.com/office/officeart/2005/8/layout/vList4"/>
    <dgm:cxn modelId="{48911550-C88C-4A95-BD9F-6965D0165214}" srcId="{D25789CD-B427-4679-BC3F-A93E52D4EE00}" destId="{DB41F894-34FB-41F1-807B-434E776FD062}" srcOrd="0" destOrd="0" parTransId="{8ABA067D-E7B6-4184-A81E-747D504E5B3B}" sibTransId="{42D56ADE-4612-4B04-A8DB-E3C2B9CA9E45}"/>
    <dgm:cxn modelId="{6D57147F-CA83-49D8-B9AE-241C27A40199}" type="presOf" srcId="{942EE8C9-4E94-4CDF-81F9-7E51584BE1BB}" destId="{71895CB4-124F-438D-AD12-E44033EB0996}" srcOrd="0" destOrd="1" presId="urn:microsoft.com/office/officeart/2005/8/layout/vList4"/>
    <dgm:cxn modelId="{57ED1F95-4695-460B-9000-0D0B37B4F4E5}" type="presOf" srcId="{DB41F894-34FB-41F1-807B-434E776FD062}" destId="{75B2BBF7-DB9E-4BE5-A206-D2DC1600B2EA}" srcOrd="1" destOrd="1" presId="urn:microsoft.com/office/officeart/2005/8/layout/vList4"/>
    <dgm:cxn modelId="{4DB90796-49F8-42BF-8672-0837A78675A5}" type="presOf" srcId="{8464DC7F-F32D-4CC3-B32A-32AB850DD2EE}" destId="{12843056-3523-436A-A2CF-15F67B5883ED}" srcOrd="1" destOrd="1" presId="urn:microsoft.com/office/officeart/2005/8/layout/vList4"/>
    <dgm:cxn modelId="{1583EFA1-4778-47AC-853E-1081C7EC9C39}" srcId="{356500C4-1BAC-4E8E-BB77-4D13E3FEFE64}" destId="{46DD1ACA-22E7-41E7-8A06-4A060365D71A}" srcOrd="1" destOrd="0" parTransId="{75E68962-D13E-4088-95A0-7D0F1470D290}" sibTransId="{B59E3C56-76DA-4021-8204-C66415C20727}"/>
    <dgm:cxn modelId="{BD4A7DB1-5DCB-40FD-8178-7FB93FC1E5A5}" type="presOf" srcId="{942EE8C9-4E94-4CDF-81F9-7E51584BE1BB}" destId="{940F55E4-AFF2-49FA-A492-4B4A59DC36D7}" srcOrd="1" destOrd="1" presId="urn:microsoft.com/office/officeart/2005/8/layout/vList4"/>
    <dgm:cxn modelId="{52C4F3B6-DCCE-4336-8371-4ED442CFDB20}" type="presOf" srcId="{46DD1ACA-22E7-41E7-8A06-4A060365D71A}" destId="{EF8B9C91-DFE6-4CAD-A06E-31FED147C72D}" srcOrd="0" destOrd="0" presId="urn:microsoft.com/office/officeart/2005/8/layout/vList4"/>
    <dgm:cxn modelId="{E51BA0B7-362B-4BCB-9415-1FF7E889B723}" type="presOf" srcId="{D25789CD-B427-4679-BC3F-A93E52D4EE00}" destId="{75B2BBF7-DB9E-4BE5-A206-D2DC1600B2EA}" srcOrd="1" destOrd="0" presId="urn:microsoft.com/office/officeart/2005/8/layout/vList4"/>
    <dgm:cxn modelId="{6D474AB8-1FBB-4022-966B-19460B2DC30E}" srcId="{D5B5E6B8-2AF5-43F6-BC14-76610A8ECF8C}" destId="{942EE8C9-4E94-4CDF-81F9-7E51584BE1BB}" srcOrd="0" destOrd="0" parTransId="{A3EFC92E-7115-46C7-8A2F-40132EFDCCF5}" sibTransId="{A775F7C0-9BA3-4891-A7B3-BC92256EB603}"/>
    <dgm:cxn modelId="{24B396B8-E097-4765-93DF-1F9EE5606D53}" type="presOf" srcId="{356500C4-1BAC-4E8E-BB77-4D13E3FEFE64}" destId="{1FDB0607-3844-48C0-9476-002A5918B245}" srcOrd="0" destOrd="0" presId="urn:microsoft.com/office/officeart/2005/8/layout/vList4"/>
    <dgm:cxn modelId="{AD968EB9-6B2E-4993-B1CF-C379A0AC40ED}" srcId="{46DD1ACA-22E7-41E7-8A06-4A060365D71A}" destId="{8464DC7F-F32D-4CC3-B32A-32AB850DD2EE}" srcOrd="0" destOrd="0" parTransId="{5302971E-281C-4078-ABF7-46DB0C33B671}" sibTransId="{C4BF3946-E754-4FF0-97F4-45040D6A6EA0}"/>
    <dgm:cxn modelId="{881DBDD4-AB2B-4FCC-A780-CA3F67508D12}" srcId="{356500C4-1BAC-4E8E-BB77-4D13E3FEFE64}" destId="{D25789CD-B427-4679-BC3F-A93E52D4EE00}" srcOrd="0" destOrd="0" parTransId="{67EF59A3-4AEF-481C-A9A5-132B29BFCCFC}" sibTransId="{39B5A725-C32F-4852-9157-390D4A86353B}"/>
    <dgm:cxn modelId="{D99DBFEF-E9F4-4692-9EEF-AA21293DA95F}" type="presOf" srcId="{D25789CD-B427-4679-BC3F-A93E52D4EE00}" destId="{2877E4BC-8377-4CCD-A8D5-76CA766CD0E8}" srcOrd="0" destOrd="0" presId="urn:microsoft.com/office/officeart/2005/8/layout/vList4"/>
    <dgm:cxn modelId="{B4183B12-151C-46FE-8A83-6527FD6BA133}" type="presParOf" srcId="{1FDB0607-3844-48C0-9476-002A5918B245}" destId="{95345B8A-0070-413B-8B01-979E8281282A}" srcOrd="0" destOrd="0" presId="urn:microsoft.com/office/officeart/2005/8/layout/vList4"/>
    <dgm:cxn modelId="{3EB89549-A4E9-4B3A-AE67-AD5F5D90CBB0}" type="presParOf" srcId="{95345B8A-0070-413B-8B01-979E8281282A}" destId="{2877E4BC-8377-4CCD-A8D5-76CA766CD0E8}" srcOrd="0" destOrd="0" presId="urn:microsoft.com/office/officeart/2005/8/layout/vList4"/>
    <dgm:cxn modelId="{A4F54B2E-F3A6-4775-8C40-9BC0ADA8BA25}" type="presParOf" srcId="{95345B8A-0070-413B-8B01-979E8281282A}" destId="{A4930EF8-512F-41FF-BEC9-C6D36F5FC551}" srcOrd="1" destOrd="0" presId="urn:microsoft.com/office/officeart/2005/8/layout/vList4"/>
    <dgm:cxn modelId="{CB38F364-613A-413F-AAB3-F05C3B8AA88A}" type="presParOf" srcId="{95345B8A-0070-413B-8B01-979E8281282A}" destId="{75B2BBF7-DB9E-4BE5-A206-D2DC1600B2EA}" srcOrd="2" destOrd="0" presId="urn:microsoft.com/office/officeart/2005/8/layout/vList4"/>
    <dgm:cxn modelId="{CF4A18C9-51EA-460A-9D23-D017451DAB1A}" type="presParOf" srcId="{1FDB0607-3844-48C0-9476-002A5918B245}" destId="{3DB3C02C-79EA-4C43-90D6-D0EE4BF2B242}" srcOrd="1" destOrd="0" presId="urn:microsoft.com/office/officeart/2005/8/layout/vList4"/>
    <dgm:cxn modelId="{D81FDA16-5890-45BC-B953-2C271B4FE267}" type="presParOf" srcId="{1FDB0607-3844-48C0-9476-002A5918B245}" destId="{20072CD1-33E9-4B4B-8C60-FD2D51682542}" srcOrd="2" destOrd="0" presId="urn:microsoft.com/office/officeart/2005/8/layout/vList4"/>
    <dgm:cxn modelId="{28F030F1-FA09-44FD-A4D9-B662DADCB31C}" type="presParOf" srcId="{20072CD1-33E9-4B4B-8C60-FD2D51682542}" destId="{EF8B9C91-DFE6-4CAD-A06E-31FED147C72D}" srcOrd="0" destOrd="0" presId="urn:microsoft.com/office/officeart/2005/8/layout/vList4"/>
    <dgm:cxn modelId="{BDE8B899-2188-47E2-AD52-98B61F94BAA7}" type="presParOf" srcId="{20072CD1-33E9-4B4B-8C60-FD2D51682542}" destId="{176356A4-9CE2-4A34-B10A-FAB584AB9FBE}" srcOrd="1" destOrd="0" presId="urn:microsoft.com/office/officeart/2005/8/layout/vList4"/>
    <dgm:cxn modelId="{7C21F8C4-BADE-424C-8DC1-B3FB3DBBEEED}" type="presParOf" srcId="{20072CD1-33E9-4B4B-8C60-FD2D51682542}" destId="{12843056-3523-436A-A2CF-15F67B5883ED}" srcOrd="2" destOrd="0" presId="urn:microsoft.com/office/officeart/2005/8/layout/vList4"/>
    <dgm:cxn modelId="{C18C7ECB-D5F7-49C1-A330-AFBC05CA4D63}" type="presParOf" srcId="{1FDB0607-3844-48C0-9476-002A5918B245}" destId="{87BFD41D-C0E1-4D24-BFA6-F4635E7FFD73}" srcOrd="3" destOrd="0" presId="urn:microsoft.com/office/officeart/2005/8/layout/vList4"/>
    <dgm:cxn modelId="{6EFE4FCA-6A60-4758-8998-61369B0C5FDB}" type="presParOf" srcId="{1FDB0607-3844-48C0-9476-002A5918B245}" destId="{930C5D1F-613A-48B0-A057-BA95C102CE1F}" srcOrd="4" destOrd="0" presId="urn:microsoft.com/office/officeart/2005/8/layout/vList4"/>
    <dgm:cxn modelId="{53CDCD22-FE25-4823-BEFC-E953D6D8F9C5}" type="presParOf" srcId="{930C5D1F-613A-48B0-A057-BA95C102CE1F}" destId="{71895CB4-124F-438D-AD12-E44033EB0996}" srcOrd="0" destOrd="0" presId="urn:microsoft.com/office/officeart/2005/8/layout/vList4"/>
    <dgm:cxn modelId="{D21CA8CC-7479-457B-96AD-A211AC115C68}" type="presParOf" srcId="{930C5D1F-613A-48B0-A057-BA95C102CE1F}" destId="{19CC9382-F6FC-4F44-9E11-6DFDB3C175CF}" srcOrd="1" destOrd="0" presId="urn:microsoft.com/office/officeart/2005/8/layout/vList4"/>
    <dgm:cxn modelId="{CD197770-E556-4E7E-87A4-CD09B654C070}" type="presParOf" srcId="{930C5D1F-613A-48B0-A057-BA95C102CE1F}" destId="{940F55E4-AFF2-49FA-A492-4B4A59DC36D7}" srcOrd="2" destOrd="0" presId="urn:microsoft.com/office/officeart/2005/8/layout/vList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9918E01-8AAA-4926-B20D-55864B7FAE17}" type="doc">
      <dgm:prSet loTypeId="urn:microsoft.com/office/officeart/2005/8/layout/radial4" loCatId="relationship" qsTypeId="urn:microsoft.com/office/officeart/2005/8/quickstyle/3d1" qsCatId="3D" csTypeId="urn:microsoft.com/office/officeart/2005/8/colors/colorful2" csCatId="colorful" phldr="1"/>
      <dgm:spPr/>
      <dgm:t>
        <a:bodyPr/>
        <a:lstStyle/>
        <a:p>
          <a:endParaRPr lang="en-US"/>
        </a:p>
      </dgm:t>
    </dgm:pt>
    <dgm:pt modelId="{9F2A521E-D6BA-452A-9DBA-D2B8834E71B9}">
      <dgm:prSet phldrT="[Text]"/>
      <dgm:spPr>
        <a:solidFill>
          <a:srgbClr val="202452"/>
        </a:solidFill>
      </dgm:spPr>
      <dgm:t>
        <a:bodyPr/>
        <a:lstStyle/>
        <a:p>
          <a:r>
            <a:rPr lang="en-US" dirty="0"/>
            <a:t>Level 1 Sanction</a:t>
          </a:r>
        </a:p>
      </dgm:t>
    </dgm:pt>
    <dgm:pt modelId="{EA269726-CAF1-49C7-A9A7-ADA2B37BDB3A}" type="parTrans" cxnId="{92DA383B-1F4A-425D-9AE9-A687C3D1B734}">
      <dgm:prSet/>
      <dgm:spPr/>
      <dgm:t>
        <a:bodyPr/>
        <a:lstStyle/>
        <a:p>
          <a:endParaRPr lang="en-US"/>
        </a:p>
      </dgm:t>
    </dgm:pt>
    <dgm:pt modelId="{4AFECC4C-881B-40C5-9F7E-F9B508ECC59A}" type="sibTrans" cxnId="{92DA383B-1F4A-425D-9AE9-A687C3D1B734}">
      <dgm:prSet/>
      <dgm:spPr/>
      <dgm:t>
        <a:bodyPr/>
        <a:lstStyle/>
        <a:p>
          <a:endParaRPr lang="en-US"/>
        </a:p>
      </dgm:t>
    </dgm:pt>
    <dgm:pt modelId="{83DB8B1B-3905-4F9C-8771-9E05F4B623CE}">
      <dgm:prSet phldrT="[Text]"/>
      <dgm:spPr>
        <a:solidFill>
          <a:srgbClr val="04A651"/>
        </a:solidFill>
      </dgm:spPr>
      <dgm:t>
        <a:bodyPr/>
        <a:lstStyle/>
        <a:p>
          <a:r>
            <a:rPr lang="en-US" dirty="0"/>
            <a:t>Never been sanctioned or first time being sanctioned</a:t>
          </a:r>
        </a:p>
      </dgm:t>
    </dgm:pt>
    <dgm:pt modelId="{79E73491-00D2-4B75-832D-90C97930C043}" type="parTrans" cxnId="{1030AE3C-4F1A-4C6E-A392-7E33B18E4B6C}">
      <dgm:prSet/>
      <dgm:spPr>
        <a:solidFill>
          <a:srgbClr val="04A651"/>
        </a:solidFill>
      </dgm:spPr>
      <dgm:t>
        <a:bodyPr/>
        <a:lstStyle/>
        <a:p>
          <a:endParaRPr lang="en-US" dirty="0"/>
        </a:p>
      </dgm:t>
    </dgm:pt>
    <dgm:pt modelId="{9E9577D5-E66E-4C7D-866D-5B2BF0331511}" type="sibTrans" cxnId="{1030AE3C-4F1A-4C6E-A392-7E33B18E4B6C}">
      <dgm:prSet/>
      <dgm:spPr/>
      <dgm:t>
        <a:bodyPr/>
        <a:lstStyle/>
        <a:p>
          <a:endParaRPr lang="en-US"/>
        </a:p>
      </dgm:t>
    </dgm:pt>
    <dgm:pt modelId="{3CBC2185-7D61-4536-AAC3-273C09DE9F88}">
      <dgm:prSet phldrT="[Text]"/>
      <dgm:spPr/>
      <dgm:t>
        <a:bodyPr/>
        <a:lstStyle/>
        <a:p>
          <a:r>
            <a:rPr lang="en-US" dirty="0"/>
            <a:t>Previous level 1 sanction was ended due to good cause</a:t>
          </a:r>
        </a:p>
      </dgm:t>
    </dgm:pt>
    <dgm:pt modelId="{587355A8-4D4A-49C7-A710-1A5DB6FAF635}" type="parTrans" cxnId="{3D1CA573-08E9-4E48-AFEF-C9DBD99E1E6A}">
      <dgm:prSet/>
      <dgm:spPr/>
      <dgm:t>
        <a:bodyPr/>
        <a:lstStyle/>
        <a:p>
          <a:endParaRPr lang="en-US" dirty="0"/>
        </a:p>
      </dgm:t>
    </dgm:pt>
    <dgm:pt modelId="{8E66B757-F78D-48B2-ADFA-B248E4C3104E}" type="sibTrans" cxnId="{3D1CA573-08E9-4E48-AFEF-C9DBD99E1E6A}">
      <dgm:prSet/>
      <dgm:spPr/>
      <dgm:t>
        <a:bodyPr/>
        <a:lstStyle/>
        <a:p>
          <a:endParaRPr lang="en-US"/>
        </a:p>
      </dgm:t>
    </dgm:pt>
    <dgm:pt modelId="{402D4F82-A27B-4550-8229-6DB8055C5E6E}" type="pres">
      <dgm:prSet presAssocID="{E9918E01-8AAA-4926-B20D-55864B7FAE17}" presName="cycle" presStyleCnt="0">
        <dgm:presLayoutVars>
          <dgm:chMax val="1"/>
          <dgm:dir/>
          <dgm:animLvl val="ctr"/>
          <dgm:resizeHandles val="exact"/>
        </dgm:presLayoutVars>
      </dgm:prSet>
      <dgm:spPr/>
    </dgm:pt>
    <dgm:pt modelId="{D082D837-AA84-4AD4-8393-D6C753172798}" type="pres">
      <dgm:prSet presAssocID="{9F2A521E-D6BA-452A-9DBA-D2B8834E71B9}" presName="centerShape" presStyleLbl="node0" presStyleIdx="0" presStyleCnt="1"/>
      <dgm:spPr/>
    </dgm:pt>
    <dgm:pt modelId="{CDA50620-DCE0-4FDE-A730-80395081DD90}" type="pres">
      <dgm:prSet presAssocID="{79E73491-00D2-4B75-832D-90C97930C043}" presName="parTrans" presStyleLbl="bgSibTrans2D1" presStyleIdx="0" presStyleCnt="2"/>
      <dgm:spPr/>
    </dgm:pt>
    <dgm:pt modelId="{887812DB-BA2E-4DC3-8BB2-A9FD77801FEC}" type="pres">
      <dgm:prSet presAssocID="{83DB8B1B-3905-4F9C-8771-9E05F4B623CE}" presName="node" presStyleLbl="node1" presStyleIdx="0" presStyleCnt="2">
        <dgm:presLayoutVars>
          <dgm:bulletEnabled val="1"/>
        </dgm:presLayoutVars>
      </dgm:prSet>
      <dgm:spPr/>
    </dgm:pt>
    <dgm:pt modelId="{AB0C6E28-B45B-4CF5-8623-33E59862282A}" type="pres">
      <dgm:prSet presAssocID="{587355A8-4D4A-49C7-A710-1A5DB6FAF635}" presName="parTrans" presStyleLbl="bgSibTrans2D1" presStyleIdx="1" presStyleCnt="2"/>
      <dgm:spPr/>
    </dgm:pt>
    <dgm:pt modelId="{E7D9885F-EBB8-441E-8E9B-91859B8ADD36}" type="pres">
      <dgm:prSet presAssocID="{3CBC2185-7D61-4536-AAC3-273C09DE9F88}" presName="node" presStyleLbl="node1" presStyleIdx="1" presStyleCnt="2">
        <dgm:presLayoutVars>
          <dgm:bulletEnabled val="1"/>
        </dgm:presLayoutVars>
      </dgm:prSet>
      <dgm:spPr/>
    </dgm:pt>
  </dgm:ptLst>
  <dgm:cxnLst>
    <dgm:cxn modelId="{92DA383B-1F4A-425D-9AE9-A687C3D1B734}" srcId="{E9918E01-8AAA-4926-B20D-55864B7FAE17}" destId="{9F2A521E-D6BA-452A-9DBA-D2B8834E71B9}" srcOrd="0" destOrd="0" parTransId="{EA269726-CAF1-49C7-A9A7-ADA2B37BDB3A}" sibTransId="{4AFECC4C-881B-40C5-9F7E-F9B508ECC59A}"/>
    <dgm:cxn modelId="{1030AE3C-4F1A-4C6E-A392-7E33B18E4B6C}" srcId="{9F2A521E-D6BA-452A-9DBA-D2B8834E71B9}" destId="{83DB8B1B-3905-4F9C-8771-9E05F4B623CE}" srcOrd="0" destOrd="0" parTransId="{79E73491-00D2-4B75-832D-90C97930C043}" sibTransId="{9E9577D5-E66E-4C7D-866D-5B2BF0331511}"/>
    <dgm:cxn modelId="{E69C2E47-6031-4D1C-BE4C-E4392DBDB485}" type="presOf" srcId="{E9918E01-8AAA-4926-B20D-55864B7FAE17}" destId="{402D4F82-A27B-4550-8229-6DB8055C5E6E}" srcOrd="0" destOrd="0" presId="urn:microsoft.com/office/officeart/2005/8/layout/radial4"/>
    <dgm:cxn modelId="{08536073-FAED-4B16-91D0-301D7857FAD2}" type="presOf" srcId="{9F2A521E-D6BA-452A-9DBA-D2B8834E71B9}" destId="{D082D837-AA84-4AD4-8393-D6C753172798}" srcOrd="0" destOrd="0" presId="urn:microsoft.com/office/officeart/2005/8/layout/radial4"/>
    <dgm:cxn modelId="{3D1CA573-08E9-4E48-AFEF-C9DBD99E1E6A}" srcId="{9F2A521E-D6BA-452A-9DBA-D2B8834E71B9}" destId="{3CBC2185-7D61-4536-AAC3-273C09DE9F88}" srcOrd="1" destOrd="0" parTransId="{587355A8-4D4A-49C7-A710-1A5DB6FAF635}" sibTransId="{8E66B757-F78D-48B2-ADFA-B248E4C3104E}"/>
    <dgm:cxn modelId="{F868DD76-9DB4-423D-9784-DF98B879E093}" type="presOf" srcId="{587355A8-4D4A-49C7-A710-1A5DB6FAF635}" destId="{AB0C6E28-B45B-4CF5-8623-33E59862282A}" srcOrd="0" destOrd="0" presId="urn:microsoft.com/office/officeart/2005/8/layout/radial4"/>
    <dgm:cxn modelId="{C8099280-0F24-4228-8DEE-2ECCB3E6CBE9}" type="presOf" srcId="{83DB8B1B-3905-4F9C-8771-9E05F4B623CE}" destId="{887812DB-BA2E-4DC3-8BB2-A9FD77801FEC}" srcOrd="0" destOrd="0" presId="urn:microsoft.com/office/officeart/2005/8/layout/radial4"/>
    <dgm:cxn modelId="{1A0254B1-416B-4DA3-8475-A86D4C6EF45E}" type="presOf" srcId="{3CBC2185-7D61-4536-AAC3-273C09DE9F88}" destId="{E7D9885F-EBB8-441E-8E9B-91859B8ADD36}" srcOrd="0" destOrd="0" presId="urn:microsoft.com/office/officeart/2005/8/layout/radial4"/>
    <dgm:cxn modelId="{DFE312E6-643C-490C-AE41-C2A95A0E4007}" type="presOf" srcId="{79E73491-00D2-4B75-832D-90C97930C043}" destId="{CDA50620-DCE0-4FDE-A730-80395081DD90}" srcOrd="0" destOrd="0" presId="urn:microsoft.com/office/officeart/2005/8/layout/radial4"/>
    <dgm:cxn modelId="{AC21CA03-6136-4ED3-BCE3-8D06138EE384}" type="presParOf" srcId="{402D4F82-A27B-4550-8229-6DB8055C5E6E}" destId="{D082D837-AA84-4AD4-8393-D6C753172798}" srcOrd="0" destOrd="0" presId="urn:microsoft.com/office/officeart/2005/8/layout/radial4"/>
    <dgm:cxn modelId="{9C620001-79CF-4339-87BB-5DF21668E03D}" type="presParOf" srcId="{402D4F82-A27B-4550-8229-6DB8055C5E6E}" destId="{CDA50620-DCE0-4FDE-A730-80395081DD90}" srcOrd="1" destOrd="0" presId="urn:microsoft.com/office/officeart/2005/8/layout/radial4"/>
    <dgm:cxn modelId="{EEB71602-E53D-4D75-8C46-50800A520BA7}" type="presParOf" srcId="{402D4F82-A27B-4550-8229-6DB8055C5E6E}" destId="{887812DB-BA2E-4DC3-8BB2-A9FD77801FEC}" srcOrd="2" destOrd="0" presId="urn:microsoft.com/office/officeart/2005/8/layout/radial4"/>
    <dgm:cxn modelId="{11DD5888-4BC0-443B-B93E-138D96BFFBB9}" type="presParOf" srcId="{402D4F82-A27B-4550-8229-6DB8055C5E6E}" destId="{AB0C6E28-B45B-4CF5-8623-33E59862282A}" srcOrd="3" destOrd="0" presId="urn:microsoft.com/office/officeart/2005/8/layout/radial4"/>
    <dgm:cxn modelId="{889BAFAD-5593-453D-8801-53C86FE331B6}" type="presParOf" srcId="{402D4F82-A27B-4550-8229-6DB8055C5E6E}" destId="{E7D9885F-EBB8-441E-8E9B-91859B8ADD36}" srcOrd="4" destOrd="0" presId="urn:microsoft.com/office/officeart/2005/8/layout/radial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9918E01-8AAA-4926-B20D-55864B7FAE17}" type="doc">
      <dgm:prSet loTypeId="urn:microsoft.com/office/officeart/2005/8/layout/radial4" loCatId="relationship" qsTypeId="urn:microsoft.com/office/officeart/2005/8/quickstyle/3d1" qsCatId="3D" csTypeId="urn:microsoft.com/office/officeart/2005/8/colors/colorful2" csCatId="colorful" phldr="1"/>
      <dgm:spPr/>
      <dgm:t>
        <a:bodyPr/>
        <a:lstStyle/>
        <a:p>
          <a:endParaRPr lang="en-US"/>
        </a:p>
      </dgm:t>
    </dgm:pt>
    <dgm:pt modelId="{9F2A521E-D6BA-452A-9DBA-D2B8834E71B9}">
      <dgm:prSet phldrT="[Text]"/>
      <dgm:spPr>
        <a:solidFill>
          <a:srgbClr val="202452"/>
        </a:solidFill>
      </dgm:spPr>
      <dgm:t>
        <a:bodyPr/>
        <a:lstStyle/>
        <a:p>
          <a:r>
            <a:rPr lang="en-US" dirty="0"/>
            <a:t>Level 2 Sanction</a:t>
          </a:r>
        </a:p>
      </dgm:t>
    </dgm:pt>
    <dgm:pt modelId="{EA269726-CAF1-49C7-A9A7-ADA2B37BDB3A}" type="parTrans" cxnId="{92DA383B-1F4A-425D-9AE9-A687C3D1B734}">
      <dgm:prSet/>
      <dgm:spPr/>
      <dgm:t>
        <a:bodyPr/>
        <a:lstStyle/>
        <a:p>
          <a:endParaRPr lang="en-US"/>
        </a:p>
      </dgm:t>
    </dgm:pt>
    <dgm:pt modelId="{4AFECC4C-881B-40C5-9F7E-F9B508ECC59A}" type="sibTrans" cxnId="{92DA383B-1F4A-425D-9AE9-A687C3D1B734}">
      <dgm:prSet/>
      <dgm:spPr/>
      <dgm:t>
        <a:bodyPr/>
        <a:lstStyle/>
        <a:p>
          <a:endParaRPr lang="en-US"/>
        </a:p>
      </dgm:t>
    </dgm:pt>
    <dgm:pt modelId="{83DB8B1B-3905-4F9C-8771-9E05F4B623CE}">
      <dgm:prSet phldrT="[Text]"/>
      <dgm:spPr>
        <a:solidFill>
          <a:srgbClr val="04A651"/>
        </a:solidFill>
      </dgm:spPr>
      <dgm:t>
        <a:bodyPr/>
        <a:lstStyle/>
        <a:p>
          <a:r>
            <a:rPr lang="en-US" dirty="0"/>
            <a:t>Previous sanction was a level 1 and no good cause</a:t>
          </a:r>
        </a:p>
      </dgm:t>
    </dgm:pt>
    <dgm:pt modelId="{79E73491-00D2-4B75-832D-90C97930C043}" type="parTrans" cxnId="{1030AE3C-4F1A-4C6E-A392-7E33B18E4B6C}">
      <dgm:prSet/>
      <dgm:spPr>
        <a:solidFill>
          <a:srgbClr val="04A651"/>
        </a:solidFill>
        <a:ln>
          <a:solidFill>
            <a:srgbClr val="202452"/>
          </a:solidFill>
        </a:ln>
      </dgm:spPr>
      <dgm:t>
        <a:bodyPr/>
        <a:lstStyle/>
        <a:p>
          <a:endParaRPr lang="en-US" dirty="0"/>
        </a:p>
      </dgm:t>
    </dgm:pt>
    <dgm:pt modelId="{9E9577D5-E66E-4C7D-866D-5B2BF0331511}" type="sibTrans" cxnId="{1030AE3C-4F1A-4C6E-A392-7E33B18E4B6C}">
      <dgm:prSet/>
      <dgm:spPr/>
      <dgm:t>
        <a:bodyPr/>
        <a:lstStyle/>
        <a:p>
          <a:endParaRPr lang="en-US"/>
        </a:p>
      </dgm:t>
    </dgm:pt>
    <dgm:pt modelId="{0DBE138E-E8C9-46DB-87E6-3042E56A24A5}">
      <dgm:prSet phldrT="[Text]"/>
      <dgm:spPr/>
      <dgm:t>
        <a:bodyPr/>
        <a:lstStyle/>
        <a:p>
          <a:r>
            <a:rPr lang="en-US" dirty="0"/>
            <a:t>Previous level 2 sanction was ended due to good cause</a:t>
          </a:r>
        </a:p>
      </dgm:t>
    </dgm:pt>
    <dgm:pt modelId="{FC80DA60-B0C7-41DF-BF8A-383881A49A7D}" type="sibTrans" cxnId="{07FD94EE-993B-4D02-A28A-F367F6F8FB0F}">
      <dgm:prSet/>
      <dgm:spPr/>
      <dgm:t>
        <a:bodyPr/>
        <a:lstStyle/>
        <a:p>
          <a:endParaRPr lang="en-US"/>
        </a:p>
      </dgm:t>
    </dgm:pt>
    <dgm:pt modelId="{30703468-B58F-4419-A387-E23943363457}" type="parTrans" cxnId="{07FD94EE-993B-4D02-A28A-F367F6F8FB0F}">
      <dgm:prSet/>
      <dgm:spPr/>
      <dgm:t>
        <a:bodyPr/>
        <a:lstStyle/>
        <a:p>
          <a:endParaRPr lang="en-US" dirty="0"/>
        </a:p>
      </dgm:t>
    </dgm:pt>
    <dgm:pt modelId="{402D4F82-A27B-4550-8229-6DB8055C5E6E}" type="pres">
      <dgm:prSet presAssocID="{E9918E01-8AAA-4926-B20D-55864B7FAE17}" presName="cycle" presStyleCnt="0">
        <dgm:presLayoutVars>
          <dgm:chMax val="1"/>
          <dgm:dir/>
          <dgm:animLvl val="ctr"/>
          <dgm:resizeHandles val="exact"/>
        </dgm:presLayoutVars>
      </dgm:prSet>
      <dgm:spPr/>
    </dgm:pt>
    <dgm:pt modelId="{D082D837-AA84-4AD4-8393-D6C753172798}" type="pres">
      <dgm:prSet presAssocID="{9F2A521E-D6BA-452A-9DBA-D2B8834E71B9}" presName="centerShape" presStyleLbl="node0" presStyleIdx="0" presStyleCnt="1"/>
      <dgm:spPr/>
    </dgm:pt>
    <dgm:pt modelId="{CDA50620-DCE0-4FDE-A730-80395081DD90}" type="pres">
      <dgm:prSet presAssocID="{79E73491-00D2-4B75-832D-90C97930C043}" presName="parTrans" presStyleLbl="bgSibTrans2D1" presStyleIdx="0" presStyleCnt="2" custLinFactNeighborX="280" custLinFactNeighborY="34656"/>
      <dgm:spPr/>
    </dgm:pt>
    <dgm:pt modelId="{887812DB-BA2E-4DC3-8BB2-A9FD77801FEC}" type="pres">
      <dgm:prSet presAssocID="{83DB8B1B-3905-4F9C-8771-9E05F4B623CE}" presName="node" presStyleLbl="node1" presStyleIdx="0" presStyleCnt="2" custScaleX="103411" custScaleY="95706" custRadScaleRad="118615" custRadScaleInc="-4607">
        <dgm:presLayoutVars>
          <dgm:bulletEnabled val="1"/>
        </dgm:presLayoutVars>
      </dgm:prSet>
      <dgm:spPr/>
    </dgm:pt>
    <dgm:pt modelId="{7D9FF7D5-1313-4BEB-A4A6-5EE75644B2FB}" type="pres">
      <dgm:prSet presAssocID="{30703468-B58F-4419-A387-E23943363457}" presName="parTrans" presStyleLbl="bgSibTrans2D1" presStyleIdx="1" presStyleCnt="2" custLinFactNeighborX="-292" custLinFactNeighborY="37981"/>
      <dgm:spPr/>
    </dgm:pt>
    <dgm:pt modelId="{BC07E4A7-10D3-4839-B8F9-96C195AABA2E}" type="pres">
      <dgm:prSet presAssocID="{0DBE138E-E8C9-46DB-87E6-3042E56A24A5}" presName="node" presStyleLbl="node1" presStyleIdx="1" presStyleCnt="2" custScaleX="115305" custScaleY="111460" custRadScaleRad="100251" custRadScaleInc="159">
        <dgm:presLayoutVars>
          <dgm:bulletEnabled val="1"/>
        </dgm:presLayoutVars>
      </dgm:prSet>
      <dgm:spPr/>
    </dgm:pt>
  </dgm:ptLst>
  <dgm:cxnLst>
    <dgm:cxn modelId="{ED017E2A-1C7A-4C12-8683-F9F121BCD5B6}" type="presOf" srcId="{83DB8B1B-3905-4F9C-8771-9E05F4B623CE}" destId="{887812DB-BA2E-4DC3-8BB2-A9FD77801FEC}" srcOrd="0" destOrd="0" presId="urn:microsoft.com/office/officeart/2005/8/layout/radial4"/>
    <dgm:cxn modelId="{92DA383B-1F4A-425D-9AE9-A687C3D1B734}" srcId="{E9918E01-8AAA-4926-B20D-55864B7FAE17}" destId="{9F2A521E-D6BA-452A-9DBA-D2B8834E71B9}" srcOrd="0" destOrd="0" parTransId="{EA269726-CAF1-49C7-A9A7-ADA2B37BDB3A}" sibTransId="{4AFECC4C-881B-40C5-9F7E-F9B508ECC59A}"/>
    <dgm:cxn modelId="{1030AE3C-4F1A-4C6E-A392-7E33B18E4B6C}" srcId="{9F2A521E-D6BA-452A-9DBA-D2B8834E71B9}" destId="{83DB8B1B-3905-4F9C-8771-9E05F4B623CE}" srcOrd="0" destOrd="0" parTransId="{79E73491-00D2-4B75-832D-90C97930C043}" sibTransId="{9E9577D5-E66E-4C7D-866D-5B2BF0331511}"/>
    <dgm:cxn modelId="{61C3D93C-17D5-4ADE-9DB2-DFE134564DB1}" type="presOf" srcId="{30703468-B58F-4419-A387-E23943363457}" destId="{7D9FF7D5-1313-4BEB-A4A6-5EE75644B2FB}" srcOrd="0" destOrd="0" presId="urn:microsoft.com/office/officeart/2005/8/layout/radial4"/>
    <dgm:cxn modelId="{7CCFC977-2134-48B1-9206-A1B79AA0571F}" type="presOf" srcId="{E9918E01-8AAA-4926-B20D-55864B7FAE17}" destId="{402D4F82-A27B-4550-8229-6DB8055C5E6E}" srcOrd="0" destOrd="0" presId="urn:microsoft.com/office/officeart/2005/8/layout/radial4"/>
    <dgm:cxn modelId="{32F4E285-1BA8-41D5-AE7E-15943C91529F}" type="presOf" srcId="{9F2A521E-D6BA-452A-9DBA-D2B8834E71B9}" destId="{D082D837-AA84-4AD4-8393-D6C753172798}" srcOrd="0" destOrd="0" presId="urn:microsoft.com/office/officeart/2005/8/layout/radial4"/>
    <dgm:cxn modelId="{4F57B09B-4A74-43B2-889B-DECDC6620229}" type="presOf" srcId="{0DBE138E-E8C9-46DB-87E6-3042E56A24A5}" destId="{BC07E4A7-10D3-4839-B8F9-96C195AABA2E}" srcOrd="0" destOrd="0" presId="urn:microsoft.com/office/officeart/2005/8/layout/radial4"/>
    <dgm:cxn modelId="{07FD94EE-993B-4D02-A28A-F367F6F8FB0F}" srcId="{9F2A521E-D6BA-452A-9DBA-D2B8834E71B9}" destId="{0DBE138E-E8C9-46DB-87E6-3042E56A24A5}" srcOrd="1" destOrd="0" parTransId="{30703468-B58F-4419-A387-E23943363457}" sibTransId="{FC80DA60-B0C7-41DF-BF8A-383881A49A7D}"/>
    <dgm:cxn modelId="{8A1F67EF-CEA5-4B4D-8FF1-ADE80A84C34F}" type="presOf" srcId="{79E73491-00D2-4B75-832D-90C97930C043}" destId="{CDA50620-DCE0-4FDE-A730-80395081DD90}" srcOrd="0" destOrd="0" presId="urn:microsoft.com/office/officeart/2005/8/layout/radial4"/>
    <dgm:cxn modelId="{CF036D0F-B5DC-446D-A457-52531C32A45F}" type="presParOf" srcId="{402D4F82-A27B-4550-8229-6DB8055C5E6E}" destId="{D082D837-AA84-4AD4-8393-D6C753172798}" srcOrd="0" destOrd="0" presId="urn:microsoft.com/office/officeart/2005/8/layout/radial4"/>
    <dgm:cxn modelId="{56717D84-8E93-4AF6-8B05-51DC3C7065C1}" type="presParOf" srcId="{402D4F82-A27B-4550-8229-6DB8055C5E6E}" destId="{CDA50620-DCE0-4FDE-A730-80395081DD90}" srcOrd="1" destOrd="0" presId="urn:microsoft.com/office/officeart/2005/8/layout/radial4"/>
    <dgm:cxn modelId="{5B720835-484B-4A14-8BE0-31114AED99F5}" type="presParOf" srcId="{402D4F82-A27B-4550-8229-6DB8055C5E6E}" destId="{887812DB-BA2E-4DC3-8BB2-A9FD77801FEC}" srcOrd="2" destOrd="0" presId="urn:microsoft.com/office/officeart/2005/8/layout/radial4"/>
    <dgm:cxn modelId="{C95208D2-4C4B-4CCE-8D39-A3B4CC229B1D}" type="presParOf" srcId="{402D4F82-A27B-4550-8229-6DB8055C5E6E}" destId="{7D9FF7D5-1313-4BEB-A4A6-5EE75644B2FB}" srcOrd="3" destOrd="0" presId="urn:microsoft.com/office/officeart/2005/8/layout/radial4"/>
    <dgm:cxn modelId="{216285AE-66B3-4651-916C-8FE53B6723C1}" type="presParOf" srcId="{402D4F82-A27B-4550-8229-6DB8055C5E6E}" destId="{BC07E4A7-10D3-4839-B8F9-96C195AABA2E}" srcOrd="4" destOrd="0" presId="urn:microsoft.com/office/officeart/2005/8/layout/radial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9918E01-8AAA-4926-B20D-55864B7FAE17}" type="doc">
      <dgm:prSet loTypeId="urn:microsoft.com/office/officeart/2005/8/layout/equation1" loCatId="relationship" qsTypeId="urn:microsoft.com/office/officeart/2005/8/quickstyle/3d1" qsCatId="3D" csTypeId="urn:microsoft.com/office/officeart/2005/8/colors/colorful2" csCatId="colorful" phldr="1"/>
      <dgm:spPr/>
      <dgm:t>
        <a:bodyPr/>
        <a:lstStyle/>
        <a:p>
          <a:endParaRPr lang="en-US"/>
        </a:p>
      </dgm:t>
    </dgm:pt>
    <dgm:pt modelId="{9F2A521E-D6BA-452A-9DBA-D2B8834E71B9}">
      <dgm:prSet phldrT="[Text]"/>
      <dgm:spPr>
        <a:solidFill>
          <a:srgbClr val="04A651"/>
        </a:solidFill>
      </dgm:spPr>
      <dgm:t>
        <a:bodyPr/>
        <a:lstStyle/>
        <a:p>
          <a:r>
            <a:rPr lang="en-US" dirty="0"/>
            <a:t>Previous level 2 sanction</a:t>
          </a:r>
        </a:p>
      </dgm:t>
    </dgm:pt>
    <dgm:pt modelId="{EA269726-CAF1-49C7-A9A7-ADA2B37BDB3A}" type="parTrans" cxnId="{92DA383B-1F4A-425D-9AE9-A687C3D1B734}">
      <dgm:prSet/>
      <dgm:spPr/>
      <dgm:t>
        <a:bodyPr/>
        <a:lstStyle/>
        <a:p>
          <a:endParaRPr lang="en-US"/>
        </a:p>
      </dgm:t>
    </dgm:pt>
    <dgm:pt modelId="{4AFECC4C-881B-40C5-9F7E-F9B508ECC59A}" type="sibTrans" cxnId="{92DA383B-1F4A-425D-9AE9-A687C3D1B734}">
      <dgm:prSet/>
      <dgm:spPr>
        <a:solidFill>
          <a:srgbClr val="04A651"/>
        </a:solidFill>
      </dgm:spPr>
      <dgm:t>
        <a:bodyPr/>
        <a:lstStyle/>
        <a:p>
          <a:endParaRPr lang="en-US" dirty="0"/>
        </a:p>
      </dgm:t>
    </dgm:pt>
    <dgm:pt modelId="{83DB8B1B-3905-4F9C-8771-9E05F4B623CE}">
      <dgm:prSet phldrT="[Text]"/>
      <dgm:spPr/>
      <dgm:t>
        <a:bodyPr/>
        <a:lstStyle/>
        <a:p>
          <a:r>
            <a:rPr lang="en-US" dirty="0"/>
            <a:t>Level 3 sanction</a:t>
          </a:r>
        </a:p>
      </dgm:t>
    </dgm:pt>
    <dgm:pt modelId="{79E73491-00D2-4B75-832D-90C97930C043}" type="parTrans" cxnId="{1030AE3C-4F1A-4C6E-A392-7E33B18E4B6C}">
      <dgm:prSet/>
      <dgm:spPr/>
      <dgm:t>
        <a:bodyPr/>
        <a:lstStyle/>
        <a:p>
          <a:endParaRPr lang="en-US" dirty="0"/>
        </a:p>
      </dgm:t>
    </dgm:pt>
    <dgm:pt modelId="{9E9577D5-E66E-4C7D-866D-5B2BF0331511}" type="sibTrans" cxnId="{1030AE3C-4F1A-4C6E-A392-7E33B18E4B6C}">
      <dgm:prSet/>
      <dgm:spPr/>
      <dgm:t>
        <a:bodyPr/>
        <a:lstStyle/>
        <a:p>
          <a:endParaRPr lang="en-US"/>
        </a:p>
      </dgm:t>
    </dgm:pt>
    <dgm:pt modelId="{0553F40C-4015-4051-8912-F4917E0D97E6}">
      <dgm:prSet phldrT="[Text]"/>
      <dgm:spPr>
        <a:solidFill>
          <a:srgbClr val="202452"/>
        </a:solidFill>
      </dgm:spPr>
      <dgm:t>
        <a:bodyPr/>
        <a:lstStyle/>
        <a:p>
          <a:r>
            <a:rPr lang="en-US" dirty="0"/>
            <a:t>No good cause</a:t>
          </a:r>
        </a:p>
      </dgm:t>
    </dgm:pt>
    <dgm:pt modelId="{02674A39-19FD-4F2A-8389-1BED21A5DDCB}" type="parTrans" cxnId="{75574B0A-81D4-46E3-ACE1-C20C89698EE5}">
      <dgm:prSet/>
      <dgm:spPr/>
      <dgm:t>
        <a:bodyPr/>
        <a:lstStyle/>
        <a:p>
          <a:endParaRPr lang="en-US"/>
        </a:p>
      </dgm:t>
    </dgm:pt>
    <dgm:pt modelId="{785CE9CD-4761-4300-B21C-C35798C3B167}" type="sibTrans" cxnId="{75574B0A-81D4-46E3-ACE1-C20C89698EE5}">
      <dgm:prSet/>
      <dgm:spPr/>
      <dgm:t>
        <a:bodyPr/>
        <a:lstStyle/>
        <a:p>
          <a:endParaRPr lang="en-US" dirty="0"/>
        </a:p>
      </dgm:t>
    </dgm:pt>
    <dgm:pt modelId="{60BAED1F-BA60-450C-9398-914D9CF75445}" type="pres">
      <dgm:prSet presAssocID="{E9918E01-8AAA-4926-B20D-55864B7FAE17}" presName="linearFlow" presStyleCnt="0">
        <dgm:presLayoutVars>
          <dgm:dir/>
          <dgm:resizeHandles val="exact"/>
        </dgm:presLayoutVars>
      </dgm:prSet>
      <dgm:spPr/>
    </dgm:pt>
    <dgm:pt modelId="{DA870366-C4AB-4BEF-B109-BED3B4D0657B}" type="pres">
      <dgm:prSet presAssocID="{9F2A521E-D6BA-452A-9DBA-D2B8834E71B9}" presName="node" presStyleLbl="node1" presStyleIdx="0" presStyleCnt="3">
        <dgm:presLayoutVars>
          <dgm:bulletEnabled val="1"/>
        </dgm:presLayoutVars>
      </dgm:prSet>
      <dgm:spPr/>
    </dgm:pt>
    <dgm:pt modelId="{8CBD536A-6523-4EC2-86A7-CF23FFB651F2}" type="pres">
      <dgm:prSet presAssocID="{4AFECC4C-881B-40C5-9F7E-F9B508ECC59A}" presName="spacerL" presStyleCnt="0"/>
      <dgm:spPr/>
    </dgm:pt>
    <dgm:pt modelId="{E49B501C-633B-495C-AD0E-A7FA24576AAA}" type="pres">
      <dgm:prSet presAssocID="{4AFECC4C-881B-40C5-9F7E-F9B508ECC59A}" presName="sibTrans" presStyleLbl="sibTrans2D1" presStyleIdx="0" presStyleCnt="2"/>
      <dgm:spPr/>
    </dgm:pt>
    <dgm:pt modelId="{8E0B8047-F207-427C-A6AD-04F58286DD11}" type="pres">
      <dgm:prSet presAssocID="{4AFECC4C-881B-40C5-9F7E-F9B508ECC59A}" presName="spacerR" presStyleCnt="0"/>
      <dgm:spPr/>
    </dgm:pt>
    <dgm:pt modelId="{036C236B-5339-4804-A6EF-A305A2B55A8C}" type="pres">
      <dgm:prSet presAssocID="{0553F40C-4015-4051-8912-F4917E0D97E6}" presName="node" presStyleLbl="node1" presStyleIdx="1" presStyleCnt="3">
        <dgm:presLayoutVars>
          <dgm:bulletEnabled val="1"/>
        </dgm:presLayoutVars>
      </dgm:prSet>
      <dgm:spPr/>
    </dgm:pt>
    <dgm:pt modelId="{305BFFC8-8F3F-40F1-B7EB-D10652F6B0A0}" type="pres">
      <dgm:prSet presAssocID="{785CE9CD-4761-4300-B21C-C35798C3B167}" presName="spacerL" presStyleCnt="0"/>
      <dgm:spPr/>
    </dgm:pt>
    <dgm:pt modelId="{E03F3815-8632-442C-8B42-BF262B7BEFDF}" type="pres">
      <dgm:prSet presAssocID="{785CE9CD-4761-4300-B21C-C35798C3B167}" presName="sibTrans" presStyleLbl="sibTrans2D1" presStyleIdx="1" presStyleCnt="2"/>
      <dgm:spPr/>
    </dgm:pt>
    <dgm:pt modelId="{E9F31AAF-A91F-4350-B6FF-BE2504C3A054}" type="pres">
      <dgm:prSet presAssocID="{785CE9CD-4761-4300-B21C-C35798C3B167}" presName="spacerR" presStyleCnt="0"/>
      <dgm:spPr/>
    </dgm:pt>
    <dgm:pt modelId="{E79C3410-7B2C-4BD7-BD37-45689912E51F}" type="pres">
      <dgm:prSet presAssocID="{83DB8B1B-3905-4F9C-8771-9E05F4B623CE}" presName="node" presStyleLbl="node1" presStyleIdx="2" presStyleCnt="3">
        <dgm:presLayoutVars>
          <dgm:bulletEnabled val="1"/>
        </dgm:presLayoutVars>
      </dgm:prSet>
      <dgm:spPr/>
    </dgm:pt>
  </dgm:ptLst>
  <dgm:cxnLst>
    <dgm:cxn modelId="{75574B0A-81D4-46E3-ACE1-C20C89698EE5}" srcId="{E9918E01-8AAA-4926-B20D-55864B7FAE17}" destId="{0553F40C-4015-4051-8912-F4917E0D97E6}" srcOrd="1" destOrd="0" parTransId="{02674A39-19FD-4F2A-8389-1BED21A5DDCB}" sibTransId="{785CE9CD-4761-4300-B21C-C35798C3B167}"/>
    <dgm:cxn modelId="{C336F818-2AA1-4F76-9614-5E592A09F6D3}" type="presOf" srcId="{785CE9CD-4761-4300-B21C-C35798C3B167}" destId="{E03F3815-8632-442C-8B42-BF262B7BEFDF}" srcOrd="0" destOrd="0" presId="urn:microsoft.com/office/officeart/2005/8/layout/equation1"/>
    <dgm:cxn modelId="{92DA383B-1F4A-425D-9AE9-A687C3D1B734}" srcId="{E9918E01-8AAA-4926-B20D-55864B7FAE17}" destId="{9F2A521E-D6BA-452A-9DBA-D2B8834E71B9}" srcOrd="0" destOrd="0" parTransId="{EA269726-CAF1-49C7-A9A7-ADA2B37BDB3A}" sibTransId="{4AFECC4C-881B-40C5-9F7E-F9B508ECC59A}"/>
    <dgm:cxn modelId="{1030AE3C-4F1A-4C6E-A392-7E33B18E4B6C}" srcId="{E9918E01-8AAA-4926-B20D-55864B7FAE17}" destId="{83DB8B1B-3905-4F9C-8771-9E05F4B623CE}" srcOrd="2" destOrd="0" parTransId="{79E73491-00D2-4B75-832D-90C97930C043}" sibTransId="{9E9577D5-E66E-4C7D-866D-5B2BF0331511}"/>
    <dgm:cxn modelId="{BD49664A-E500-4D47-BB41-7C31412DB208}" type="presOf" srcId="{4AFECC4C-881B-40C5-9F7E-F9B508ECC59A}" destId="{E49B501C-633B-495C-AD0E-A7FA24576AAA}" srcOrd="0" destOrd="0" presId="urn:microsoft.com/office/officeart/2005/8/layout/equation1"/>
    <dgm:cxn modelId="{5751AE50-E6FD-46E1-9C9E-C2978AC2824E}" type="presOf" srcId="{E9918E01-8AAA-4926-B20D-55864B7FAE17}" destId="{60BAED1F-BA60-450C-9398-914D9CF75445}" srcOrd="0" destOrd="0" presId="urn:microsoft.com/office/officeart/2005/8/layout/equation1"/>
    <dgm:cxn modelId="{FC01D2BE-3FFC-44BB-ACE1-93990957D543}" type="presOf" srcId="{0553F40C-4015-4051-8912-F4917E0D97E6}" destId="{036C236B-5339-4804-A6EF-A305A2B55A8C}" srcOrd="0" destOrd="0" presId="urn:microsoft.com/office/officeart/2005/8/layout/equation1"/>
    <dgm:cxn modelId="{80758CC6-F7AB-486B-AD47-A93F3B0C223B}" type="presOf" srcId="{83DB8B1B-3905-4F9C-8771-9E05F4B623CE}" destId="{E79C3410-7B2C-4BD7-BD37-45689912E51F}" srcOrd="0" destOrd="0" presId="urn:microsoft.com/office/officeart/2005/8/layout/equation1"/>
    <dgm:cxn modelId="{19DDCFDA-1CE2-43E9-A250-F192080F6C8D}" type="presOf" srcId="{9F2A521E-D6BA-452A-9DBA-D2B8834E71B9}" destId="{DA870366-C4AB-4BEF-B109-BED3B4D0657B}" srcOrd="0" destOrd="0" presId="urn:microsoft.com/office/officeart/2005/8/layout/equation1"/>
    <dgm:cxn modelId="{D09AC733-943F-41C4-A13C-B168DD9910CF}" type="presParOf" srcId="{60BAED1F-BA60-450C-9398-914D9CF75445}" destId="{DA870366-C4AB-4BEF-B109-BED3B4D0657B}" srcOrd="0" destOrd="0" presId="urn:microsoft.com/office/officeart/2005/8/layout/equation1"/>
    <dgm:cxn modelId="{E7AC89AD-308D-4050-B548-9D0998CD3D18}" type="presParOf" srcId="{60BAED1F-BA60-450C-9398-914D9CF75445}" destId="{8CBD536A-6523-4EC2-86A7-CF23FFB651F2}" srcOrd="1" destOrd="0" presId="urn:microsoft.com/office/officeart/2005/8/layout/equation1"/>
    <dgm:cxn modelId="{76F58035-F162-4A5C-A294-089B05F646E6}" type="presParOf" srcId="{60BAED1F-BA60-450C-9398-914D9CF75445}" destId="{E49B501C-633B-495C-AD0E-A7FA24576AAA}" srcOrd="2" destOrd="0" presId="urn:microsoft.com/office/officeart/2005/8/layout/equation1"/>
    <dgm:cxn modelId="{D53AB9CD-1918-480C-85B7-1294852E9E84}" type="presParOf" srcId="{60BAED1F-BA60-450C-9398-914D9CF75445}" destId="{8E0B8047-F207-427C-A6AD-04F58286DD11}" srcOrd="3" destOrd="0" presId="urn:microsoft.com/office/officeart/2005/8/layout/equation1"/>
    <dgm:cxn modelId="{73682435-BFAB-4796-8AC9-8A4557708179}" type="presParOf" srcId="{60BAED1F-BA60-450C-9398-914D9CF75445}" destId="{036C236B-5339-4804-A6EF-A305A2B55A8C}" srcOrd="4" destOrd="0" presId="urn:microsoft.com/office/officeart/2005/8/layout/equation1"/>
    <dgm:cxn modelId="{7B06CF2B-025F-4982-979F-1104308E85A8}" type="presParOf" srcId="{60BAED1F-BA60-450C-9398-914D9CF75445}" destId="{305BFFC8-8F3F-40F1-B7EB-D10652F6B0A0}" srcOrd="5" destOrd="0" presId="urn:microsoft.com/office/officeart/2005/8/layout/equation1"/>
    <dgm:cxn modelId="{C04021DC-1F9B-4B0B-A8B7-A0A4B25B53A1}" type="presParOf" srcId="{60BAED1F-BA60-450C-9398-914D9CF75445}" destId="{E03F3815-8632-442C-8B42-BF262B7BEFDF}" srcOrd="6" destOrd="0" presId="urn:microsoft.com/office/officeart/2005/8/layout/equation1"/>
    <dgm:cxn modelId="{54B54D46-538A-4AD0-AF3E-6CC599ADB582}" type="presParOf" srcId="{60BAED1F-BA60-450C-9398-914D9CF75445}" destId="{E9F31AAF-A91F-4350-B6FF-BE2504C3A054}" srcOrd="7" destOrd="0" presId="urn:microsoft.com/office/officeart/2005/8/layout/equation1"/>
    <dgm:cxn modelId="{1CB76287-759A-463A-BD06-F3DAF90F3A41}" type="presParOf" srcId="{60BAED1F-BA60-450C-9398-914D9CF75445}" destId="{E79C3410-7B2C-4BD7-BD37-45689912E51F}" srcOrd="8" destOrd="0" presId="urn:microsoft.com/office/officeart/2005/8/layout/equati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4683D8A-EBD3-48A6-BB96-6BC093118A49}" type="doc">
      <dgm:prSet loTypeId="urn:microsoft.com/office/officeart/2005/8/layout/vList4#1" loCatId="list" qsTypeId="urn:microsoft.com/office/officeart/2005/8/quickstyle/3d2" qsCatId="3D" csTypeId="urn:microsoft.com/office/officeart/2005/8/colors/colorful1#4" csCatId="colorful" phldr="1"/>
      <dgm:spPr/>
      <dgm:t>
        <a:bodyPr/>
        <a:lstStyle/>
        <a:p>
          <a:endParaRPr lang="en-US"/>
        </a:p>
      </dgm:t>
    </dgm:pt>
    <dgm:pt modelId="{65D5C350-996F-4F46-9578-D82FF19F97E0}">
      <dgm:prSet phldrT="[Text]"/>
      <dgm:spPr>
        <a:solidFill>
          <a:srgbClr val="04A651"/>
        </a:solidFill>
      </dgm:spPr>
      <dgm:t>
        <a:bodyPr/>
        <a:lstStyle/>
        <a:p>
          <a:r>
            <a:rPr lang="en-US" dirty="0"/>
            <a:t>Vocational Training</a:t>
          </a:r>
        </a:p>
      </dgm:t>
    </dgm:pt>
    <dgm:pt modelId="{C74C7C8B-FF1C-481C-A2F2-99E6B417ED85}" type="parTrans" cxnId="{74057303-9471-4A64-9E2E-9D0C631631BB}">
      <dgm:prSet/>
      <dgm:spPr/>
      <dgm:t>
        <a:bodyPr/>
        <a:lstStyle/>
        <a:p>
          <a:endParaRPr lang="en-US"/>
        </a:p>
      </dgm:t>
    </dgm:pt>
    <dgm:pt modelId="{7F61458B-60E9-491D-8BAD-B94746837C2E}" type="sibTrans" cxnId="{74057303-9471-4A64-9E2E-9D0C631631BB}">
      <dgm:prSet/>
      <dgm:spPr/>
      <dgm:t>
        <a:bodyPr/>
        <a:lstStyle/>
        <a:p>
          <a:endParaRPr lang="en-US"/>
        </a:p>
      </dgm:t>
    </dgm:pt>
    <dgm:pt modelId="{E5AD393D-8F93-44AC-A661-C6A5CCC67A68}">
      <dgm:prSet phldrT="[Text]"/>
      <dgm:spPr/>
      <dgm:t>
        <a:bodyPr/>
        <a:lstStyle/>
        <a:p>
          <a:r>
            <a:rPr lang="en-US" dirty="0"/>
            <a:t>Job Search</a:t>
          </a:r>
        </a:p>
      </dgm:t>
    </dgm:pt>
    <dgm:pt modelId="{DF9948C4-8DC6-49C0-94D9-45A5849AE7A3}" type="parTrans" cxnId="{B2B944E7-567C-4FA0-A00A-8C6E56769C83}">
      <dgm:prSet/>
      <dgm:spPr/>
      <dgm:t>
        <a:bodyPr/>
        <a:lstStyle/>
        <a:p>
          <a:endParaRPr lang="en-US"/>
        </a:p>
      </dgm:t>
    </dgm:pt>
    <dgm:pt modelId="{9A4C4238-6686-47AE-8D95-A20C76A54D8E}" type="sibTrans" cxnId="{B2B944E7-567C-4FA0-A00A-8C6E56769C83}">
      <dgm:prSet/>
      <dgm:spPr/>
      <dgm:t>
        <a:bodyPr/>
        <a:lstStyle/>
        <a:p>
          <a:endParaRPr lang="en-US"/>
        </a:p>
      </dgm:t>
    </dgm:pt>
    <dgm:pt modelId="{C500A92C-9909-495A-A88F-8B5B4FB9A63A}">
      <dgm:prSet phldrT="[Text]"/>
      <dgm:spPr/>
      <dgm:t>
        <a:bodyPr/>
        <a:lstStyle/>
        <a:p>
          <a:r>
            <a:rPr lang="en-US" dirty="0">
              <a:solidFill>
                <a:srgbClr val="202452"/>
              </a:solidFill>
            </a:rPr>
            <a:t>Work Experience</a:t>
          </a:r>
        </a:p>
      </dgm:t>
    </dgm:pt>
    <dgm:pt modelId="{B386EA8E-D14A-4357-A86B-37AE9C59FE29}" type="parTrans" cxnId="{850031CB-7D3B-48C5-B4EC-5428559D5D4D}">
      <dgm:prSet/>
      <dgm:spPr/>
      <dgm:t>
        <a:bodyPr/>
        <a:lstStyle/>
        <a:p>
          <a:endParaRPr lang="en-US"/>
        </a:p>
      </dgm:t>
    </dgm:pt>
    <dgm:pt modelId="{CBDE4258-6CA6-439B-8000-52411C22D15E}" type="sibTrans" cxnId="{850031CB-7D3B-48C5-B4EC-5428559D5D4D}">
      <dgm:prSet/>
      <dgm:spPr/>
      <dgm:t>
        <a:bodyPr/>
        <a:lstStyle/>
        <a:p>
          <a:endParaRPr lang="en-US"/>
        </a:p>
      </dgm:t>
    </dgm:pt>
    <dgm:pt modelId="{22CCDCCD-293D-4933-B5CA-EAC8FD874E1A}">
      <dgm:prSet phldrT="[Text]"/>
      <dgm:spPr>
        <a:solidFill>
          <a:srgbClr val="202452"/>
        </a:solidFill>
      </dgm:spPr>
      <dgm:t>
        <a:bodyPr/>
        <a:lstStyle/>
        <a:p>
          <a:r>
            <a:rPr lang="en-US" dirty="0"/>
            <a:t>Getting your High School diploma or GED</a:t>
          </a:r>
        </a:p>
      </dgm:t>
    </dgm:pt>
    <dgm:pt modelId="{A999042D-8F20-4591-9BA4-4E15EABAF82E}" type="parTrans" cxnId="{2F424104-3017-43E6-B67F-A46DB5FE54F4}">
      <dgm:prSet/>
      <dgm:spPr/>
      <dgm:t>
        <a:bodyPr/>
        <a:lstStyle/>
        <a:p>
          <a:endParaRPr lang="en-US"/>
        </a:p>
      </dgm:t>
    </dgm:pt>
    <dgm:pt modelId="{9E8CDAC9-099E-4465-B509-2BBC9725A853}" type="sibTrans" cxnId="{2F424104-3017-43E6-B67F-A46DB5FE54F4}">
      <dgm:prSet/>
      <dgm:spPr/>
      <dgm:t>
        <a:bodyPr/>
        <a:lstStyle/>
        <a:p>
          <a:endParaRPr lang="en-US"/>
        </a:p>
      </dgm:t>
    </dgm:pt>
    <dgm:pt modelId="{78C3CFA4-C7CA-4884-AB80-E5343F47DC2E}" type="pres">
      <dgm:prSet presAssocID="{54683D8A-EBD3-48A6-BB96-6BC093118A49}" presName="linear" presStyleCnt="0">
        <dgm:presLayoutVars>
          <dgm:dir/>
          <dgm:resizeHandles val="exact"/>
        </dgm:presLayoutVars>
      </dgm:prSet>
      <dgm:spPr/>
    </dgm:pt>
    <dgm:pt modelId="{CB05F38F-2520-4E05-8515-64AA0B4B9F5D}" type="pres">
      <dgm:prSet presAssocID="{65D5C350-996F-4F46-9578-D82FF19F97E0}" presName="comp" presStyleCnt="0"/>
      <dgm:spPr/>
    </dgm:pt>
    <dgm:pt modelId="{3EA60CE1-3484-41F6-896F-B14CE84CC2B0}" type="pres">
      <dgm:prSet presAssocID="{65D5C350-996F-4F46-9578-D82FF19F97E0}" presName="box" presStyleLbl="node1" presStyleIdx="0" presStyleCnt="4"/>
      <dgm:spPr/>
    </dgm:pt>
    <dgm:pt modelId="{8E5444F3-F52C-4259-8F63-16DBA35860D1}" type="pres">
      <dgm:prSet presAssocID="{65D5C350-996F-4F46-9578-D82FF19F97E0}" presName="img" presStyleLbl="fgImgPlace1" presStyleIdx="0" presStyleCnt="4"/>
      <dgm:spPr>
        <a:blipFill rotWithShape="0">
          <a:blip xmlns:r="http://schemas.openxmlformats.org/officeDocument/2006/relationships" r:embed="rId1"/>
          <a:stretch>
            <a:fillRect/>
          </a:stretch>
        </a:blipFill>
      </dgm:spPr>
    </dgm:pt>
    <dgm:pt modelId="{C1B84B03-253D-4112-B198-062B6F3E00E8}" type="pres">
      <dgm:prSet presAssocID="{65D5C350-996F-4F46-9578-D82FF19F97E0}" presName="text" presStyleLbl="node1" presStyleIdx="0" presStyleCnt="4">
        <dgm:presLayoutVars>
          <dgm:bulletEnabled val="1"/>
        </dgm:presLayoutVars>
      </dgm:prSet>
      <dgm:spPr/>
    </dgm:pt>
    <dgm:pt modelId="{BC4C483D-C407-4FA0-9BEA-9E213D4B1EDF}" type="pres">
      <dgm:prSet presAssocID="{7F61458B-60E9-491D-8BAD-B94746837C2E}" presName="spacer" presStyleCnt="0"/>
      <dgm:spPr/>
    </dgm:pt>
    <dgm:pt modelId="{2637ABCD-36DD-4497-8940-B569C7B0D547}" type="pres">
      <dgm:prSet presAssocID="{E5AD393D-8F93-44AC-A661-C6A5CCC67A68}" presName="comp" presStyleCnt="0"/>
      <dgm:spPr/>
    </dgm:pt>
    <dgm:pt modelId="{A14950A7-DD9A-4E44-B37B-B6291FA84DA9}" type="pres">
      <dgm:prSet presAssocID="{E5AD393D-8F93-44AC-A661-C6A5CCC67A68}" presName="box" presStyleLbl="node1" presStyleIdx="1" presStyleCnt="4"/>
      <dgm:spPr/>
    </dgm:pt>
    <dgm:pt modelId="{DA533855-D646-409A-85A8-3AEA459AF8D0}" type="pres">
      <dgm:prSet presAssocID="{E5AD393D-8F93-44AC-A661-C6A5CCC67A68}" presName="img" presStyleLbl="fgImgPlace1" presStyleIdx="1" presStyleCnt="4"/>
      <dgm:spPr>
        <a:blipFill rotWithShape="0">
          <a:blip xmlns:r="http://schemas.openxmlformats.org/officeDocument/2006/relationships" r:embed="rId2"/>
          <a:stretch>
            <a:fillRect/>
          </a:stretch>
        </a:blipFill>
      </dgm:spPr>
    </dgm:pt>
    <dgm:pt modelId="{25E1D744-BA0C-4CE7-A28A-193CD3968649}" type="pres">
      <dgm:prSet presAssocID="{E5AD393D-8F93-44AC-A661-C6A5CCC67A68}" presName="text" presStyleLbl="node1" presStyleIdx="1" presStyleCnt="4">
        <dgm:presLayoutVars>
          <dgm:bulletEnabled val="1"/>
        </dgm:presLayoutVars>
      </dgm:prSet>
      <dgm:spPr/>
    </dgm:pt>
    <dgm:pt modelId="{5201E123-BFC5-49F0-B964-98988CAF667D}" type="pres">
      <dgm:prSet presAssocID="{9A4C4238-6686-47AE-8D95-A20C76A54D8E}" presName="spacer" presStyleCnt="0"/>
      <dgm:spPr/>
    </dgm:pt>
    <dgm:pt modelId="{8C547EB5-26B9-4EB1-A769-2BC6F6310746}" type="pres">
      <dgm:prSet presAssocID="{C500A92C-9909-495A-A88F-8B5B4FB9A63A}" presName="comp" presStyleCnt="0"/>
      <dgm:spPr/>
    </dgm:pt>
    <dgm:pt modelId="{69E5AB33-92B3-482A-82F7-9F418C831577}" type="pres">
      <dgm:prSet presAssocID="{C500A92C-9909-495A-A88F-8B5B4FB9A63A}" presName="box" presStyleLbl="node1" presStyleIdx="2" presStyleCnt="4"/>
      <dgm:spPr/>
    </dgm:pt>
    <dgm:pt modelId="{2E3DE7E5-E09E-477B-839E-B594021841F8}" type="pres">
      <dgm:prSet presAssocID="{C500A92C-9909-495A-A88F-8B5B4FB9A63A}" presName="img" presStyleLbl="fgImgPlace1" presStyleIdx="2" presStyleCnt="4"/>
      <dgm:spPr>
        <a:blipFill rotWithShape="0">
          <a:blip xmlns:r="http://schemas.openxmlformats.org/officeDocument/2006/relationships" r:embed="rId3"/>
          <a:stretch>
            <a:fillRect/>
          </a:stretch>
        </a:blipFill>
      </dgm:spPr>
    </dgm:pt>
    <dgm:pt modelId="{97EBC350-4F79-4C64-A550-A41C6237F95B}" type="pres">
      <dgm:prSet presAssocID="{C500A92C-9909-495A-A88F-8B5B4FB9A63A}" presName="text" presStyleLbl="node1" presStyleIdx="2" presStyleCnt="4">
        <dgm:presLayoutVars>
          <dgm:bulletEnabled val="1"/>
        </dgm:presLayoutVars>
      </dgm:prSet>
      <dgm:spPr/>
    </dgm:pt>
    <dgm:pt modelId="{A7BCB891-DD4D-497B-AEF9-18262D8840D0}" type="pres">
      <dgm:prSet presAssocID="{CBDE4258-6CA6-439B-8000-52411C22D15E}" presName="spacer" presStyleCnt="0"/>
      <dgm:spPr/>
    </dgm:pt>
    <dgm:pt modelId="{FBDCD78D-FDA7-4EE6-992B-6326DFC027C3}" type="pres">
      <dgm:prSet presAssocID="{22CCDCCD-293D-4933-B5CA-EAC8FD874E1A}" presName="comp" presStyleCnt="0"/>
      <dgm:spPr/>
    </dgm:pt>
    <dgm:pt modelId="{C10B3E4B-6E72-4496-B1D3-366F3F40E71B}" type="pres">
      <dgm:prSet presAssocID="{22CCDCCD-293D-4933-B5CA-EAC8FD874E1A}" presName="box" presStyleLbl="node1" presStyleIdx="3" presStyleCnt="4"/>
      <dgm:spPr/>
    </dgm:pt>
    <dgm:pt modelId="{56EEBEF3-EE2B-4CCD-8082-3F6A7762EC3C}" type="pres">
      <dgm:prSet presAssocID="{22CCDCCD-293D-4933-B5CA-EAC8FD874E1A}" presName="img" presStyleLbl="fgImgPlace1" presStyleIdx="3" presStyleCnt="4"/>
      <dgm:spPr>
        <a:blipFill rotWithShape="0">
          <a:blip xmlns:r="http://schemas.openxmlformats.org/officeDocument/2006/relationships" r:embed="rId4"/>
          <a:stretch>
            <a:fillRect/>
          </a:stretch>
        </a:blipFill>
      </dgm:spPr>
    </dgm:pt>
    <dgm:pt modelId="{15E4081E-46E2-4CD0-AF70-90E61C977801}" type="pres">
      <dgm:prSet presAssocID="{22CCDCCD-293D-4933-B5CA-EAC8FD874E1A}" presName="text" presStyleLbl="node1" presStyleIdx="3" presStyleCnt="4">
        <dgm:presLayoutVars>
          <dgm:bulletEnabled val="1"/>
        </dgm:presLayoutVars>
      </dgm:prSet>
      <dgm:spPr/>
    </dgm:pt>
  </dgm:ptLst>
  <dgm:cxnLst>
    <dgm:cxn modelId="{74057303-9471-4A64-9E2E-9D0C631631BB}" srcId="{54683D8A-EBD3-48A6-BB96-6BC093118A49}" destId="{65D5C350-996F-4F46-9578-D82FF19F97E0}" srcOrd="0" destOrd="0" parTransId="{C74C7C8B-FF1C-481C-A2F2-99E6B417ED85}" sibTransId="{7F61458B-60E9-491D-8BAD-B94746837C2E}"/>
    <dgm:cxn modelId="{2F424104-3017-43E6-B67F-A46DB5FE54F4}" srcId="{54683D8A-EBD3-48A6-BB96-6BC093118A49}" destId="{22CCDCCD-293D-4933-B5CA-EAC8FD874E1A}" srcOrd="3" destOrd="0" parTransId="{A999042D-8F20-4591-9BA4-4E15EABAF82E}" sibTransId="{9E8CDAC9-099E-4465-B509-2BBC9725A853}"/>
    <dgm:cxn modelId="{E92A815F-45FC-47A0-ACC5-2682C55438C6}" type="presOf" srcId="{65D5C350-996F-4F46-9578-D82FF19F97E0}" destId="{3EA60CE1-3484-41F6-896F-B14CE84CC2B0}" srcOrd="0" destOrd="0" presId="urn:microsoft.com/office/officeart/2005/8/layout/vList4#1"/>
    <dgm:cxn modelId="{EA8F6985-B27F-43F3-AC37-2D54DD47FAAC}" type="presOf" srcId="{65D5C350-996F-4F46-9578-D82FF19F97E0}" destId="{C1B84B03-253D-4112-B198-062B6F3E00E8}" srcOrd="1" destOrd="0" presId="urn:microsoft.com/office/officeart/2005/8/layout/vList4#1"/>
    <dgm:cxn modelId="{5E116C88-AB18-44F3-A428-9E90354C1DF0}" type="presOf" srcId="{54683D8A-EBD3-48A6-BB96-6BC093118A49}" destId="{78C3CFA4-C7CA-4884-AB80-E5343F47DC2E}" srcOrd="0" destOrd="0" presId="urn:microsoft.com/office/officeart/2005/8/layout/vList4#1"/>
    <dgm:cxn modelId="{AE2523A7-900D-4A28-A004-437FBAE6C134}" type="presOf" srcId="{C500A92C-9909-495A-A88F-8B5B4FB9A63A}" destId="{69E5AB33-92B3-482A-82F7-9F418C831577}" srcOrd="0" destOrd="0" presId="urn:microsoft.com/office/officeart/2005/8/layout/vList4#1"/>
    <dgm:cxn modelId="{B22F35C0-244D-4727-AB84-03A33421D848}" type="presOf" srcId="{22CCDCCD-293D-4933-B5CA-EAC8FD874E1A}" destId="{C10B3E4B-6E72-4496-B1D3-366F3F40E71B}" srcOrd="0" destOrd="0" presId="urn:microsoft.com/office/officeart/2005/8/layout/vList4#1"/>
    <dgm:cxn modelId="{246E5FC2-51C9-4805-ACE6-45F46F9A5DE5}" type="presOf" srcId="{E5AD393D-8F93-44AC-A661-C6A5CCC67A68}" destId="{25E1D744-BA0C-4CE7-A28A-193CD3968649}" srcOrd="1" destOrd="0" presId="urn:microsoft.com/office/officeart/2005/8/layout/vList4#1"/>
    <dgm:cxn modelId="{7E4BCEC5-D5C8-4557-A192-B8896CEEEF40}" type="presOf" srcId="{C500A92C-9909-495A-A88F-8B5B4FB9A63A}" destId="{97EBC350-4F79-4C64-A550-A41C6237F95B}" srcOrd="1" destOrd="0" presId="urn:microsoft.com/office/officeart/2005/8/layout/vList4#1"/>
    <dgm:cxn modelId="{850031CB-7D3B-48C5-B4EC-5428559D5D4D}" srcId="{54683D8A-EBD3-48A6-BB96-6BC093118A49}" destId="{C500A92C-9909-495A-A88F-8B5B4FB9A63A}" srcOrd="2" destOrd="0" parTransId="{B386EA8E-D14A-4357-A86B-37AE9C59FE29}" sibTransId="{CBDE4258-6CA6-439B-8000-52411C22D15E}"/>
    <dgm:cxn modelId="{F517D2D4-A261-42FB-881F-5BDC0D9D8FE9}" type="presOf" srcId="{22CCDCCD-293D-4933-B5CA-EAC8FD874E1A}" destId="{15E4081E-46E2-4CD0-AF70-90E61C977801}" srcOrd="1" destOrd="0" presId="urn:microsoft.com/office/officeart/2005/8/layout/vList4#1"/>
    <dgm:cxn modelId="{B2B944E7-567C-4FA0-A00A-8C6E56769C83}" srcId="{54683D8A-EBD3-48A6-BB96-6BC093118A49}" destId="{E5AD393D-8F93-44AC-A661-C6A5CCC67A68}" srcOrd="1" destOrd="0" parTransId="{DF9948C4-8DC6-49C0-94D9-45A5849AE7A3}" sibTransId="{9A4C4238-6686-47AE-8D95-A20C76A54D8E}"/>
    <dgm:cxn modelId="{B14F38F9-7937-4DA2-A2E0-8FE9F50B83F9}" type="presOf" srcId="{E5AD393D-8F93-44AC-A661-C6A5CCC67A68}" destId="{A14950A7-DD9A-4E44-B37B-B6291FA84DA9}" srcOrd="0" destOrd="0" presId="urn:microsoft.com/office/officeart/2005/8/layout/vList4#1"/>
    <dgm:cxn modelId="{CB2C9851-B912-41D3-942B-D1A8CE881113}" type="presParOf" srcId="{78C3CFA4-C7CA-4884-AB80-E5343F47DC2E}" destId="{CB05F38F-2520-4E05-8515-64AA0B4B9F5D}" srcOrd="0" destOrd="0" presId="urn:microsoft.com/office/officeart/2005/8/layout/vList4#1"/>
    <dgm:cxn modelId="{91E2D59B-8AD8-414D-8D67-7A6ABB46777D}" type="presParOf" srcId="{CB05F38F-2520-4E05-8515-64AA0B4B9F5D}" destId="{3EA60CE1-3484-41F6-896F-B14CE84CC2B0}" srcOrd="0" destOrd="0" presId="urn:microsoft.com/office/officeart/2005/8/layout/vList4#1"/>
    <dgm:cxn modelId="{F1624D55-270A-46B4-9A93-E8C6E3A90735}" type="presParOf" srcId="{CB05F38F-2520-4E05-8515-64AA0B4B9F5D}" destId="{8E5444F3-F52C-4259-8F63-16DBA35860D1}" srcOrd="1" destOrd="0" presId="urn:microsoft.com/office/officeart/2005/8/layout/vList4#1"/>
    <dgm:cxn modelId="{F586C827-DB08-46AF-95AA-0146D3852447}" type="presParOf" srcId="{CB05F38F-2520-4E05-8515-64AA0B4B9F5D}" destId="{C1B84B03-253D-4112-B198-062B6F3E00E8}" srcOrd="2" destOrd="0" presId="urn:microsoft.com/office/officeart/2005/8/layout/vList4#1"/>
    <dgm:cxn modelId="{0A59EEC4-AC1F-47D6-B0BA-3BF450300D71}" type="presParOf" srcId="{78C3CFA4-C7CA-4884-AB80-E5343F47DC2E}" destId="{BC4C483D-C407-4FA0-9BEA-9E213D4B1EDF}" srcOrd="1" destOrd="0" presId="urn:microsoft.com/office/officeart/2005/8/layout/vList4#1"/>
    <dgm:cxn modelId="{798DABC0-A10F-41B6-B7A1-FE00ABE86F12}" type="presParOf" srcId="{78C3CFA4-C7CA-4884-AB80-E5343F47DC2E}" destId="{2637ABCD-36DD-4497-8940-B569C7B0D547}" srcOrd="2" destOrd="0" presId="urn:microsoft.com/office/officeart/2005/8/layout/vList4#1"/>
    <dgm:cxn modelId="{A98B99E3-EB71-4D10-962B-74DA1E713ADE}" type="presParOf" srcId="{2637ABCD-36DD-4497-8940-B569C7B0D547}" destId="{A14950A7-DD9A-4E44-B37B-B6291FA84DA9}" srcOrd="0" destOrd="0" presId="urn:microsoft.com/office/officeart/2005/8/layout/vList4#1"/>
    <dgm:cxn modelId="{5E87A977-CA45-4B49-B3A3-C4AB9E01FC22}" type="presParOf" srcId="{2637ABCD-36DD-4497-8940-B569C7B0D547}" destId="{DA533855-D646-409A-85A8-3AEA459AF8D0}" srcOrd="1" destOrd="0" presId="urn:microsoft.com/office/officeart/2005/8/layout/vList4#1"/>
    <dgm:cxn modelId="{2AF2532F-0283-46F7-B03C-4DAC4ACF0132}" type="presParOf" srcId="{2637ABCD-36DD-4497-8940-B569C7B0D547}" destId="{25E1D744-BA0C-4CE7-A28A-193CD3968649}" srcOrd="2" destOrd="0" presId="urn:microsoft.com/office/officeart/2005/8/layout/vList4#1"/>
    <dgm:cxn modelId="{DA5B7D0E-AE2A-4EE3-B4B2-2B3CF920CBC2}" type="presParOf" srcId="{78C3CFA4-C7CA-4884-AB80-E5343F47DC2E}" destId="{5201E123-BFC5-49F0-B964-98988CAF667D}" srcOrd="3" destOrd="0" presId="urn:microsoft.com/office/officeart/2005/8/layout/vList4#1"/>
    <dgm:cxn modelId="{CF41A910-8FB4-40C5-88ED-991C39529278}" type="presParOf" srcId="{78C3CFA4-C7CA-4884-AB80-E5343F47DC2E}" destId="{8C547EB5-26B9-4EB1-A769-2BC6F6310746}" srcOrd="4" destOrd="0" presId="urn:microsoft.com/office/officeart/2005/8/layout/vList4#1"/>
    <dgm:cxn modelId="{7583233B-3314-4AF2-A7A5-237712574DAD}" type="presParOf" srcId="{8C547EB5-26B9-4EB1-A769-2BC6F6310746}" destId="{69E5AB33-92B3-482A-82F7-9F418C831577}" srcOrd="0" destOrd="0" presId="urn:microsoft.com/office/officeart/2005/8/layout/vList4#1"/>
    <dgm:cxn modelId="{0A1204DB-AF9B-4B97-B8B6-03EACB149306}" type="presParOf" srcId="{8C547EB5-26B9-4EB1-A769-2BC6F6310746}" destId="{2E3DE7E5-E09E-477B-839E-B594021841F8}" srcOrd="1" destOrd="0" presId="urn:microsoft.com/office/officeart/2005/8/layout/vList4#1"/>
    <dgm:cxn modelId="{34515462-3775-48A4-8266-C05D8A44D28C}" type="presParOf" srcId="{8C547EB5-26B9-4EB1-A769-2BC6F6310746}" destId="{97EBC350-4F79-4C64-A550-A41C6237F95B}" srcOrd="2" destOrd="0" presId="urn:microsoft.com/office/officeart/2005/8/layout/vList4#1"/>
    <dgm:cxn modelId="{354DD11A-1DCF-472F-9379-959195B7DC19}" type="presParOf" srcId="{78C3CFA4-C7CA-4884-AB80-E5343F47DC2E}" destId="{A7BCB891-DD4D-497B-AEF9-18262D8840D0}" srcOrd="5" destOrd="0" presId="urn:microsoft.com/office/officeart/2005/8/layout/vList4#1"/>
    <dgm:cxn modelId="{AC96D063-0CEB-4123-973F-34FAFC1A5AD0}" type="presParOf" srcId="{78C3CFA4-C7CA-4884-AB80-E5343F47DC2E}" destId="{FBDCD78D-FDA7-4EE6-992B-6326DFC027C3}" srcOrd="6" destOrd="0" presId="urn:microsoft.com/office/officeart/2005/8/layout/vList4#1"/>
    <dgm:cxn modelId="{A6700D30-91E7-4954-8887-F602DBB6BF59}" type="presParOf" srcId="{FBDCD78D-FDA7-4EE6-992B-6326DFC027C3}" destId="{C10B3E4B-6E72-4496-B1D3-366F3F40E71B}" srcOrd="0" destOrd="0" presId="urn:microsoft.com/office/officeart/2005/8/layout/vList4#1"/>
    <dgm:cxn modelId="{4633A4A3-1AC6-401A-A2DA-1A73B92EB3A2}" type="presParOf" srcId="{FBDCD78D-FDA7-4EE6-992B-6326DFC027C3}" destId="{56EEBEF3-EE2B-4CCD-8082-3F6A7762EC3C}" srcOrd="1" destOrd="0" presId="urn:microsoft.com/office/officeart/2005/8/layout/vList4#1"/>
    <dgm:cxn modelId="{AAF1E819-51CA-40AC-8F70-D9A2CDD2AFC1}" type="presParOf" srcId="{FBDCD78D-FDA7-4EE6-992B-6326DFC027C3}" destId="{15E4081E-46E2-4CD0-AF70-90E61C977801}" srcOrd="2" destOrd="0" presId="urn:microsoft.com/office/officeart/2005/8/layout/vList4#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BEF41FD-6D74-4181-9106-EFE2233FE5D7}" type="doc">
      <dgm:prSet loTypeId="urn:microsoft.com/office/officeart/2005/8/layout/vList3#1" loCatId="list" qsTypeId="urn:microsoft.com/office/officeart/2005/8/quickstyle/3d1" qsCatId="3D" csTypeId="urn:microsoft.com/office/officeart/2005/8/colors/accent3_2" csCatId="accent3" phldr="1"/>
      <dgm:spPr/>
      <dgm:t>
        <a:bodyPr/>
        <a:lstStyle/>
        <a:p>
          <a:endParaRPr lang="en-US"/>
        </a:p>
      </dgm:t>
    </dgm:pt>
    <dgm:pt modelId="{1FF39C96-2178-42C1-98B0-209AC1BCF706}">
      <dgm:prSet/>
      <dgm:spPr>
        <a:solidFill>
          <a:srgbClr val="04A651"/>
        </a:solidFill>
      </dgm:spPr>
      <dgm:t>
        <a:bodyPr/>
        <a:lstStyle/>
        <a:p>
          <a:pPr rtl="0"/>
          <a:r>
            <a:rPr lang="en-US" dirty="0"/>
            <a:t>If at any time you don’t agree with a decision on your SNAP case, including program services, you may file a complaint or grievance</a:t>
          </a:r>
        </a:p>
      </dgm:t>
    </dgm:pt>
    <dgm:pt modelId="{E2BBC94D-F6BA-4C07-8579-7BB324B6D403}" type="parTrans" cxnId="{44D4750E-0832-4261-A796-8AF193F61C7C}">
      <dgm:prSet/>
      <dgm:spPr/>
      <dgm:t>
        <a:bodyPr/>
        <a:lstStyle/>
        <a:p>
          <a:endParaRPr lang="en-US"/>
        </a:p>
      </dgm:t>
    </dgm:pt>
    <dgm:pt modelId="{B3546347-691B-4187-8000-1DCEFCC20E20}" type="sibTrans" cxnId="{44D4750E-0832-4261-A796-8AF193F61C7C}">
      <dgm:prSet/>
      <dgm:spPr/>
      <dgm:t>
        <a:bodyPr/>
        <a:lstStyle/>
        <a:p>
          <a:endParaRPr lang="en-US"/>
        </a:p>
      </dgm:t>
    </dgm:pt>
    <dgm:pt modelId="{79C9DEB2-6A21-4260-934C-7296DDA7A2B1}" type="pres">
      <dgm:prSet presAssocID="{9BEF41FD-6D74-4181-9106-EFE2233FE5D7}" presName="linearFlow" presStyleCnt="0">
        <dgm:presLayoutVars>
          <dgm:dir/>
          <dgm:resizeHandles val="exact"/>
        </dgm:presLayoutVars>
      </dgm:prSet>
      <dgm:spPr/>
    </dgm:pt>
    <dgm:pt modelId="{8A39FBA3-FACB-43B9-B65B-066D02872213}" type="pres">
      <dgm:prSet presAssocID="{1FF39C96-2178-42C1-98B0-209AC1BCF706}" presName="composite" presStyleCnt="0"/>
      <dgm:spPr/>
    </dgm:pt>
    <dgm:pt modelId="{B2A1A561-6553-4BF9-BB53-D81D96E61494}" type="pres">
      <dgm:prSet presAssocID="{1FF39C96-2178-42C1-98B0-209AC1BCF706}" presName="imgShp" presStyleLbl="fgImgPlace1" presStyleIdx="0" presStyleCnt="1"/>
      <dgm:spPr>
        <a:blipFill rotWithShape="0">
          <a:blip xmlns:r="http://schemas.openxmlformats.org/officeDocument/2006/relationships" r:embed="rId1"/>
          <a:stretch>
            <a:fillRect/>
          </a:stretch>
        </a:blipFill>
      </dgm:spPr>
    </dgm:pt>
    <dgm:pt modelId="{2DA146FC-D3FD-490A-8A0C-83F1FE733476}" type="pres">
      <dgm:prSet presAssocID="{1FF39C96-2178-42C1-98B0-209AC1BCF706}" presName="txShp" presStyleLbl="node1" presStyleIdx="0" presStyleCnt="1">
        <dgm:presLayoutVars>
          <dgm:bulletEnabled val="1"/>
        </dgm:presLayoutVars>
      </dgm:prSet>
      <dgm:spPr/>
    </dgm:pt>
  </dgm:ptLst>
  <dgm:cxnLst>
    <dgm:cxn modelId="{44D4750E-0832-4261-A796-8AF193F61C7C}" srcId="{9BEF41FD-6D74-4181-9106-EFE2233FE5D7}" destId="{1FF39C96-2178-42C1-98B0-209AC1BCF706}" srcOrd="0" destOrd="0" parTransId="{E2BBC94D-F6BA-4C07-8579-7BB324B6D403}" sibTransId="{B3546347-691B-4187-8000-1DCEFCC20E20}"/>
    <dgm:cxn modelId="{3A369231-DA40-42C5-84A5-F771A02CBFD5}" type="presOf" srcId="{9BEF41FD-6D74-4181-9106-EFE2233FE5D7}" destId="{79C9DEB2-6A21-4260-934C-7296DDA7A2B1}" srcOrd="0" destOrd="0" presId="urn:microsoft.com/office/officeart/2005/8/layout/vList3#1"/>
    <dgm:cxn modelId="{BF0298BE-DB27-435C-B456-3C0AD1860175}" type="presOf" srcId="{1FF39C96-2178-42C1-98B0-209AC1BCF706}" destId="{2DA146FC-D3FD-490A-8A0C-83F1FE733476}" srcOrd="0" destOrd="0" presId="urn:microsoft.com/office/officeart/2005/8/layout/vList3#1"/>
    <dgm:cxn modelId="{15F1498C-8DAE-4E88-B7F4-7D8C74034B15}" type="presParOf" srcId="{79C9DEB2-6A21-4260-934C-7296DDA7A2B1}" destId="{8A39FBA3-FACB-43B9-B65B-066D02872213}" srcOrd="0" destOrd="0" presId="urn:microsoft.com/office/officeart/2005/8/layout/vList3#1"/>
    <dgm:cxn modelId="{47662B29-43BC-41F3-B8EC-64D51D2FA78D}" type="presParOf" srcId="{8A39FBA3-FACB-43B9-B65B-066D02872213}" destId="{B2A1A561-6553-4BF9-BB53-D81D96E61494}" srcOrd="0" destOrd="0" presId="urn:microsoft.com/office/officeart/2005/8/layout/vList3#1"/>
    <dgm:cxn modelId="{19DF42A3-24CD-43ED-884C-FB88ABA9ECF1}" type="presParOf" srcId="{8A39FBA3-FACB-43B9-B65B-066D02872213}" destId="{2DA146FC-D3FD-490A-8A0C-83F1FE733476}" srcOrd="1" destOrd="0" presId="urn:microsoft.com/office/officeart/2005/8/layout/vList3#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86B44B0-2F88-431D-B1BE-1FA33CEAFF54}" type="doc">
      <dgm:prSet loTypeId="urn:microsoft.com/office/officeart/2005/8/layout/hierarchy3" loCatId="hierarchy" qsTypeId="urn:microsoft.com/office/officeart/2005/8/quickstyle/3d1" qsCatId="3D" csTypeId="urn:microsoft.com/office/officeart/2005/8/colors/colorful4" csCatId="colorful" phldr="1"/>
      <dgm:spPr/>
      <dgm:t>
        <a:bodyPr/>
        <a:lstStyle/>
        <a:p>
          <a:endParaRPr lang="en-US"/>
        </a:p>
      </dgm:t>
    </dgm:pt>
    <dgm:pt modelId="{B9946D77-A7AD-4DF8-9004-6CEB33D8A696}">
      <dgm:prSet/>
      <dgm:spPr>
        <a:solidFill>
          <a:srgbClr val="E2C549"/>
        </a:solidFill>
      </dgm:spPr>
      <dgm:t>
        <a:bodyPr/>
        <a:lstStyle/>
        <a:p>
          <a:pPr rtl="0"/>
          <a:r>
            <a:rPr lang="en-US" dirty="0"/>
            <a:t>The LWDB will</a:t>
          </a:r>
        </a:p>
      </dgm:t>
    </dgm:pt>
    <dgm:pt modelId="{C1DD616B-2DCC-4392-9AA1-1C2A96AF0774}" type="parTrans" cxnId="{9744F18D-1AFE-4266-97E7-9388FF590764}">
      <dgm:prSet/>
      <dgm:spPr/>
      <dgm:t>
        <a:bodyPr/>
        <a:lstStyle/>
        <a:p>
          <a:endParaRPr lang="en-US"/>
        </a:p>
      </dgm:t>
    </dgm:pt>
    <dgm:pt modelId="{43FBF85D-EA1B-43F4-944F-AAA2314D8FBF}" type="sibTrans" cxnId="{9744F18D-1AFE-4266-97E7-9388FF590764}">
      <dgm:prSet/>
      <dgm:spPr/>
      <dgm:t>
        <a:bodyPr/>
        <a:lstStyle/>
        <a:p>
          <a:endParaRPr lang="en-US"/>
        </a:p>
      </dgm:t>
    </dgm:pt>
    <dgm:pt modelId="{964E1351-AAEC-4F04-AA99-E0F20E7AF40D}">
      <dgm:prSet/>
      <dgm:spPr>
        <a:ln>
          <a:solidFill>
            <a:srgbClr val="E2C549"/>
          </a:solidFill>
        </a:ln>
      </dgm:spPr>
      <dgm:t>
        <a:bodyPr/>
        <a:lstStyle/>
        <a:p>
          <a:pPr rtl="0"/>
          <a:r>
            <a:rPr lang="en-US" dirty="0">
              <a:solidFill>
                <a:srgbClr val="202452"/>
              </a:solidFill>
            </a:rPr>
            <a:t>Designate the hearing officer(s)</a:t>
          </a:r>
        </a:p>
      </dgm:t>
    </dgm:pt>
    <dgm:pt modelId="{3DF5F723-94DB-4192-8D91-229A40EB5ECE}" type="parTrans" cxnId="{AF24F19C-E1E4-4CBE-BC00-2D309DC7F24A}">
      <dgm:prSet/>
      <dgm:spPr>
        <a:ln>
          <a:solidFill>
            <a:srgbClr val="202452"/>
          </a:solidFill>
        </a:ln>
      </dgm:spPr>
      <dgm:t>
        <a:bodyPr/>
        <a:lstStyle/>
        <a:p>
          <a:endParaRPr lang="en-US" dirty="0"/>
        </a:p>
      </dgm:t>
    </dgm:pt>
    <dgm:pt modelId="{50C0B019-DBE1-469A-9D38-6F7901C0CD4E}" type="sibTrans" cxnId="{AF24F19C-E1E4-4CBE-BC00-2D309DC7F24A}">
      <dgm:prSet/>
      <dgm:spPr/>
      <dgm:t>
        <a:bodyPr/>
        <a:lstStyle/>
        <a:p>
          <a:endParaRPr lang="en-US"/>
        </a:p>
      </dgm:t>
    </dgm:pt>
    <dgm:pt modelId="{988C2E51-D216-44EC-84D6-608D944D4DA5}">
      <dgm:prSet/>
      <dgm:spPr>
        <a:ln>
          <a:solidFill>
            <a:srgbClr val="E2C549"/>
          </a:solidFill>
        </a:ln>
      </dgm:spPr>
      <dgm:t>
        <a:bodyPr/>
        <a:lstStyle/>
        <a:p>
          <a:pPr rtl="0"/>
          <a:r>
            <a:rPr lang="en-US" dirty="0">
              <a:solidFill>
                <a:srgbClr val="202452"/>
              </a:solidFill>
            </a:rPr>
            <a:t>Schedule the hearing</a:t>
          </a:r>
        </a:p>
      </dgm:t>
    </dgm:pt>
    <dgm:pt modelId="{AF2E7016-6170-4F19-A53C-139748061360}" type="parTrans" cxnId="{7D6435DF-8417-4E2D-84D5-8113B70CAAFD}">
      <dgm:prSet/>
      <dgm:spPr>
        <a:ln>
          <a:solidFill>
            <a:srgbClr val="202452"/>
          </a:solidFill>
        </a:ln>
      </dgm:spPr>
      <dgm:t>
        <a:bodyPr/>
        <a:lstStyle/>
        <a:p>
          <a:endParaRPr lang="en-US" dirty="0"/>
        </a:p>
      </dgm:t>
    </dgm:pt>
    <dgm:pt modelId="{2710E7B8-06B7-44C8-B204-87137F24C7F0}" type="sibTrans" cxnId="{7D6435DF-8417-4E2D-84D5-8113B70CAAFD}">
      <dgm:prSet/>
      <dgm:spPr/>
      <dgm:t>
        <a:bodyPr/>
        <a:lstStyle/>
        <a:p>
          <a:endParaRPr lang="en-US"/>
        </a:p>
      </dgm:t>
    </dgm:pt>
    <dgm:pt modelId="{D321265E-1D98-4DB5-9F87-B6DB0BB0CF41}">
      <dgm:prSet/>
      <dgm:spPr>
        <a:ln>
          <a:solidFill>
            <a:srgbClr val="E2C549"/>
          </a:solidFill>
        </a:ln>
      </dgm:spPr>
      <dgm:t>
        <a:bodyPr/>
        <a:lstStyle/>
        <a:p>
          <a:pPr rtl="0"/>
          <a:r>
            <a:rPr lang="en-US" dirty="0">
              <a:solidFill>
                <a:srgbClr val="202452"/>
              </a:solidFill>
            </a:rPr>
            <a:t>Notify you via hearing notice</a:t>
          </a:r>
        </a:p>
      </dgm:t>
    </dgm:pt>
    <dgm:pt modelId="{9DAF139D-FD9B-4B04-9ED9-2E975A62C046}" type="parTrans" cxnId="{D0359DA1-0875-4855-A6C4-C5A008E37073}">
      <dgm:prSet/>
      <dgm:spPr>
        <a:ln>
          <a:solidFill>
            <a:srgbClr val="202452"/>
          </a:solidFill>
        </a:ln>
      </dgm:spPr>
      <dgm:t>
        <a:bodyPr/>
        <a:lstStyle/>
        <a:p>
          <a:endParaRPr lang="en-US" dirty="0"/>
        </a:p>
      </dgm:t>
    </dgm:pt>
    <dgm:pt modelId="{F58A3D02-D2F8-4B36-B1D5-84748201D3BA}" type="sibTrans" cxnId="{D0359DA1-0875-4855-A6C4-C5A008E37073}">
      <dgm:prSet/>
      <dgm:spPr/>
      <dgm:t>
        <a:bodyPr/>
        <a:lstStyle/>
        <a:p>
          <a:endParaRPr lang="en-US"/>
        </a:p>
      </dgm:t>
    </dgm:pt>
    <dgm:pt modelId="{F24A57DC-B010-4DFF-BC50-EBAB7334B6A7}">
      <dgm:prSet/>
      <dgm:spPr>
        <a:ln>
          <a:solidFill>
            <a:srgbClr val="E2C549"/>
          </a:solidFill>
        </a:ln>
      </dgm:spPr>
      <dgm:t>
        <a:bodyPr/>
        <a:lstStyle/>
        <a:p>
          <a:pPr rtl="0"/>
          <a:endParaRPr lang="en-US" dirty="0">
            <a:solidFill>
              <a:srgbClr val="202452"/>
            </a:solidFill>
          </a:endParaRPr>
        </a:p>
      </dgm:t>
    </dgm:pt>
    <dgm:pt modelId="{504621F5-ECEE-4D81-8D42-C6434240678F}" type="parTrans" cxnId="{A1B41C9D-705C-427B-AFFD-9284F87E213D}">
      <dgm:prSet/>
      <dgm:spPr/>
      <dgm:t>
        <a:bodyPr/>
        <a:lstStyle/>
        <a:p>
          <a:endParaRPr lang="en-US"/>
        </a:p>
      </dgm:t>
    </dgm:pt>
    <dgm:pt modelId="{36BB8057-90D4-42AB-9938-8A93BBEF9A04}" type="sibTrans" cxnId="{A1B41C9D-705C-427B-AFFD-9284F87E213D}">
      <dgm:prSet/>
      <dgm:spPr/>
      <dgm:t>
        <a:bodyPr/>
        <a:lstStyle/>
        <a:p>
          <a:endParaRPr lang="en-US"/>
        </a:p>
      </dgm:t>
    </dgm:pt>
    <dgm:pt modelId="{6622E179-7299-4D29-A9E4-8480E72704D9}">
      <dgm:prSet/>
      <dgm:spPr>
        <a:solidFill>
          <a:srgbClr val="04A651"/>
        </a:solidFill>
      </dgm:spPr>
      <dgm:t>
        <a:bodyPr/>
        <a:lstStyle/>
        <a:p>
          <a:pPr rtl="0"/>
          <a:r>
            <a:rPr lang="en-US" dirty="0"/>
            <a:t>The notice will be</a:t>
          </a:r>
        </a:p>
      </dgm:t>
    </dgm:pt>
    <dgm:pt modelId="{E785285E-0DA3-42C3-B017-2FA45E60BF53}" type="parTrans" cxnId="{BCAE34B2-DE62-4FF9-BF44-691C849E3355}">
      <dgm:prSet/>
      <dgm:spPr/>
      <dgm:t>
        <a:bodyPr/>
        <a:lstStyle/>
        <a:p>
          <a:endParaRPr lang="en-US"/>
        </a:p>
      </dgm:t>
    </dgm:pt>
    <dgm:pt modelId="{3E8E0947-4654-4148-9655-74BA3624B517}" type="sibTrans" cxnId="{BCAE34B2-DE62-4FF9-BF44-691C849E3355}">
      <dgm:prSet/>
      <dgm:spPr/>
      <dgm:t>
        <a:bodyPr/>
        <a:lstStyle/>
        <a:p>
          <a:endParaRPr lang="en-US"/>
        </a:p>
      </dgm:t>
    </dgm:pt>
    <dgm:pt modelId="{D9942473-1142-49BC-B62A-C8F3BCF069E2}">
      <dgm:prSet/>
      <dgm:spPr>
        <a:ln>
          <a:solidFill>
            <a:srgbClr val="04A651"/>
          </a:solidFill>
        </a:ln>
      </dgm:spPr>
      <dgm:t>
        <a:bodyPr/>
        <a:lstStyle/>
        <a:p>
          <a:pPr rtl="0"/>
          <a:r>
            <a:rPr lang="en-US" dirty="0">
              <a:solidFill>
                <a:srgbClr val="202452"/>
              </a:solidFill>
            </a:rPr>
            <a:t>Sent by certified mail</a:t>
          </a:r>
        </a:p>
      </dgm:t>
    </dgm:pt>
    <dgm:pt modelId="{9BADB832-7800-4678-8382-CE43EDD542EB}" type="parTrans" cxnId="{3A6EBEAE-D10C-4487-A1ED-8C543F3CE5C2}">
      <dgm:prSet/>
      <dgm:spPr>
        <a:ln>
          <a:solidFill>
            <a:srgbClr val="202452"/>
          </a:solidFill>
        </a:ln>
      </dgm:spPr>
      <dgm:t>
        <a:bodyPr/>
        <a:lstStyle/>
        <a:p>
          <a:endParaRPr lang="en-US" dirty="0"/>
        </a:p>
      </dgm:t>
    </dgm:pt>
    <dgm:pt modelId="{84933CBA-8C0C-4E33-B1B2-A03D0FFBEE90}" type="sibTrans" cxnId="{3A6EBEAE-D10C-4487-A1ED-8C543F3CE5C2}">
      <dgm:prSet/>
      <dgm:spPr/>
      <dgm:t>
        <a:bodyPr/>
        <a:lstStyle/>
        <a:p>
          <a:endParaRPr lang="en-US"/>
        </a:p>
      </dgm:t>
    </dgm:pt>
    <dgm:pt modelId="{966BB410-F3D8-4D80-8766-A68B04B5E385}">
      <dgm:prSet/>
      <dgm:spPr>
        <a:ln>
          <a:solidFill>
            <a:srgbClr val="04A651"/>
          </a:solidFill>
        </a:ln>
      </dgm:spPr>
      <dgm:t>
        <a:bodyPr/>
        <a:lstStyle/>
        <a:p>
          <a:pPr rtl="0"/>
          <a:r>
            <a:rPr lang="en-US" dirty="0">
              <a:solidFill>
                <a:srgbClr val="202452"/>
              </a:solidFill>
            </a:rPr>
            <a:t>With a return receipt</a:t>
          </a:r>
        </a:p>
      </dgm:t>
    </dgm:pt>
    <dgm:pt modelId="{8B3D6C66-EA30-4101-BB57-40833FB8CA4E}" type="parTrans" cxnId="{51D217E8-DEA3-47D3-AD19-1E8DEE92AB6C}">
      <dgm:prSet/>
      <dgm:spPr>
        <a:ln>
          <a:solidFill>
            <a:srgbClr val="202452"/>
          </a:solidFill>
        </a:ln>
      </dgm:spPr>
      <dgm:t>
        <a:bodyPr/>
        <a:lstStyle/>
        <a:p>
          <a:endParaRPr lang="en-US" dirty="0"/>
        </a:p>
      </dgm:t>
    </dgm:pt>
    <dgm:pt modelId="{857538E4-99CC-4ECD-8CA0-920DD0FCF3AE}" type="sibTrans" cxnId="{51D217E8-DEA3-47D3-AD19-1E8DEE92AB6C}">
      <dgm:prSet/>
      <dgm:spPr/>
      <dgm:t>
        <a:bodyPr/>
        <a:lstStyle/>
        <a:p>
          <a:endParaRPr lang="en-US"/>
        </a:p>
      </dgm:t>
    </dgm:pt>
    <dgm:pt modelId="{00C38441-4D20-4B8F-BC7F-35ACA4647152}">
      <dgm:prSet/>
      <dgm:spPr>
        <a:ln>
          <a:solidFill>
            <a:srgbClr val="04A651"/>
          </a:solidFill>
        </a:ln>
      </dgm:spPr>
      <dgm:t>
        <a:bodyPr/>
        <a:lstStyle/>
        <a:p>
          <a:pPr rtl="0"/>
          <a:r>
            <a:rPr lang="en-US" dirty="0">
              <a:solidFill>
                <a:srgbClr val="202452"/>
              </a:solidFill>
            </a:rPr>
            <a:t>At least 15 days before the hearing</a:t>
          </a:r>
        </a:p>
      </dgm:t>
    </dgm:pt>
    <dgm:pt modelId="{7AB54DAC-2009-4682-A303-60E54DA78E6F}" type="parTrans" cxnId="{0AFD485D-2C5A-4DA7-8C30-A9DED4A16FF6}">
      <dgm:prSet/>
      <dgm:spPr>
        <a:ln>
          <a:solidFill>
            <a:srgbClr val="202452"/>
          </a:solidFill>
        </a:ln>
      </dgm:spPr>
      <dgm:t>
        <a:bodyPr/>
        <a:lstStyle/>
        <a:p>
          <a:endParaRPr lang="en-US" dirty="0"/>
        </a:p>
      </dgm:t>
    </dgm:pt>
    <dgm:pt modelId="{5E6FC20A-C1D6-4A5B-B69B-7C685D9D9CC9}" type="sibTrans" cxnId="{0AFD485D-2C5A-4DA7-8C30-A9DED4A16FF6}">
      <dgm:prSet/>
      <dgm:spPr/>
      <dgm:t>
        <a:bodyPr/>
        <a:lstStyle/>
        <a:p>
          <a:endParaRPr lang="en-US"/>
        </a:p>
      </dgm:t>
    </dgm:pt>
    <dgm:pt modelId="{498FCB61-4541-49A1-97E6-EDAB1C92FF44}">
      <dgm:prSet/>
      <dgm:spPr>
        <a:solidFill>
          <a:srgbClr val="202452"/>
        </a:solidFill>
      </dgm:spPr>
      <dgm:t>
        <a:bodyPr/>
        <a:lstStyle/>
        <a:p>
          <a:pPr rtl="0"/>
          <a:r>
            <a:rPr lang="en-US" dirty="0"/>
            <a:t>The notice will tell you the</a:t>
          </a:r>
        </a:p>
      </dgm:t>
    </dgm:pt>
    <dgm:pt modelId="{F50DECDE-707A-4806-B2C7-A476600926B2}" type="parTrans" cxnId="{9582CCE6-9060-4A89-AD22-F5D4D90DBA82}">
      <dgm:prSet/>
      <dgm:spPr/>
      <dgm:t>
        <a:bodyPr/>
        <a:lstStyle/>
        <a:p>
          <a:endParaRPr lang="en-US"/>
        </a:p>
      </dgm:t>
    </dgm:pt>
    <dgm:pt modelId="{7C42BA91-53BE-485E-8E95-D5092823DD52}" type="sibTrans" cxnId="{9582CCE6-9060-4A89-AD22-F5D4D90DBA82}">
      <dgm:prSet/>
      <dgm:spPr/>
      <dgm:t>
        <a:bodyPr/>
        <a:lstStyle/>
        <a:p>
          <a:endParaRPr lang="en-US"/>
        </a:p>
      </dgm:t>
    </dgm:pt>
    <dgm:pt modelId="{5A183805-B4C2-4740-B48E-793F1CEC9F7A}">
      <dgm:prSet/>
      <dgm:spPr>
        <a:ln>
          <a:solidFill>
            <a:srgbClr val="202452"/>
          </a:solidFill>
        </a:ln>
      </dgm:spPr>
      <dgm:t>
        <a:bodyPr/>
        <a:lstStyle/>
        <a:p>
          <a:pPr rtl="0"/>
          <a:r>
            <a:rPr lang="en-US" dirty="0">
              <a:solidFill>
                <a:srgbClr val="202452"/>
              </a:solidFill>
            </a:rPr>
            <a:t>Hearing date</a:t>
          </a:r>
        </a:p>
      </dgm:t>
    </dgm:pt>
    <dgm:pt modelId="{0EC04A0E-D920-4859-9E6A-C361A97DC4D2}" type="parTrans" cxnId="{EAB83B81-4437-4AD7-BA92-0DCD6B2E14D8}">
      <dgm:prSet/>
      <dgm:spPr>
        <a:ln>
          <a:solidFill>
            <a:srgbClr val="202452"/>
          </a:solidFill>
        </a:ln>
      </dgm:spPr>
      <dgm:t>
        <a:bodyPr/>
        <a:lstStyle/>
        <a:p>
          <a:endParaRPr lang="en-US" dirty="0"/>
        </a:p>
      </dgm:t>
    </dgm:pt>
    <dgm:pt modelId="{966E8C5E-1B0F-4D36-A597-C9E60C6A01D8}" type="sibTrans" cxnId="{EAB83B81-4437-4AD7-BA92-0DCD6B2E14D8}">
      <dgm:prSet/>
      <dgm:spPr/>
      <dgm:t>
        <a:bodyPr/>
        <a:lstStyle/>
        <a:p>
          <a:endParaRPr lang="en-US"/>
        </a:p>
      </dgm:t>
    </dgm:pt>
    <dgm:pt modelId="{E5BE0296-D2DB-4BA8-9FE2-F797D6EF31A6}">
      <dgm:prSet/>
      <dgm:spPr>
        <a:ln>
          <a:solidFill>
            <a:srgbClr val="202452"/>
          </a:solidFill>
        </a:ln>
      </dgm:spPr>
      <dgm:t>
        <a:bodyPr/>
        <a:lstStyle/>
        <a:p>
          <a:pPr rtl="0"/>
          <a:r>
            <a:rPr lang="en-US" dirty="0">
              <a:solidFill>
                <a:srgbClr val="202452"/>
              </a:solidFill>
            </a:rPr>
            <a:t>Hearing time</a:t>
          </a:r>
        </a:p>
      </dgm:t>
    </dgm:pt>
    <dgm:pt modelId="{A7A5F728-579A-4335-B268-AB1BB62EE23B}" type="parTrans" cxnId="{B7B2C335-3831-4B19-A75A-FAB9260866F9}">
      <dgm:prSet/>
      <dgm:spPr>
        <a:ln>
          <a:solidFill>
            <a:srgbClr val="202452"/>
          </a:solidFill>
        </a:ln>
      </dgm:spPr>
      <dgm:t>
        <a:bodyPr/>
        <a:lstStyle/>
        <a:p>
          <a:endParaRPr lang="en-US" dirty="0"/>
        </a:p>
      </dgm:t>
    </dgm:pt>
    <dgm:pt modelId="{EA3D5CB0-ECC2-4190-ACF6-F4145D8A42F9}" type="sibTrans" cxnId="{B7B2C335-3831-4B19-A75A-FAB9260866F9}">
      <dgm:prSet/>
      <dgm:spPr/>
      <dgm:t>
        <a:bodyPr/>
        <a:lstStyle/>
        <a:p>
          <a:endParaRPr lang="en-US"/>
        </a:p>
      </dgm:t>
    </dgm:pt>
    <dgm:pt modelId="{9B0EECE9-1A4D-491B-ABD7-599E3D06095C}">
      <dgm:prSet/>
      <dgm:spPr>
        <a:ln>
          <a:solidFill>
            <a:srgbClr val="202452"/>
          </a:solidFill>
        </a:ln>
      </dgm:spPr>
      <dgm:t>
        <a:bodyPr/>
        <a:lstStyle/>
        <a:p>
          <a:pPr rtl="0"/>
          <a:r>
            <a:rPr lang="en-US" dirty="0">
              <a:solidFill>
                <a:srgbClr val="202452"/>
              </a:solidFill>
            </a:rPr>
            <a:t>Hearing location</a:t>
          </a:r>
        </a:p>
      </dgm:t>
    </dgm:pt>
    <dgm:pt modelId="{0F00144A-DB39-4875-8508-1191A7E22C57}" type="parTrans" cxnId="{FC09758B-2218-4947-9893-F8163B2921DB}">
      <dgm:prSet/>
      <dgm:spPr>
        <a:ln>
          <a:solidFill>
            <a:srgbClr val="202452"/>
          </a:solidFill>
        </a:ln>
      </dgm:spPr>
      <dgm:t>
        <a:bodyPr/>
        <a:lstStyle/>
        <a:p>
          <a:endParaRPr lang="en-US" dirty="0"/>
        </a:p>
      </dgm:t>
    </dgm:pt>
    <dgm:pt modelId="{5166E68C-DAE3-4EAA-BD73-47E175D6D08C}" type="sibTrans" cxnId="{FC09758B-2218-4947-9893-F8163B2921DB}">
      <dgm:prSet/>
      <dgm:spPr/>
      <dgm:t>
        <a:bodyPr/>
        <a:lstStyle/>
        <a:p>
          <a:endParaRPr lang="en-US"/>
        </a:p>
      </dgm:t>
    </dgm:pt>
    <dgm:pt modelId="{D045F23E-2615-4EDB-9624-23092C9CF83F}" type="pres">
      <dgm:prSet presAssocID="{086B44B0-2F88-431D-B1BE-1FA33CEAFF54}" presName="diagram" presStyleCnt="0">
        <dgm:presLayoutVars>
          <dgm:chPref val="1"/>
          <dgm:dir/>
          <dgm:animOne val="branch"/>
          <dgm:animLvl val="lvl"/>
          <dgm:resizeHandles/>
        </dgm:presLayoutVars>
      </dgm:prSet>
      <dgm:spPr/>
    </dgm:pt>
    <dgm:pt modelId="{C8C9150B-FD40-4B97-BED0-7539464944AC}" type="pres">
      <dgm:prSet presAssocID="{B9946D77-A7AD-4DF8-9004-6CEB33D8A696}" presName="root" presStyleCnt="0"/>
      <dgm:spPr/>
    </dgm:pt>
    <dgm:pt modelId="{8A863CB5-0104-4088-A201-B5D1860B6668}" type="pres">
      <dgm:prSet presAssocID="{B9946D77-A7AD-4DF8-9004-6CEB33D8A696}" presName="rootComposite" presStyleCnt="0"/>
      <dgm:spPr/>
    </dgm:pt>
    <dgm:pt modelId="{CFFF789E-3D10-47FF-BF58-B594835C4372}" type="pres">
      <dgm:prSet presAssocID="{B9946D77-A7AD-4DF8-9004-6CEB33D8A696}" presName="rootText" presStyleLbl="node1" presStyleIdx="0" presStyleCnt="3"/>
      <dgm:spPr/>
    </dgm:pt>
    <dgm:pt modelId="{2EB347F5-AF77-4A15-AEB4-DCB04F0C5D3D}" type="pres">
      <dgm:prSet presAssocID="{B9946D77-A7AD-4DF8-9004-6CEB33D8A696}" presName="rootConnector" presStyleLbl="node1" presStyleIdx="0" presStyleCnt="3"/>
      <dgm:spPr/>
    </dgm:pt>
    <dgm:pt modelId="{E0377CCD-D4C6-44E7-A2EA-682023299694}" type="pres">
      <dgm:prSet presAssocID="{B9946D77-A7AD-4DF8-9004-6CEB33D8A696}" presName="childShape" presStyleCnt="0"/>
      <dgm:spPr/>
    </dgm:pt>
    <dgm:pt modelId="{F16DEE96-7D00-426E-BF78-0E7198B2A82B}" type="pres">
      <dgm:prSet presAssocID="{3DF5F723-94DB-4192-8D91-229A40EB5ECE}" presName="Name13" presStyleLbl="parChTrans1D2" presStyleIdx="0" presStyleCnt="9"/>
      <dgm:spPr/>
    </dgm:pt>
    <dgm:pt modelId="{003F991F-E1A3-4A0D-8C2D-25F964510BF9}" type="pres">
      <dgm:prSet presAssocID="{964E1351-AAEC-4F04-AA99-E0F20E7AF40D}" presName="childText" presStyleLbl="bgAcc1" presStyleIdx="0" presStyleCnt="9">
        <dgm:presLayoutVars>
          <dgm:bulletEnabled val="1"/>
        </dgm:presLayoutVars>
      </dgm:prSet>
      <dgm:spPr/>
    </dgm:pt>
    <dgm:pt modelId="{331C5101-E05D-445E-9F95-DA53287AC29A}" type="pres">
      <dgm:prSet presAssocID="{AF2E7016-6170-4F19-A53C-139748061360}" presName="Name13" presStyleLbl="parChTrans1D2" presStyleIdx="1" presStyleCnt="9"/>
      <dgm:spPr/>
    </dgm:pt>
    <dgm:pt modelId="{45121779-C868-42F8-9BE7-0E17E97EDD56}" type="pres">
      <dgm:prSet presAssocID="{988C2E51-D216-44EC-84D6-608D944D4DA5}" presName="childText" presStyleLbl="bgAcc1" presStyleIdx="1" presStyleCnt="9">
        <dgm:presLayoutVars>
          <dgm:bulletEnabled val="1"/>
        </dgm:presLayoutVars>
      </dgm:prSet>
      <dgm:spPr/>
    </dgm:pt>
    <dgm:pt modelId="{8F767C21-242C-46D2-B071-2A5F8FEC5671}" type="pres">
      <dgm:prSet presAssocID="{9DAF139D-FD9B-4B04-9ED9-2E975A62C046}" presName="Name13" presStyleLbl="parChTrans1D2" presStyleIdx="2" presStyleCnt="9"/>
      <dgm:spPr/>
    </dgm:pt>
    <dgm:pt modelId="{DF189F0E-FC43-4F58-961F-41B92F8908AB}" type="pres">
      <dgm:prSet presAssocID="{D321265E-1D98-4DB5-9F87-B6DB0BB0CF41}" presName="childText" presStyleLbl="bgAcc1" presStyleIdx="2" presStyleCnt="9">
        <dgm:presLayoutVars>
          <dgm:bulletEnabled val="1"/>
        </dgm:presLayoutVars>
      </dgm:prSet>
      <dgm:spPr/>
    </dgm:pt>
    <dgm:pt modelId="{1EB35893-3A93-4A80-B7D3-D3F3608FF8A1}" type="pres">
      <dgm:prSet presAssocID="{6622E179-7299-4D29-A9E4-8480E72704D9}" presName="root" presStyleCnt="0"/>
      <dgm:spPr/>
    </dgm:pt>
    <dgm:pt modelId="{A086333C-FA5A-4EB0-8F7B-E3E21C4E2680}" type="pres">
      <dgm:prSet presAssocID="{6622E179-7299-4D29-A9E4-8480E72704D9}" presName="rootComposite" presStyleCnt="0"/>
      <dgm:spPr/>
    </dgm:pt>
    <dgm:pt modelId="{AAA3399B-33C2-4D77-A015-209E8D4484DB}" type="pres">
      <dgm:prSet presAssocID="{6622E179-7299-4D29-A9E4-8480E72704D9}" presName="rootText" presStyleLbl="node1" presStyleIdx="1" presStyleCnt="3"/>
      <dgm:spPr/>
    </dgm:pt>
    <dgm:pt modelId="{74EF8DC3-E0D7-47B4-A9A6-689368911797}" type="pres">
      <dgm:prSet presAssocID="{6622E179-7299-4D29-A9E4-8480E72704D9}" presName="rootConnector" presStyleLbl="node1" presStyleIdx="1" presStyleCnt="3"/>
      <dgm:spPr/>
    </dgm:pt>
    <dgm:pt modelId="{4DB32BDD-3491-4318-85AC-7B0940DE3F9C}" type="pres">
      <dgm:prSet presAssocID="{6622E179-7299-4D29-A9E4-8480E72704D9}" presName="childShape" presStyleCnt="0"/>
      <dgm:spPr/>
    </dgm:pt>
    <dgm:pt modelId="{806854D6-CA69-4F0F-B0C6-BCC089D1A550}" type="pres">
      <dgm:prSet presAssocID="{9BADB832-7800-4678-8382-CE43EDD542EB}" presName="Name13" presStyleLbl="parChTrans1D2" presStyleIdx="3" presStyleCnt="9"/>
      <dgm:spPr/>
    </dgm:pt>
    <dgm:pt modelId="{F2F4E89B-CD19-4B1B-A03F-DA5C5C7CBC20}" type="pres">
      <dgm:prSet presAssocID="{D9942473-1142-49BC-B62A-C8F3BCF069E2}" presName="childText" presStyleLbl="bgAcc1" presStyleIdx="3" presStyleCnt="9">
        <dgm:presLayoutVars>
          <dgm:bulletEnabled val="1"/>
        </dgm:presLayoutVars>
      </dgm:prSet>
      <dgm:spPr/>
    </dgm:pt>
    <dgm:pt modelId="{41F651FE-0185-43D8-9930-A4D68CECB868}" type="pres">
      <dgm:prSet presAssocID="{8B3D6C66-EA30-4101-BB57-40833FB8CA4E}" presName="Name13" presStyleLbl="parChTrans1D2" presStyleIdx="4" presStyleCnt="9"/>
      <dgm:spPr/>
    </dgm:pt>
    <dgm:pt modelId="{A6F12906-473D-4BDD-B909-1E62AC842BB3}" type="pres">
      <dgm:prSet presAssocID="{966BB410-F3D8-4D80-8766-A68B04B5E385}" presName="childText" presStyleLbl="bgAcc1" presStyleIdx="4" presStyleCnt="9">
        <dgm:presLayoutVars>
          <dgm:bulletEnabled val="1"/>
        </dgm:presLayoutVars>
      </dgm:prSet>
      <dgm:spPr/>
    </dgm:pt>
    <dgm:pt modelId="{90B9D6CD-2AEC-44AF-B985-4081F5583D85}" type="pres">
      <dgm:prSet presAssocID="{7AB54DAC-2009-4682-A303-60E54DA78E6F}" presName="Name13" presStyleLbl="parChTrans1D2" presStyleIdx="5" presStyleCnt="9"/>
      <dgm:spPr/>
    </dgm:pt>
    <dgm:pt modelId="{115CBDB3-ACD3-492F-99DB-333CD4DE665A}" type="pres">
      <dgm:prSet presAssocID="{00C38441-4D20-4B8F-BC7F-35ACA4647152}" presName="childText" presStyleLbl="bgAcc1" presStyleIdx="5" presStyleCnt="9">
        <dgm:presLayoutVars>
          <dgm:bulletEnabled val="1"/>
        </dgm:presLayoutVars>
      </dgm:prSet>
      <dgm:spPr/>
    </dgm:pt>
    <dgm:pt modelId="{E8058DA0-D840-4C10-8E4A-E65288FCF74F}" type="pres">
      <dgm:prSet presAssocID="{498FCB61-4541-49A1-97E6-EDAB1C92FF44}" presName="root" presStyleCnt="0"/>
      <dgm:spPr/>
    </dgm:pt>
    <dgm:pt modelId="{D26EF8A6-871A-440B-9EC0-DFD86898EA83}" type="pres">
      <dgm:prSet presAssocID="{498FCB61-4541-49A1-97E6-EDAB1C92FF44}" presName="rootComposite" presStyleCnt="0"/>
      <dgm:spPr/>
    </dgm:pt>
    <dgm:pt modelId="{81521062-591F-485E-97B4-0D2093DAA41E}" type="pres">
      <dgm:prSet presAssocID="{498FCB61-4541-49A1-97E6-EDAB1C92FF44}" presName="rootText" presStyleLbl="node1" presStyleIdx="2" presStyleCnt="3"/>
      <dgm:spPr/>
    </dgm:pt>
    <dgm:pt modelId="{130E73E8-0262-48DC-AF7E-205910360DA4}" type="pres">
      <dgm:prSet presAssocID="{498FCB61-4541-49A1-97E6-EDAB1C92FF44}" presName="rootConnector" presStyleLbl="node1" presStyleIdx="2" presStyleCnt="3"/>
      <dgm:spPr/>
    </dgm:pt>
    <dgm:pt modelId="{A72341FB-DAD1-4037-B954-2311A1C6835E}" type="pres">
      <dgm:prSet presAssocID="{498FCB61-4541-49A1-97E6-EDAB1C92FF44}" presName="childShape" presStyleCnt="0"/>
      <dgm:spPr/>
    </dgm:pt>
    <dgm:pt modelId="{91E1DFA8-18BB-464E-876F-ADE291CB98DC}" type="pres">
      <dgm:prSet presAssocID="{0EC04A0E-D920-4859-9E6A-C361A97DC4D2}" presName="Name13" presStyleLbl="parChTrans1D2" presStyleIdx="6" presStyleCnt="9"/>
      <dgm:spPr/>
    </dgm:pt>
    <dgm:pt modelId="{9E480A4B-D2CD-4EAF-B48F-4E938F3D203A}" type="pres">
      <dgm:prSet presAssocID="{5A183805-B4C2-4740-B48E-793F1CEC9F7A}" presName="childText" presStyleLbl="bgAcc1" presStyleIdx="6" presStyleCnt="9">
        <dgm:presLayoutVars>
          <dgm:bulletEnabled val="1"/>
        </dgm:presLayoutVars>
      </dgm:prSet>
      <dgm:spPr/>
    </dgm:pt>
    <dgm:pt modelId="{5C462E17-747D-4BF1-982B-425B558257AC}" type="pres">
      <dgm:prSet presAssocID="{A7A5F728-579A-4335-B268-AB1BB62EE23B}" presName="Name13" presStyleLbl="parChTrans1D2" presStyleIdx="7" presStyleCnt="9"/>
      <dgm:spPr/>
    </dgm:pt>
    <dgm:pt modelId="{5A6289CF-7663-406C-B53F-D741A72A32D4}" type="pres">
      <dgm:prSet presAssocID="{E5BE0296-D2DB-4BA8-9FE2-F797D6EF31A6}" presName="childText" presStyleLbl="bgAcc1" presStyleIdx="7" presStyleCnt="9">
        <dgm:presLayoutVars>
          <dgm:bulletEnabled val="1"/>
        </dgm:presLayoutVars>
      </dgm:prSet>
      <dgm:spPr/>
    </dgm:pt>
    <dgm:pt modelId="{BC7BF1F4-AD28-4D7F-8C62-CF6D98963501}" type="pres">
      <dgm:prSet presAssocID="{0F00144A-DB39-4875-8508-1191A7E22C57}" presName="Name13" presStyleLbl="parChTrans1D2" presStyleIdx="8" presStyleCnt="9"/>
      <dgm:spPr/>
    </dgm:pt>
    <dgm:pt modelId="{860448AE-9D68-4513-83FE-A70FAE1D4E30}" type="pres">
      <dgm:prSet presAssocID="{9B0EECE9-1A4D-491B-ABD7-599E3D06095C}" presName="childText" presStyleLbl="bgAcc1" presStyleIdx="8" presStyleCnt="9">
        <dgm:presLayoutVars>
          <dgm:bulletEnabled val="1"/>
        </dgm:presLayoutVars>
      </dgm:prSet>
      <dgm:spPr/>
    </dgm:pt>
  </dgm:ptLst>
  <dgm:cxnLst>
    <dgm:cxn modelId="{315A3214-FEEF-45F0-8611-6FD3526A611A}" type="presOf" srcId="{D321265E-1D98-4DB5-9F87-B6DB0BB0CF41}" destId="{DF189F0E-FC43-4F58-961F-41B92F8908AB}" srcOrd="0" destOrd="0" presId="urn:microsoft.com/office/officeart/2005/8/layout/hierarchy3"/>
    <dgm:cxn modelId="{9C852723-A273-427C-80B3-F36F6670F3CB}" type="presOf" srcId="{9B0EECE9-1A4D-491B-ABD7-599E3D06095C}" destId="{860448AE-9D68-4513-83FE-A70FAE1D4E30}" srcOrd="0" destOrd="0" presId="urn:microsoft.com/office/officeart/2005/8/layout/hierarchy3"/>
    <dgm:cxn modelId="{F8D01F29-AB72-47EB-9FD3-4E0BE14E3D0F}" type="presOf" srcId="{498FCB61-4541-49A1-97E6-EDAB1C92FF44}" destId="{81521062-591F-485E-97B4-0D2093DAA41E}" srcOrd="0" destOrd="0" presId="urn:microsoft.com/office/officeart/2005/8/layout/hierarchy3"/>
    <dgm:cxn modelId="{9F1EC630-BC3B-4160-BC5A-D8CB3759F705}" type="presOf" srcId="{6622E179-7299-4D29-A9E4-8480E72704D9}" destId="{74EF8DC3-E0D7-47B4-A9A6-689368911797}" srcOrd="1" destOrd="0" presId="urn:microsoft.com/office/officeart/2005/8/layout/hierarchy3"/>
    <dgm:cxn modelId="{B7B2C335-3831-4B19-A75A-FAB9260866F9}" srcId="{498FCB61-4541-49A1-97E6-EDAB1C92FF44}" destId="{E5BE0296-D2DB-4BA8-9FE2-F797D6EF31A6}" srcOrd="1" destOrd="0" parTransId="{A7A5F728-579A-4335-B268-AB1BB62EE23B}" sibTransId="{EA3D5CB0-ECC2-4190-ACF6-F4145D8A42F9}"/>
    <dgm:cxn modelId="{0AFD485D-2C5A-4DA7-8C30-A9DED4A16FF6}" srcId="{6622E179-7299-4D29-A9E4-8480E72704D9}" destId="{00C38441-4D20-4B8F-BC7F-35ACA4647152}" srcOrd="2" destOrd="0" parTransId="{7AB54DAC-2009-4682-A303-60E54DA78E6F}" sibTransId="{5E6FC20A-C1D6-4A5B-B69B-7C685D9D9CC9}"/>
    <dgm:cxn modelId="{13B21F61-5949-4C54-8637-DC518E7F4AA3}" type="presOf" srcId="{00C38441-4D20-4B8F-BC7F-35ACA4647152}" destId="{115CBDB3-ACD3-492F-99DB-333CD4DE665A}" srcOrd="0" destOrd="0" presId="urn:microsoft.com/office/officeart/2005/8/layout/hierarchy3"/>
    <dgm:cxn modelId="{10670062-FAC4-4171-81B6-9597432AC821}" type="presOf" srcId="{9BADB832-7800-4678-8382-CE43EDD542EB}" destId="{806854D6-CA69-4F0F-B0C6-BCC089D1A550}" srcOrd="0" destOrd="0" presId="urn:microsoft.com/office/officeart/2005/8/layout/hierarchy3"/>
    <dgm:cxn modelId="{43D71B45-2C95-41BB-9FD7-E7AFCEBC8BED}" type="presOf" srcId="{966BB410-F3D8-4D80-8766-A68B04B5E385}" destId="{A6F12906-473D-4BDD-B909-1E62AC842BB3}" srcOrd="0" destOrd="0" presId="urn:microsoft.com/office/officeart/2005/8/layout/hierarchy3"/>
    <dgm:cxn modelId="{7EADEA50-DF28-4026-9444-C3DC324FD20D}" type="presOf" srcId="{498FCB61-4541-49A1-97E6-EDAB1C92FF44}" destId="{130E73E8-0262-48DC-AF7E-205910360DA4}" srcOrd="1" destOrd="0" presId="urn:microsoft.com/office/officeart/2005/8/layout/hierarchy3"/>
    <dgm:cxn modelId="{B3C1BD53-8C17-484E-95EF-38DA27A0D60F}" type="presOf" srcId="{F24A57DC-B010-4DFF-BC50-EBAB7334B6A7}" destId="{DF189F0E-FC43-4F58-961F-41B92F8908AB}" srcOrd="0" destOrd="1" presId="urn:microsoft.com/office/officeart/2005/8/layout/hierarchy3"/>
    <dgm:cxn modelId="{88BD2257-D5C4-4AA5-8609-3B86DC7BF04A}" type="presOf" srcId="{5A183805-B4C2-4740-B48E-793F1CEC9F7A}" destId="{9E480A4B-D2CD-4EAF-B48F-4E938F3D203A}" srcOrd="0" destOrd="0" presId="urn:microsoft.com/office/officeart/2005/8/layout/hierarchy3"/>
    <dgm:cxn modelId="{508D5957-450F-48DA-A76B-D7369E2BB210}" type="presOf" srcId="{6622E179-7299-4D29-A9E4-8480E72704D9}" destId="{AAA3399B-33C2-4D77-A015-209E8D4484DB}" srcOrd="0" destOrd="0" presId="urn:microsoft.com/office/officeart/2005/8/layout/hierarchy3"/>
    <dgm:cxn modelId="{5558BA78-19F8-4882-B47B-5D8233336F14}" type="presOf" srcId="{7AB54DAC-2009-4682-A303-60E54DA78E6F}" destId="{90B9D6CD-2AEC-44AF-B985-4081F5583D85}" srcOrd="0" destOrd="0" presId="urn:microsoft.com/office/officeart/2005/8/layout/hierarchy3"/>
    <dgm:cxn modelId="{CB28C87C-B870-475E-94EA-A6F28B69C95A}" type="presOf" srcId="{E5BE0296-D2DB-4BA8-9FE2-F797D6EF31A6}" destId="{5A6289CF-7663-406C-B53F-D741A72A32D4}" srcOrd="0" destOrd="0" presId="urn:microsoft.com/office/officeart/2005/8/layout/hierarchy3"/>
    <dgm:cxn modelId="{659D667E-AD72-4F88-9FC3-3C5DDF788946}" type="presOf" srcId="{D9942473-1142-49BC-B62A-C8F3BCF069E2}" destId="{F2F4E89B-CD19-4B1B-A03F-DA5C5C7CBC20}" srcOrd="0" destOrd="0" presId="urn:microsoft.com/office/officeart/2005/8/layout/hierarchy3"/>
    <dgm:cxn modelId="{EAB83B81-4437-4AD7-BA92-0DCD6B2E14D8}" srcId="{498FCB61-4541-49A1-97E6-EDAB1C92FF44}" destId="{5A183805-B4C2-4740-B48E-793F1CEC9F7A}" srcOrd="0" destOrd="0" parTransId="{0EC04A0E-D920-4859-9E6A-C361A97DC4D2}" sibTransId="{966E8C5E-1B0F-4D36-A597-C9E60C6A01D8}"/>
    <dgm:cxn modelId="{F3549483-EF3C-4DB1-9FB2-2E49C71FD8C7}" type="presOf" srcId="{0F00144A-DB39-4875-8508-1191A7E22C57}" destId="{BC7BF1F4-AD28-4D7F-8C62-CF6D98963501}" srcOrd="0" destOrd="0" presId="urn:microsoft.com/office/officeart/2005/8/layout/hierarchy3"/>
    <dgm:cxn modelId="{FC09758B-2218-4947-9893-F8163B2921DB}" srcId="{498FCB61-4541-49A1-97E6-EDAB1C92FF44}" destId="{9B0EECE9-1A4D-491B-ABD7-599E3D06095C}" srcOrd="2" destOrd="0" parTransId="{0F00144A-DB39-4875-8508-1191A7E22C57}" sibTransId="{5166E68C-DAE3-4EAA-BD73-47E175D6D08C}"/>
    <dgm:cxn modelId="{9744F18D-1AFE-4266-97E7-9388FF590764}" srcId="{086B44B0-2F88-431D-B1BE-1FA33CEAFF54}" destId="{B9946D77-A7AD-4DF8-9004-6CEB33D8A696}" srcOrd="0" destOrd="0" parTransId="{C1DD616B-2DCC-4392-9AA1-1C2A96AF0774}" sibTransId="{43FBF85D-EA1B-43F4-944F-AAA2314D8FBF}"/>
    <dgm:cxn modelId="{DA535596-35C5-4B4C-A4BB-BB6B81B1DCCF}" type="presOf" srcId="{3DF5F723-94DB-4192-8D91-229A40EB5ECE}" destId="{F16DEE96-7D00-426E-BF78-0E7198B2A82B}" srcOrd="0" destOrd="0" presId="urn:microsoft.com/office/officeart/2005/8/layout/hierarchy3"/>
    <dgm:cxn modelId="{AF24F19C-E1E4-4CBE-BC00-2D309DC7F24A}" srcId="{B9946D77-A7AD-4DF8-9004-6CEB33D8A696}" destId="{964E1351-AAEC-4F04-AA99-E0F20E7AF40D}" srcOrd="0" destOrd="0" parTransId="{3DF5F723-94DB-4192-8D91-229A40EB5ECE}" sibTransId="{50C0B019-DBE1-469A-9D38-6F7901C0CD4E}"/>
    <dgm:cxn modelId="{A1B41C9D-705C-427B-AFFD-9284F87E213D}" srcId="{D321265E-1D98-4DB5-9F87-B6DB0BB0CF41}" destId="{F24A57DC-B010-4DFF-BC50-EBAB7334B6A7}" srcOrd="0" destOrd="0" parTransId="{504621F5-ECEE-4D81-8D42-C6434240678F}" sibTransId="{36BB8057-90D4-42AB-9938-8A93BBEF9A04}"/>
    <dgm:cxn modelId="{D0359DA1-0875-4855-A6C4-C5A008E37073}" srcId="{B9946D77-A7AD-4DF8-9004-6CEB33D8A696}" destId="{D321265E-1D98-4DB5-9F87-B6DB0BB0CF41}" srcOrd="2" destOrd="0" parTransId="{9DAF139D-FD9B-4B04-9ED9-2E975A62C046}" sibTransId="{F58A3D02-D2F8-4B36-B1D5-84748201D3BA}"/>
    <dgm:cxn modelId="{3A6EBEAE-D10C-4487-A1ED-8C543F3CE5C2}" srcId="{6622E179-7299-4D29-A9E4-8480E72704D9}" destId="{D9942473-1142-49BC-B62A-C8F3BCF069E2}" srcOrd="0" destOrd="0" parTransId="{9BADB832-7800-4678-8382-CE43EDD542EB}" sibTransId="{84933CBA-8C0C-4E33-B1B2-A03D0FFBEE90}"/>
    <dgm:cxn modelId="{BCAE34B2-DE62-4FF9-BF44-691C849E3355}" srcId="{086B44B0-2F88-431D-B1BE-1FA33CEAFF54}" destId="{6622E179-7299-4D29-A9E4-8480E72704D9}" srcOrd="1" destOrd="0" parTransId="{E785285E-0DA3-42C3-B017-2FA45E60BF53}" sibTransId="{3E8E0947-4654-4148-9655-74BA3624B517}"/>
    <dgm:cxn modelId="{E08A4AB3-1358-475E-A3AE-BE5F840E383E}" type="presOf" srcId="{B9946D77-A7AD-4DF8-9004-6CEB33D8A696}" destId="{CFFF789E-3D10-47FF-BF58-B594835C4372}" srcOrd="0" destOrd="0" presId="urn:microsoft.com/office/officeart/2005/8/layout/hierarchy3"/>
    <dgm:cxn modelId="{30219DB7-8BEB-4DC4-8A31-D786CEED9F1C}" type="presOf" srcId="{8B3D6C66-EA30-4101-BB57-40833FB8CA4E}" destId="{41F651FE-0185-43D8-9930-A4D68CECB868}" srcOrd="0" destOrd="0" presId="urn:microsoft.com/office/officeart/2005/8/layout/hierarchy3"/>
    <dgm:cxn modelId="{DF28E9C4-C671-4254-93E5-7039A21735A8}" type="presOf" srcId="{086B44B0-2F88-431D-B1BE-1FA33CEAFF54}" destId="{D045F23E-2615-4EDB-9624-23092C9CF83F}" srcOrd="0" destOrd="0" presId="urn:microsoft.com/office/officeart/2005/8/layout/hierarchy3"/>
    <dgm:cxn modelId="{0DB150C9-3EFD-46A9-B985-EC62234AE4BA}" type="presOf" srcId="{A7A5F728-579A-4335-B268-AB1BB62EE23B}" destId="{5C462E17-747D-4BF1-982B-425B558257AC}" srcOrd="0" destOrd="0" presId="urn:microsoft.com/office/officeart/2005/8/layout/hierarchy3"/>
    <dgm:cxn modelId="{3EA4E7CA-1A63-4B28-A2B1-D109C328AFA3}" type="presOf" srcId="{0EC04A0E-D920-4859-9E6A-C361A97DC4D2}" destId="{91E1DFA8-18BB-464E-876F-ADE291CB98DC}" srcOrd="0" destOrd="0" presId="urn:microsoft.com/office/officeart/2005/8/layout/hierarchy3"/>
    <dgm:cxn modelId="{281434D0-BAEC-4C23-A5D4-73D67350774F}" type="presOf" srcId="{AF2E7016-6170-4F19-A53C-139748061360}" destId="{331C5101-E05D-445E-9F95-DA53287AC29A}" srcOrd="0" destOrd="0" presId="urn:microsoft.com/office/officeart/2005/8/layout/hierarchy3"/>
    <dgm:cxn modelId="{EB74F1D6-DEB9-4F96-AFB0-7248B1C2C7FA}" type="presOf" srcId="{964E1351-AAEC-4F04-AA99-E0F20E7AF40D}" destId="{003F991F-E1A3-4A0D-8C2D-25F964510BF9}" srcOrd="0" destOrd="0" presId="urn:microsoft.com/office/officeart/2005/8/layout/hierarchy3"/>
    <dgm:cxn modelId="{44E69CD8-9E93-4D8F-9BB2-010214269860}" type="presOf" srcId="{988C2E51-D216-44EC-84D6-608D944D4DA5}" destId="{45121779-C868-42F8-9BE7-0E17E97EDD56}" srcOrd="0" destOrd="0" presId="urn:microsoft.com/office/officeart/2005/8/layout/hierarchy3"/>
    <dgm:cxn modelId="{7D6435DF-8417-4E2D-84D5-8113B70CAAFD}" srcId="{B9946D77-A7AD-4DF8-9004-6CEB33D8A696}" destId="{988C2E51-D216-44EC-84D6-608D944D4DA5}" srcOrd="1" destOrd="0" parTransId="{AF2E7016-6170-4F19-A53C-139748061360}" sibTransId="{2710E7B8-06B7-44C8-B204-87137F24C7F0}"/>
    <dgm:cxn modelId="{9582CCE6-9060-4A89-AD22-F5D4D90DBA82}" srcId="{086B44B0-2F88-431D-B1BE-1FA33CEAFF54}" destId="{498FCB61-4541-49A1-97E6-EDAB1C92FF44}" srcOrd="2" destOrd="0" parTransId="{F50DECDE-707A-4806-B2C7-A476600926B2}" sibTransId="{7C42BA91-53BE-485E-8E95-D5092823DD52}"/>
    <dgm:cxn modelId="{51D217E8-DEA3-47D3-AD19-1E8DEE92AB6C}" srcId="{6622E179-7299-4D29-A9E4-8480E72704D9}" destId="{966BB410-F3D8-4D80-8766-A68B04B5E385}" srcOrd="1" destOrd="0" parTransId="{8B3D6C66-EA30-4101-BB57-40833FB8CA4E}" sibTransId="{857538E4-99CC-4ECD-8CA0-920DD0FCF3AE}"/>
    <dgm:cxn modelId="{B90E33F5-EA1F-43F6-B034-6B14F128D386}" type="presOf" srcId="{B9946D77-A7AD-4DF8-9004-6CEB33D8A696}" destId="{2EB347F5-AF77-4A15-AEB4-DCB04F0C5D3D}" srcOrd="1" destOrd="0" presId="urn:microsoft.com/office/officeart/2005/8/layout/hierarchy3"/>
    <dgm:cxn modelId="{B76CE4FC-1988-437F-ABC3-C2215AD81C39}" type="presOf" srcId="{9DAF139D-FD9B-4B04-9ED9-2E975A62C046}" destId="{8F767C21-242C-46D2-B071-2A5F8FEC5671}" srcOrd="0" destOrd="0" presId="urn:microsoft.com/office/officeart/2005/8/layout/hierarchy3"/>
    <dgm:cxn modelId="{56F7A267-6492-4D1D-95BA-CFDD6E703E2F}" type="presParOf" srcId="{D045F23E-2615-4EDB-9624-23092C9CF83F}" destId="{C8C9150B-FD40-4B97-BED0-7539464944AC}" srcOrd="0" destOrd="0" presId="urn:microsoft.com/office/officeart/2005/8/layout/hierarchy3"/>
    <dgm:cxn modelId="{BAAB0753-C4D2-43C7-926E-09AE1C08D2C8}" type="presParOf" srcId="{C8C9150B-FD40-4B97-BED0-7539464944AC}" destId="{8A863CB5-0104-4088-A201-B5D1860B6668}" srcOrd="0" destOrd="0" presId="urn:microsoft.com/office/officeart/2005/8/layout/hierarchy3"/>
    <dgm:cxn modelId="{AF391E3C-18D4-466E-8B58-7E758946FA0A}" type="presParOf" srcId="{8A863CB5-0104-4088-A201-B5D1860B6668}" destId="{CFFF789E-3D10-47FF-BF58-B594835C4372}" srcOrd="0" destOrd="0" presId="urn:microsoft.com/office/officeart/2005/8/layout/hierarchy3"/>
    <dgm:cxn modelId="{D6F5F721-0F15-4787-A0C1-43B388C3A65C}" type="presParOf" srcId="{8A863CB5-0104-4088-A201-B5D1860B6668}" destId="{2EB347F5-AF77-4A15-AEB4-DCB04F0C5D3D}" srcOrd="1" destOrd="0" presId="urn:microsoft.com/office/officeart/2005/8/layout/hierarchy3"/>
    <dgm:cxn modelId="{3FED7A53-793A-4D1F-B265-A435AD063751}" type="presParOf" srcId="{C8C9150B-FD40-4B97-BED0-7539464944AC}" destId="{E0377CCD-D4C6-44E7-A2EA-682023299694}" srcOrd="1" destOrd="0" presId="urn:microsoft.com/office/officeart/2005/8/layout/hierarchy3"/>
    <dgm:cxn modelId="{5F843ECC-FC57-40CB-9A57-86B01B46EA10}" type="presParOf" srcId="{E0377CCD-D4C6-44E7-A2EA-682023299694}" destId="{F16DEE96-7D00-426E-BF78-0E7198B2A82B}" srcOrd="0" destOrd="0" presId="urn:microsoft.com/office/officeart/2005/8/layout/hierarchy3"/>
    <dgm:cxn modelId="{4861BF4B-59C9-4B46-ACAD-D60AAAD570E1}" type="presParOf" srcId="{E0377CCD-D4C6-44E7-A2EA-682023299694}" destId="{003F991F-E1A3-4A0D-8C2D-25F964510BF9}" srcOrd="1" destOrd="0" presId="urn:microsoft.com/office/officeart/2005/8/layout/hierarchy3"/>
    <dgm:cxn modelId="{5FF23B8F-8818-44FD-B85D-22D9B2CE031E}" type="presParOf" srcId="{E0377CCD-D4C6-44E7-A2EA-682023299694}" destId="{331C5101-E05D-445E-9F95-DA53287AC29A}" srcOrd="2" destOrd="0" presId="urn:microsoft.com/office/officeart/2005/8/layout/hierarchy3"/>
    <dgm:cxn modelId="{459C261A-1701-4F49-AFD7-EAE27813835C}" type="presParOf" srcId="{E0377CCD-D4C6-44E7-A2EA-682023299694}" destId="{45121779-C868-42F8-9BE7-0E17E97EDD56}" srcOrd="3" destOrd="0" presId="urn:microsoft.com/office/officeart/2005/8/layout/hierarchy3"/>
    <dgm:cxn modelId="{74FEC021-79AD-44A2-9204-2656F802AD35}" type="presParOf" srcId="{E0377CCD-D4C6-44E7-A2EA-682023299694}" destId="{8F767C21-242C-46D2-B071-2A5F8FEC5671}" srcOrd="4" destOrd="0" presId="urn:microsoft.com/office/officeart/2005/8/layout/hierarchy3"/>
    <dgm:cxn modelId="{67D50D98-00F0-45F9-8894-5FA5BB049C62}" type="presParOf" srcId="{E0377CCD-D4C6-44E7-A2EA-682023299694}" destId="{DF189F0E-FC43-4F58-961F-41B92F8908AB}" srcOrd="5" destOrd="0" presId="urn:microsoft.com/office/officeart/2005/8/layout/hierarchy3"/>
    <dgm:cxn modelId="{935581DB-DD69-46FF-ACBC-538D88929A7C}" type="presParOf" srcId="{D045F23E-2615-4EDB-9624-23092C9CF83F}" destId="{1EB35893-3A93-4A80-B7D3-D3F3608FF8A1}" srcOrd="1" destOrd="0" presId="urn:microsoft.com/office/officeart/2005/8/layout/hierarchy3"/>
    <dgm:cxn modelId="{AEC2BA3C-1B21-4B2F-B24B-6395656090DC}" type="presParOf" srcId="{1EB35893-3A93-4A80-B7D3-D3F3608FF8A1}" destId="{A086333C-FA5A-4EB0-8F7B-E3E21C4E2680}" srcOrd="0" destOrd="0" presId="urn:microsoft.com/office/officeart/2005/8/layout/hierarchy3"/>
    <dgm:cxn modelId="{8798B972-9657-463D-AF25-2EEB16F4CC99}" type="presParOf" srcId="{A086333C-FA5A-4EB0-8F7B-E3E21C4E2680}" destId="{AAA3399B-33C2-4D77-A015-209E8D4484DB}" srcOrd="0" destOrd="0" presId="urn:microsoft.com/office/officeart/2005/8/layout/hierarchy3"/>
    <dgm:cxn modelId="{A2BB9B95-87D2-4D2D-BA3F-660F63922A02}" type="presParOf" srcId="{A086333C-FA5A-4EB0-8F7B-E3E21C4E2680}" destId="{74EF8DC3-E0D7-47B4-A9A6-689368911797}" srcOrd="1" destOrd="0" presId="urn:microsoft.com/office/officeart/2005/8/layout/hierarchy3"/>
    <dgm:cxn modelId="{2EC04078-77F3-4152-BFB4-47A04E364B6B}" type="presParOf" srcId="{1EB35893-3A93-4A80-B7D3-D3F3608FF8A1}" destId="{4DB32BDD-3491-4318-85AC-7B0940DE3F9C}" srcOrd="1" destOrd="0" presId="urn:microsoft.com/office/officeart/2005/8/layout/hierarchy3"/>
    <dgm:cxn modelId="{62FDE500-9ED2-4295-8F64-8DCF79815986}" type="presParOf" srcId="{4DB32BDD-3491-4318-85AC-7B0940DE3F9C}" destId="{806854D6-CA69-4F0F-B0C6-BCC089D1A550}" srcOrd="0" destOrd="0" presId="urn:microsoft.com/office/officeart/2005/8/layout/hierarchy3"/>
    <dgm:cxn modelId="{7BEAEE1B-4C34-45EC-8360-33A479D94683}" type="presParOf" srcId="{4DB32BDD-3491-4318-85AC-7B0940DE3F9C}" destId="{F2F4E89B-CD19-4B1B-A03F-DA5C5C7CBC20}" srcOrd="1" destOrd="0" presId="urn:microsoft.com/office/officeart/2005/8/layout/hierarchy3"/>
    <dgm:cxn modelId="{217634D9-89DD-46B7-B854-3216C2D01329}" type="presParOf" srcId="{4DB32BDD-3491-4318-85AC-7B0940DE3F9C}" destId="{41F651FE-0185-43D8-9930-A4D68CECB868}" srcOrd="2" destOrd="0" presId="urn:microsoft.com/office/officeart/2005/8/layout/hierarchy3"/>
    <dgm:cxn modelId="{21D6CDA2-9C16-4A02-ADA5-1D8EC66B64F7}" type="presParOf" srcId="{4DB32BDD-3491-4318-85AC-7B0940DE3F9C}" destId="{A6F12906-473D-4BDD-B909-1E62AC842BB3}" srcOrd="3" destOrd="0" presId="urn:microsoft.com/office/officeart/2005/8/layout/hierarchy3"/>
    <dgm:cxn modelId="{1593D033-E0BC-4F23-9AA3-25053254134F}" type="presParOf" srcId="{4DB32BDD-3491-4318-85AC-7B0940DE3F9C}" destId="{90B9D6CD-2AEC-44AF-B985-4081F5583D85}" srcOrd="4" destOrd="0" presId="urn:microsoft.com/office/officeart/2005/8/layout/hierarchy3"/>
    <dgm:cxn modelId="{29D28107-5F5B-4D7D-87B3-8B2AC2F3AEB4}" type="presParOf" srcId="{4DB32BDD-3491-4318-85AC-7B0940DE3F9C}" destId="{115CBDB3-ACD3-492F-99DB-333CD4DE665A}" srcOrd="5" destOrd="0" presId="urn:microsoft.com/office/officeart/2005/8/layout/hierarchy3"/>
    <dgm:cxn modelId="{F4F88145-479F-46F2-86EC-828E66AB455E}" type="presParOf" srcId="{D045F23E-2615-4EDB-9624-23092C9CF83F}" destId="{E8058DA0-D840-4C10-8E4A-E65288FCF74F}" srcOrd="2" destOrd="0" presId="urn:microsoft.com/office/officeart/2005/8/layout/hierarchy3"/>
    <dgm:cxn modelId="{73012B59-75E0-4F45-A722-D44C08CC7F21}" type="presParOf" srcId="{E8058DA0-D840-4C10-8E4A-E65288FCF74F}" destId="{D26EF8A6-871A-440B-9EC0-DFD86898EA83}" srcOrd="0" destOrd="0" presId="urn:microsoft.com/office/officeart/2005/8/layout/hierarchy3"/>
    <dgm:cxn modelId="{7D4B2A86-360D-486F-A30C-BAB5164C36CA}" type="presParOf" srcId="{D26EF8A6-871A-440B-9EC0-DFD86898EA83}" destId="{81521062-591F-485E-97B4-0D2093DAA41E}" srcOrd="0" destOrd="0" presId="urn:microsoft.com/office/officeart/2005/8/layout/hierarchy3"/>
    <dgm:cxn modelId="{260B1C58-C6C4-438E-ACAF-8E01285513F0}" type="presParOf" srcId="{D26EF8A6-871A-440B-9EC0-DFD86898EA83}" destId="{130E73E8-0262-48DC-AF7E-205910360DA4}" srcOrd="1" destOrd="0" presId="urn:microsoft.com/office/officeart/2005/8/layout/hierarchy3"/>
    <dgm:cxn modelId="{53F57C19-AAAF-4054-B9E2-5680BF2729CE}" type="presParOf" srcId="{E8058DA0-D840-4C10-8E4A-E65288FCF74F}" destId="{A72341FB-DAD1-4037-B954-2311A1C6835E}" srcOrd="1" destOrd="0" presId="urn:microsoft.com/office/officeart/2005/8/layout/hierarchy3"/>
    <dgm:cxn modelId="{FEDA771F-24C3-48BF-A089-945DFB829630}" type="presParOf" srcId="{A72341FB-DAD1-4037-B954-2311A1C6835E}" destId="{91E1DFA8-18BB-464E-876F-ADE291CB98DC}" srcOrd="0" destOrd="0" presId="urn:microsoft.com/office/officeart/2005/8/layout/hierarchy3"/>
    <dgm:cxn modelId="{BA2265C4-A662-4003-A9B5-888948AFE63E}" type="presParOf" srcId="{A72341FB-DAD1-4037-B954-2311A1C6835E}" destId="{9E480A4B-D2CD-4EAF-B48F-4E938F3D203A}" srcOrd="1" destOrd="0" presId="urn:microsoft.com/office/officeart/2005/8/layout/hierarchy3"/>
    <dgm:cxn modelId="{9FCE7DDF-CE29-49D6-814E-8B30931895D4}" type="presParOf" srcId="{A72341FB-DAD1-4037-B954-2311A1C6835E}" destId="{5C462E17-747D-4BF1-982B-425B558257AC}" srcOrd="2" destOrd="0" presId="urn:microsoft.com/office/officeart/2005/8/layout/hierarchy3"/>
    <dgm:cxn modelId="{ACF99EAB-F5F9-4D8E-B4D8-3E0B46ECF107}" type="presParOf" srcId="{A72341FB-DAD1-4037-B954-2311A1C6835E}" destId="{5A6289CF-7663-406C-B53F-D741A72A32D4}" srcOrd="3" destOrd="0" presId="urn:microsoft.com/office/officeart/2005/8/layout/hierarchy3"/>
    <dgm:cxn modelId="{22DD4CC9-12B3-4ED0-8858-B715E3EBA67F}" type="presParOf" srcId="{A72341FB-DAD1-4037-B954-2311A1C6835E}" destId="{BC7BF1F4-AD28-4D7F-8C62-CF6D98963501}" srcOrd="4" destOrd="0" presId="urn:microsoft.com/office/officeart/2005/8/layout/hierarchy3"/>
    <dgm:cxn modelId="{5494D8B0-3A0E-4CBB-9296-1138E84B384A}" type="presParOf" srcId="{A72341FB-DAD1-4037-B954-2311A1C6835E}" destId="{860448AE-9D68-4513-83FE-A70FAE1D4E30}" srcOrd="5" destOrd="0" presId="urn:microsoft.com/office/officeart/2005/8/layout/hierarchy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8929575-7D75-42D0-9134-E273C2791CC0}" type="doc">
      <dgm:prSet loTypeId="urn:microsoft.com/office/officeart/2005/8/layout/hList9" loCatId="list" qsTypeId="urn:microsoft.com/office/officeart/2005/8/quickstyle/3d1" qsCatId="3D" csTypeId="urn:microsoft.com/office/officeart/2005/8/colors/accent3_4" csCatId="accent3" phldr="1"/>
      <dgm:spPr/>
      <dgm:t>
        <a:bodyPr/>
        <a:lstStyle/>
        <a:p>
          <a:endParaRPr lang="en-US"/>
        </a:p>
      </dgm:t>
    </dgm:pt>
    <dgm:pt modelId="{0F0A017F-0668-4FF3-A28A-70DBE3DF1158}">
      <dgm:prSet phldrT="[Text]"/>
      <dgm:spPr>
        <a:solidFill>
          <a:srgbClr val="04A651"/>
        </a:solidFill>
      </dgm:spPr>
      <dgm:t>
        <a:bodyPr/>
        <a:lstStyle/>
        <a:p>
          <a:r>
            <a:rPr lang="en-US" dirty="0"/>
            <a:t>DCF</a:t>
          </a:r>
        </a:p>
      </dgm:t>
    </dgm:pt>
    <dgm:pt modelId="{51322EC0-017A-473B-8D4C-1FBD95D331FA}" type="parTrans" cxnId="{93CB216E-1597-4629-A199-1CFA426EB8DD}">
      <dgm:prSet/>
      <dgm:spPr/>
      <dgm:t>
        <a:bodyPr/>
        <a:lstStyle/>
        <a:p>
          <a:endParaRPr lang="en-US"/>
        </a:p>
      </dgm:t>
    </dgm:pt>
    <dgm:pt modelId="{63D1D886-72EA-4B00-93EB-21C8661AE133}" type="sibTrans" cxnId="{93CB216E-1597-4629-A199-1CFA426EB8DD}">
      <dgm:prSet/>
      <dgm:spPr/>
      <dgm:t>
        <a:bodyPr/>
        <a:lstStyle/>
        <a:p>
          <a:endParaRPr lang="en-US"/>
        </a:p>
      </dgm:t>
    </dgm:pt>
    <dgm:pt modelId="{BA28DCA4-4F81-4AA3-AED0-797308B585CD}">
      <dgm:prSet phldrT="[Text]"/>
      <dgm:spPr>
        <a:solidFill>
          <a:srgbClr val="1EFA87">
            <a:alpha val="89804"/>
          </a:srgbClr>
        </a:solidFill>
      </dgm:spPr>
      <dgm:t>
        <a:bodyPr/>
        <a:lstStyle/>
        <a:p>
          <a:pPr algn="ctr"/>
          <a:r>
            <a:rPr lang="en-US" dirty="0">
              <a:solidFill>
                <a:srgbClr val="202452"/>
              </a:solidFill>
            </a:rPr>
            <a:t>Food Assistance Eligibility</a:t>
          </a:r>
        </a:p>
      </dgm:t>
    </dgm:pt>
    <dgm:pt modelId="{ED6074D9-7577-4D40-BC94-B3F4602E006B}" type="parTrans" cxnId="{43579CEA-ADDA-4E24-9F51-1DE175D6C915}">
      <dgm:prSet/>
      <dgm:spPr/>
      <dgm:t>
        <a:bodyPr/>
        <a:lstStyle/>
        <a:p>
          <a:endParaRPr lang="en-US"/>
        </a:p>
      </dgm:t>
    </dgm:pt>
    <dgm:pt modelId="{00C15701-17EB-4CCC-AB9F-1F892BE14A7F}" type="sibTrans" cxnId="{43579CEA-ADDA-4E24-9F51-1DE175D6C915}">
      <dgm:prSet/>
      <dgm:spPr/>
      <dgm:t>
        <a:bodyPr/>
        <a:lstStyle/>
        <a:p>
          <a:endParaRPr lang="en-US"/>
        </a:p>
      </dgm:t>
    </dgm:pt>
    <dgm:pt modelId="{4E1E7C84-6D9D-4B03-90F6-7BF6FB52A5D4}">
      <dgm:prSet phldrT="[Text]"/>
      <dgm:spPr>
        <a:solidFill>
          <a:srgbClr val="1EFA87">
            <a:alpha val="90000"/>
          </a:srgbClr>
        </a:solidFill>
      </dgm:spPr>
      <dgm:t>
        <a:bodyPr/>
        <a:lstStyle/>
        <a:p>
          <a:pPr algn="ctr"/>
          <a:r>
            <a:rPr lang="en-US" dirty="0">
              <a:solidFill>
                <a:srgbClr val="202452"/>
              </a:solidFill>
            </a:rPr>
            <a:t>Food Assistance Amounts</a:t>
          </a:r>
        </a:p>
      </dgm:t>
    </dgm:pt>
    <dgm:pt modelId="{DEFD0390-A55F-47F0-B770-9DB1637C7769}" type="parTrans" cxnId="{DB0679AB-9905-4E4F-8DF7-FF7B8055C7ED}">
      <dgm:prSet/>
      <dgm:spPr/>
      <dgm:t>
        <a:bodyPr/>
        <a:lstStyle/>
        <a:p>
          <a:endParaRPr lang="en-US"/>
        </a:p>
      </dgm:t>
    </dgm:pt>
    <dgm:pt modelId="{06DE98EB-0FC2-4241-A84F-6F67DAE9B82E}" type="sibTrans" cxnId="{DB0679AB-9905-4E4F-8DF7-FF7B8055C7ED}">
      <dgm:prSet/>
      <dgm:spPr/>
      <dgm:t>
        <a:bodyPr/>
        <a:lstStyle/>
        <a:p>
          <a:endParaRPr lang="en-US"/>
        </a:p>
      </dgm:t>
    </dgm:pt>
    <dgm:pt modelId="{0EB26CFB-894A-4456-B3AA-BDD3594B1B71}">
      <dgm:prSet phldrT="[Text]"/>
      <dgm:spPr>
        <a:solidFill>
          <a:srgbClr val="1EFA87">
            <a:alpha val="90000"/>
          </a:srgbClr>
        </a:solidFill>
      </dgm:spPr>
      <dgm:t>
        <a:bodyPr/>
        <a:lstStyle/>
        <a:p>
          <a:pPr algn="ctr"/>
          <a:r>
            <a:rPr lang="en-US" dirty="0">
              <a:solidFill>
                <a:srgbClr val="202452"/>
              </a:solidFill>
            </a:rPr>
            <a:t>Imposed sanctions or penalties</a:t>
          </a:r>
        </a:p>
      </dgm:t>
    </dgm:pt>
    <dgm:pt modelId="{6F647280-CB21-459F-B4CB-76668E70B7E7}" type="parTrans" cxnId="{DA051FD8-FB0F-4C87-AAF1-1C9661F7084A}">
      <dgm:prSet/>
      <dgm:spPr/>
      <dgm:t>
        <a:bodyPr/>
        <a:lstStyle/>
        <a:p>
          <a:endParaRPr lang="en-US"/>
        </a:p>
      </dgm:t>
    </dgm:pt>
    <dgm:pt modelId="{84849057-6178-4DEA-9177-0215865ADEA7}" type="sibTrans" cxnId="{DA051FD8-FB0F-4C87-AAF1-1C9661F7084A}">
      <dgm:prSet/>
      <dgm:spPr/>
      <dgm:t>
        <a:bodyPr/>
        <a:lstStyle/>
        <a:p>
          <a:endParaRPr lang="en-US"/>
        </a:p>
      </dgm:t>
    </dgm:pt>
    <dgm:pt modelId="{1DB2316C-5C4F-4EB8-B1B7-049D1EBD5C1D}" type="pres">
      <dgm:prSet presAssocID="{28929575-7D75-42D0-9134-E273C2791CC0}" presName="list" presStyleCnt="0">
        <dgm:presLayoutVars>
          <dgm:dir/>
          <dgm:animLvl val="lvl"/>
        </dgm:presLayoutVars>
      </dgm:prSet>
      <dgm:spPr/>
    </dgm:pt>
    <dgm:pt modelId="{5B78FBC4-4C6F-48B9-AE55-F5DC8E9AEC54}" type="pres">
      <dgm:prSet presAssocID="{0F0A017F-0668-4FF3-A28A-70DBE3DF1158}" presName="posSpace" presStyleCnt="0"/>
      <dgm:spPr/>
    </dgm:pt>
    <dgm:pt modelId="{AB6CDFE7-427F-49B6-B8CE-CA30DA2596A7}" type="pres">
      <dgm:prSet presAssocID="{0F0A017F-0668-4FF3-A28A-70DBE3DF1158}" presName="vertFlow" presStyleCnt="0"/>
      <dgm:spPr/>
    </dgm:pt>
    <dgm:pt modelId="{4962532A-DDC3-42C8-8008-E4BD1186225A}" type="pres">
      <dgm:prSet presAssocID="{0F0A017F-0668-4FF3-A28A-70DBE3DF1158}" presName="topSpace" presStyleCnt="0"/>
      <dgm:spPr/>
    </dgm:pt>
    <dgm:pt modelId="{7B48899A-F63A-4F5B-9E6B-59BBD11D0A8B}" type="pres">
      <dgm:prSet presAssocID="{0F0A017F-0668-4FF3-A28A-70DBE3DF1158}" presName="firstComp" presStyleCnt="0"/>
      <dgm:spPr/>
    </dgm:pt>
    <dgm:pt modelId="{03727318-EB8B-4EB0-8623-E9AD17494950}" type="pres">
      <dgm:prSet presAssocID="{0F0A017F-0668-4FF3-A28A-70DBE3DF1158}" presName="firstChild" presStyleLbl="bgAccFollowNode1" presStyleIdx="0" presStyleCnt="3" custLinFactNeighborX="-41145" custLinFactNeighborY="-1727"/>
      <dgm:spPr/>
    </dgm:pt>
    <dgm:pt modelId="{FAE938E1-89A4-4EDA-BE52-7C1DFDB032C1}" type="pres">
      <dgm:prSet presAssocID="{0F0A017F-0668-4FF3-A28A-70DBE3DF1158}" presName="firstChildTx" presStyleLbl="bgAccFollowNode1" presStyleIdx="0" presStyleCnt="3">
        <dgm:presLayoutVars>
          <dgm:bulletEnabled val="1"/>
        </dgm:presLayoutVars>
      </dgm:prSet>
      <dgm:spPr/>
    </dgm:pt>
    <dgm:pt modelId="{826A3A8D-390B-49B3-AC92-72F0817FB068}" type="pres">
      <dgm:prSet presAssocID="{4E1E7C84-6D9D-4B03-90F6-7BF6FB52A5D4}" presName="comp" presStyleCnt="0"/>
      <dgm:spPr/>
    </dgm:pt>
    <dgm:pt modelId="{86C8467D-F4DB-47C2-AC7F-9133EF0D4349}" type="pres">
      <dgm:prSet presAssocID="{4E1E7C84-6D9D-4B03-90F6-7BF6FB52A5D4}" presName="child" presStyleLbl="bgAccFollowNode1" presStyleIdx="1" presStyleCnt="3" custLinFactNeighborX="-41145" custLinFactNeighborY="-1192"/>
      <dgm:spPr/>
    </dgm:pt>
    <dgm:pt modelId="{4D6E78BD-B3F0-4ADB-999B-D1709C888FBB}" type="pres">
      <dgm:prSet presAssocID="{4E1E7C84-6D9D-4B03-90F6-7BF6FB52A5D4}" presName="childTx" presStyleLbl="bgAccFollowNode1" presStyleIdx="1" presStyleCnt="3">
        <dgm:presLayoutVars>
          <dgm:bulletEnabled val="1"/>
        </dgm:presLayoutVars>
      </dgm:prSet>
      <dgm:spPr/>
    </dgm:pt>
    <dgm:pt modelId="{F3994A9D-C21E-4E34-9993-6348CEA24A31}" type="pres">
      <dgm:prSet presAssocID="{0EB26CFB-894A-4456-B3AA-BDD3594B1B71}" presName="comp" presStyleCnt="0"/>
      <dgm:spPr/>
    </dgm:pt>
    <dgm:pt modelId="{FABFEA56-E0C2-481C-AE99-4CABF6C81432}" type="pres">
      <dgm:prSet presAssocID="{0EB26CFB-894A-4456-B3AA-BDD3594B1B71}" presName="child" presStyleLbl="bgAccFollowNode1" presStyleIdx="2" presStyleCnt="3" custLinFactNeighborX="-41145" custLinFactNeighborY="-8390"/>
      <dgm:spPr/>
    </dgm:pt>
    <dgm:pt modelId="{B25B2BF7-728B-41BB-BCBE-6C0C039D59FD}" type="pres">
      <dgm:prSet presAssocID="{0EB26CFB-894A-4456-B3AA-BDD3594B1B71}" presName="childTx" presStyleLbl="bgAccFollowNode1" presStyleIdx="2" presStyleCnt="3">
        <dgm:presLayoutVars>
          <dgm:bulletEnabled val="1"/>
        </dgm:presLayoutVars>
      </dgm:prSet>
      <dgm:spPr/>
    </dgm:pt>
    <dgm:pt modelId="{C272F6E7-9C3D-441E-961A-0819FF35BA41}" type="pres">
      <dgm:prSet presAssocID="{0F0A017F-0668-4FF3-A28A-70DBE3DF1158}" presName="negSpace" presStyleCnt="0"/>
      <dgm:spPr/>
    </dgm:pt>
    <dgm:pt modelId="{3ECFB418-3F3B-4560-9E7B-BEC70F98A17C}" type="pres">
      <dgm:prSet presAssocID="{0F0A017F-0668-4FF3-A28A-70DBE3DF1158}" presName="circle" presStyleLbl="node1" presStyleIdx="0" presStyleCnt="1" custLinFactNeighborX="-32420" custLinFactNeighborY="-414"/>
      <dgm:spPr/>
    </dgm:pt>
  </dgm:ptLst>
  <dgm:cxnLst>
    <dgm:cxn modelId="{F1687732-C882-4BB5-8E8C-2D5AC9610C61}" type="presOf" srcId="{0F0A017F-0668-4FF3-A28A-70DBE3DF1158}" destId="{3ECFB418-3F3B-4560-9E7B-BEC70F98A17C}" srcOrd="0" destOrd="0" presId="urn:microsoft.com/office/officeart/2005/8/layout/hList9"/>
    <dgm:cxn modelId="{93CB216E-1597-4629-A199-1CFA426EB8DD}" srcId="{28929575-7D75-42D0-9134-E273C2791CC0}" destId="{0F0A017F-0668-4FF3-A28A-70DBE3DF1158}" srcOrd="0" destOrd="0" parTransId="{51322EC0-017A-473B-8D4C-1FBD95D331FA}" sibTransId="{63D1D886-72EA-4B00-93EB-21C8661AE133}"/>
    <dgm:cxn modelId="{94FD5C9C-68CA-4957-AEC4-0FD4083B1C29}" type="presOf" srcId="{0EB26CFB-894A-4456-B3AA-BDD3594B1B71}" destId="{FABFEA56-E0C2-481C-AE99-4CABF6C81432}" srcOrd="0" destOrd="0" presId="urn:microsoft.com/office/officeart/2005/8/layout/hList9"/>
    <dgm:cxn modelId="{DB0679AB-9905-4E4F-8DF7-FF7B8055C7ED}" srcId="{0F0A017F-0668-4FF3-A28A-70DBE3DF1158}" destId="{4E1E7C84-6D9D-4B03-90F6-7BF6FB52A5D4}" srcOrd="1" destOrd="0" parTransId="{DEFD0390-A55F-47F0-B770-9DB1637C7769}" sibTransId="{06DE98EB-0FC2-4241-A84F-6F67DAE9B82E}"/>
    <dgm:cxn modelId="{CBB453AE-17A0-4ED2-A75B-F54A940B5341}" type="presOf" srcId="{0EB26CFB-894A-4456-B3AA-BDD3594B1B71}" destId="{B25B2BF7-728B-41BB-BCBE-6C0C039D59FD}" srcOrd="1" destOrd="0" presId="urn:microsoft.com/office/officeart/2005/8/layout/hList9"/>
    <dgm:cxn modelId="{D0A5C2B5-EA79-48EB-85BB-5FBF9E2B6E75}" type="presOf" srcId="{28929575-7D75-42D0-9134-E273C2791CC0}" destId="{1DB2316C-5C4F-4EB8-B1B7-049D1EBD5C1D}" srcOrd="0" destOrd="0" presId="urn:microsoft.com/office/officeart/2005/8/layout/hList9"/>
    <dgm:cxn modelId="{F243C4C5-5F47-419A-8528-88A31D2F79D3}" type="presOf" srcId="{BA28DCA4-4F81-4AA3-AED0-797308B585CD}" destId="{03727318-EB8B-4EB0-8623-E9AD17494950}" srcOrd="0" destOrd="0" presId="urn:microsoft.com/office/officeart/2005/8/layout/hList9"/>
    <dgm:cxn modelId="{DA051FD8-FB0F-4C87-AAF1-1C9661F7084A}" srcId="{0F0A017F-0668-4FF3-A28A-70DBE3DF1158}" destId="{0EB26CFB-894A-4456-B3AA-BDD3594B1B71}" srcOrd="2" destOrd="0" parTransId="{6F647280-CB21-459F-B4CB-76668E70B7E7}" sibTransId="{84849057-6178-4DEA-9177-0215865ADEA7}"/>
    <dgm:cxn modelId="{298035DA-9F83-441C-AE11-51D8FF97FA4C}" type="presOf" srcId="{BA28DCA4-4F81-4AA3-AED0-797308B585CD}" destId="{FAE938E1-89A4-4EDA-BE52-7C1DFDB032C1}" srcOrd="1" destOrd="0" presId="urn:microsoft.com/office/officeart/2005/8/layout/hList9"/>
    <dgm:cxn modelId="{58F50AEA-5F11-44C7-8459-000419E400D0}" type="presOf" srcId="{4E1E7C84-6D9D-4B03-90F6-7BF6FB52A5D4}" destId="{4D6E78BD-B3F0-4ADB-999B-D1709C888FBB}" srcOrd="1" destOrd="0" presId="urn:microsoft.com/office/officeart/2005/8/layout/hList9"/>
    <dgm:cxn modelId="{43579CEA-ADDA-4E24-9F51-1DE175D6C915}" srcId="{0F0A017F-0668-4FF3-A28A-70DBE3DF1158}" destId="{BA28DCA4-4F81-4AA3-AED0-797308B585CD}" srcOrd="0" destOrd="0" parTransId="{ED6074D9-7577-4D40-BC94-B3F4602E006B}" sibTransId="{00C15701-17EB-4CCC-AB9F-1F892BE14A7F}"/>
    <dgm:cxn modelId="{C3B672EC-1F81-4416-B064-3C30F548C9BE}" type="presOf" srcId="{4E1E7C84-6D9D-4B03-90F6-7BF6FB52A5D4}" destId="{86C8467D-F4DB-47C2-AC7F-9133EF0D4349}" srcOrd="0" destOrd="0" presId="urn:microsoft.com/office/officeart/2005/8/layout/hList9"/>
    <dgm:cxn modelId="{F60BF86A-6361-4105-9366-51E3E127C8BA}" type="presParOf" srcId="{1DB2316C-5C4F-4EB8-B1B7-049D1EBD5C1D}" destId="{5B78FBC4-4C6F-48B9-AE55-F5DC8E9AEC54}" srcOrd="0" destOrd="0" presId="urn:microsoft.com/office/officeart/2005/8/layout/hList9"/>
    <dgm:cxn modelId="{9CB280CF-2D85-47E9-A441-BD7EFA78DA1C}" type="presParOf" srcId="{1DB2316C-5C4F-4EB8-B1B7-049D1EBD5C1D}" destId="{AB6CDFE7-427F-49B6-B8CE-CA30DA2596A7}" srcOrd="1" destOrd="0" presId="urn:microsoft.com/office/officeart/2005/8/layout/hList9"/>
    <dgm:cxn modelId="{6C89071A-00B4-4949-BBCA-71DF8229A3BE}" type="presParOf" srcId="{AB6CDFE7-427F-49B6-B8CE-CA30DA2596A7}" destId="{4962532A-DDC3-42C8-8008-E4BD1186225A}" srcOrd="0" destOrd="0" presId="urn:microsoft.com/office/officeart/2005/8/layout/hList9"/>
    <dgm:cxn modelId="{95F194B0-377F-4C18-817A-FC2DE5288E97}" type="presParOf" srcId="{AB6CDFE7-427F-49B6-B8CE-CA30DA2596A7}" destId="{7B48899A-F63A-4F5B-9E6B-59BBD11D0A8B}" srcOrd="1" destOrd="0" presId="urn:microsoft.com/office/officeart/2005/8/layout/hList9"/>
    <dgm:cxn modelId="{E8BE7F4B-508D-457F-98CB-B628BAE3E22B}" type="presParOf" srcId="{7B48899A-F63A-4F5B-9E6B-59BBD11D0A8B}" destId="{03727318-EB8B-4EB0-8623-E9AD17494950}" srcOrd="0" destOrd="0" presId="urn:microsoft.com/office/officeart/2005/8/layout/hList9"/>
    <dgm:cxn modelId="{A735D998-292B-4DC2-9284-35877E3BEB68}" type="presParOf" srcId="{7B48899A-F63A-4F5B-9E6B-59BBD11D0A8B}" destId="{FAE938E1-89A4-4EDA-BE52-7C1DFDB032C1}" srcOrd="1" destOrd="0" presId="urn:microsoft.com/office/officeart/2005/8/layout/hList9"/>
    <dgm:cxn modelId="{6293471A-04B9-46E9-AC97-98A94756AACF}" type="presParOf" srcId="{AB6CDFE7-427F-49B6-B8CE-CA30DA2596A7}" destId="{826A3A8D-390B-49B3-AC92-72F0817FB068}" srcOrd="2" destOrd="0" presId="urn:microsoft.com/office/officeart/2005/8/layout/hList9"/>
    <dgm:cxn modelId="{31D90B2F-3F3F-4952-A2A7-215DAE88892E}" type="presParOf" srcId="{826A3A8D-390B-49B3-AC92-72F0817FB068}" destId="{86C8467D-F4DB-47C2-AC7F-9133EF0D4349}" srcOrd="0" destOrd="0" presId="urn:microsoft.com/office/officeart/2005/8/layout/hList9"/>
    <dgm:cxn modelId="{318BA13D-D856-4C4F-A85F-7F700701D34F}" type="presParOf" srcId="{826A3A8D-390B-49B3-AC92-72F0817FB068}" destId="{4D6E78BD-B3F0-4ADB-999B-D1709C888FBB}" srcOrd="1" destOrd="0" presId="urn:microsoft.com/office/officeart/2005/8/layout/hList9"/>
    <dgm:cxn modelId="{D94AA239-AF68-4CD6-A518-E42470F9D3C5}" type="presParOf" srcId="{AB6CDFE7-427F-49B6-B8CE-CA30DA2596A7}" destId="{F3994A9D-C21E-4E34-9993-6348CEA24A31}" srcOrd="3" destOrd="0" presId="urn:microsoft.com/office/officeart/2005/8/layout/hList9"/>
    <dgm:cxn modelId="{391D0456-AC33-4AE4-87BE-A785FBB8EEA2}" type="presParOf" srcId="{F3994A9D-C21E-4E34-9993-6348CEA24A31}" destId="{FABFEA56-E0C2-481C-AE99-4CABF6C81432}" srcOrd="0" destOrd="0" presId="urn:microsoft.com/office/officeart/2005/8/layout/hList9"/>
    <dgm:cxn modelId="{5F0B926B-5791-4E70-B971-0EAA4C654206}" type="presParOf" srcId="{F3994A9D-C21E-4E34-9993-6348CEA24A31}" destId="{B25B2BF7-728B-41BB-BCBE-6C0C039D59FD}" srcOrd="1" destOrd="0" presId="urn:microsoft.com/office/officeart/2005/8/layout/hList9"/>
    <dgm:cxn modelId="{3B58679B-9FCD-48E1-82D7-EA969DB3567F}" type="presParOf" srcId="{1DB2316C-5C4F-4EB8-B1B7-049D1EBD5C1D}" destId="{C272F6E7-9C3D-441E-961A-0819FF35BA41}" srcOrd="2" destOrd="0" presId="urn:microsoft.com/office/officeart/2005/8/layout/hList9"/>
    <dgm:cxn modelId="{C65D899C-8DFC-4CF0-A0BC-A3210AC675D8}" type="presParOf" srcId="{1DB2316C-5C4F-4EB8-B1B7-049D1EBD5C1D}" destId="{3ECFB418-3F3B-4560-9E7B-BEC70F98A17C}" srcOrd="3" destOrd="0" presId="urn:microsoft.com/office/officeart/2005/8/layout/hList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9D3A76-2C54-47C0-AEA6-92CA98B90CFA}" type="doc">
      <dgm:prSet loTypeId="urn:microsoft.com/office/officeart/2008/layout/VerticalCurvedList" loCatId="list" qsTypeId="urn:microsoft.com/office/officeart/2005/8/quickstyle/3d1" qsCatId="3D" csTypeId="urn:microsoft.com/office/officeart/2005/8/colors/colorful1" csCatId="colorful" phldr="1"/>
      <dgm:spPr/>
      <dgm:t>
        <a:bodyPr/>
        <a:lstStyle/>
        <a:p>
          <a:endParaRPr lang="en-US"/>
        </a:p>
      </dgm:t>
    </dgm:pt>
    <dgm:pt modelId="{58F21650-46DE-4A4B-A326-536A39905221}">
      <dgm:prSet/>
      <dgm:spPr>
        <a:solidFill>
          <a:srgbClr val="04A651"/>
        </a:solidFill>
      </dgm:spPr>
      <dgm:t>
        <a:bodyPr/>
        <a:lstStyle/>
        <a:p>
          <a:pPr rtl="0"/>
          <a:r>
            <a:rPr lang="en-US" dirty="0"/>
            <a:t>Department of Children and Families (DCF)</a:t>
          </a:r>
        </a:p>
      </dgm:t>
    </dgm:pt>
    <dgm:pt modelId="{CA9DA3A1-B515-47BB-9BB9-6A9803DA0022}" type="parTrans" cxnId="{87D5BADA-E7F3-4BB9-8392-DAF582E4A024}">
      <dgm:prSet/>
      <dgm:spPr/>
      <dgm:t>
        <a:bodyPr/>
        <a:lstStyle/>
        <a:p>
          <a:endParaRPr lang="en-US"/>
        </a:p>
      </dgm:t>
    </dgm:pt>
    <dgm:pt modelId="{87A3E3EE-3D4D-4A18-A002-CBB6EE85C2C4}" type="sibTrans" cxnId="{87D5BADA-E7F3-4BB9-8392-DAF582E4A024}">
      <dgm:prSet/>
      <dgm:spPr/>
      <dgm:t>
        <a:bodyPr/>
        <a:lstStyle/>
        <a:p>
          <a:endParaRPr lang="en-US"/>
        </a:p>
      </dgm:t>
    </dgm:pt>
    <dgm:pt modelId="{C358C799-4319-4CCD-B77B-993F23F513EC}">
      <dgm:prSet/>
      <dgm:spPr/>
      <dgm:t>
        <a:bodyPr/>
        <a:lstStyle/>
        <a:p>
          <a:pPr rtl="0"/>
          <a:r>
            <a:rPr lang="en-US" dirty="0"/>
            <a:t>Local Workforce Development Board (LWDB)</a:t>
          </a:r>
        </a:p>
      </dgm:t>
    </dgm:pt>
    <dgm:pt modelId="{350A66DF-DD7A-45B6-8B2E-C92B49112D43}" type="parTrans" cxnId="{7C3CE315-C24A-4E90-A4BE-DE128420D10C}">
      <dgm:prSet/>
      <dgm:spPr/>
      <dgm:t>
        <a:bodyPr/>
        <a:lstStyle/>
        <a:p>
          <a:endParaRPr lang="en-US"/>
        </a:p>
      </dgm:t>
    </dgm:pt>
    <dgm:pt modelId="{68350E4D-A00A-4244-9279-5C0E4B3F623D}" type="sibTrans" cxnId="{7C3CE315-C24A-4E90-A4BE-DE128420D10C}">
      <dgm:prSet/>
      <dgm:spPr/>
      <dgm:t>
        <a:bodyPr/>
        <a:lstStyle/>
        <a:p>
          <a:endParaRPr lang="en-US"/>
        </a:p>
      </dgm:t>
    </dgm:pt>
    <dgm:pt modelId="{525060C2-98FD-4CE5-8437-FD298E311A8C}">
      <dgm:prSet/>
      <dgm:spPr/>
      <dgm:t>
        <a:bodyPr/>
        <a:lstStyle/>
        <a:p>
          <a:pPr rtl="0"/>
          <a:r>
            <a:rPr lang="en-US" dirty="0"/>
            <a:t>Food Assistance</a:t>
          </a:r>
        </a:p>
      </dgm:t>
    </dgm:pt>
    <dgm:pt modelId="{A022774A-600A-4419-8BF2-D321A1743AFD}" type="parTrans" cxnId="{496BBB92-13C4-4C75-ADE8-9F63E6E31DB3}">
      <dgm:prSet/>
      <dgm:spPr/>
      <dgm:t>
        <a:bodyPr/>
        <a:lstStyle/>
        <a:p>
          <a:endParaRPr lang="en-US"/>
        </a:p>
      </dgm:t>
    </dgm:pt>
    <dgm:pt modelId="{7BA11D04-E614-47E5-8410-FA4C3B5F6B49}" type="sibTrans" cxnId="{496BBB92-13C4-4C75-ADE8-9F63E6E31DB3}">
      <dgm:prSet/>
      <dgm:spPr/>
      <dgm:t>
        <a:bodyPr/>
        <a:lstStyle/>
        <a:p>
          <a:endParaRPr lang="en-US"/>
        </a:p>
      </dgm:t>
    </dgm:pt>
    <dgm:pt modelId="{BD8D9CDD-A405-4E46-A858-5AA540E170B1}">
      <dgm:prSet/>
      <dgm:spPr>
        <a:solidFill>
          <a:srgbClr val="202452"/>
        </a:solidFill>
      </dgm:spPr>
      <dgm:t>
        <a:bodyPr/>
        <a:lstStyle/>
        <a:p>
          <a:pPr rtl="0"/>
          <a:r>
            <a:rPr lang="en-US" dirty="0"/>
            <a:t>Able-Bodied Adult Without Dependents (ABAWD)</a:t>
          </a:r>
        </a:p>
      </dgm:t>
    </dgm:pt>
    <dgm:pt modelId="{3BF8BA19-BF5F-424B-8256-F29C5A0875CA}" type="parTrans" cxnId="{5AD480D0-6168-4324-8803-EF1C6AF881AD}">
      <dgm:prSet/>
      <dgm:spPr/>
      <dgm:t>
        <a:bodyPr/>
        <a:lstStyle/>
        <a:p>
          <a:endParaRPr lang="en-US"/>
        </a:p>
      </dgm:t>
    </dgm:pt>
    <dgm:pt modelId="{AC6B67AD-4A31-478A-BD0B-90107F3110BC}" type="sibTrans" cxnId="{5AD480D0-6168-4324-8803-EF1C6AF881AD}">
      <dgm:prSet/>
      <dgm:spPr/>
      <dgm:t>
        <a:bodyPr/>
        <a:lstStyle/>
        <a:p>
          <a:endParaRPr lang="en-US"/>
        </a:p>
      </dgm:t>
    </dgm:pt>
    <dgm:pt modelId="{00EC0614-7779-4044-9765-261AB9F161A4}" type="pres">
      <dgm:prSet presAssocID="{FC9D3A76-2C54-47C0-AEA6-92CA98B90CFA}" presName="Name0" presStyleCnt="0">
        <dgm:presLayoutVars>
          <dgm:chMax val="7"/>
          <dgm:chPref val="7"/>
          <dgm:dir/>
        </dgm:presLayoutVars>
      </dgm:prSet>
      <dgm:spPr/>
    </dgm:pt>
    <dgm:pt modelId="{0900AEF1-9C34-4756-9536-F253826720AD}" type="pres">
      <dgm:prSet presAssocID="{FC9D3A76-2C54-47C0-AEA6-92CA98B90CFA}" presName="Name1" presStyleCnt="0"/>
      <dgm:spPr/>
    </dgm:pt>
    <dgm:pt modelId="{8A2E434E-2FCC-4FAB-BDD4-78D93284A4DC}" type="pres">
      <dgm:prSet presAssocID="{FC9D3A76-2C54-47C0-AEA6-92CA98B90CFA}" presName="cycle" presStyleCnt="0"/>
      <dgm:spPr/>
    </dgm:pt>
    <dgm:pt modelId="{BF5A680D-7CE4-4093-933E-352ED6B70A3A}" type="pres">
      <dgm:prSet presAssocID="{FC9D3A76-2C54-47C0-AEA6-92CA98B90CFA}" presName="srcNode" presStyleLbl="node1" presStyleIdx="0" presStyleCnt="4"/>
      <dgm:spPr/>
    </dgm:pt>
    <dgm:pt modelId="{8878000C-912F-4170-BC30-2125D18A6712}" type="pres">
      <dgm:prSet presAssocID="{FC9D3A76-2C54-47C0-AEA6-92CA98B90CFA}" presName="conn" presStyleLbl="parChTrans1D2" presStyleIdx="0" presStyleCnt="1"/>
      <dgm:spPr/>
    </dgm:pt>
    <dgm:pt modelId="{4683C674-A583-4863-882A-61445C5C0ED6}" type="pres">
      <dgm:prSet presAssocID="{FC9D3A76-2C54-47C0-AEA6-92CA98B90CFA}" presName="extraNode" presStyleLbl="node1" presStyleIdx="0" presStyleCnt="4"/>
      <dgm:spPr/>
    </dgm:pt>
    <dgm:pt modelId="{7DA54497-43E6-4EAA-BE65-D4B0D1E81B8E}" type="pres">
      <dgm:prSet presAssocID="{FC9D3A76-2C54-47C0-AEA6-92CA98B90CFA}" presName="dstNode" presStyleLbl="node1" presStyleIdx="0" presStyleCnt="4"/>
      <dgm:spPr/>
    </dgm:pt>
    <dgm:pt modelId="{72F4F02C-E798-492D-B433-8DA49A707B22}" type="pres">
      <dgm:prSet presAssocID="{58F21650-46DE-4A4B-A326-536A39905221}" presName="text_1" presStyleLbl="node1" presStyleIdx="0" presStyleCnt="4">
        <dgm:presLayoutVars>
          <dgm:bulletEnabled val="1"/>
        </dgm:presLayoutVars>
      </dgm:prSet>
      <dgm:spPr/>
    </dgm:pt>
    <dgm:pt modelId="{E4CFBF61-6225-45CF-942A-9CD370D1E899}" type="pres">
      <dgm:prSet presAssocID="{58F21650-46DE-4A4B-A326-536A39905221}" presName="accent_1" presStyleCnt="0"/>
      <dgm:spPr/>
    </dgm:pt>
    <dgm:pt modelId="{569D7180-D070-418D-A20F-080D83653BE9}" type="pres">
      <dgm:prSet presAssocID="{58F21650-46DE-4A4B-A326-536A39905221}" presName="accentRepeatNode" presStyleLbl="solidFgAcc1" presStyleIdx="0" presStyleCnt="4"/>
      <dgm:spPr>
        <a:ln>
          <a:solidFill>
            <a:srgbClr val="04A651"/>
          </a:solidFill>
        </a:ln>
      </dgm:spPr>
    </dgm:pt>
    <dgm:pt modelId="{0CED481A-72B9-426B-843C-D12BA6E37FFA}" type="pres">
      <dgm:prSet presAssocID="{C358C799-4319-4CCD-B77B-993F23F513EC}" presName="text_2" presStyleLbl="node1" presStyleIdx="1" presStyleCnt="4">
        <dgm:presLayoutVars>
          <dgm:bulletEnabled val="1"/>
        </dgm:presLayoutVars>
      </dgm:prSet>
      <dgm:spPr/>
    </dgm:pt>
    <dgm:pt modelId="{236DCD95-692B-45B0-B597-E92718A398A2}" type="pres">
      <dgm:prSet presAssocID="{C358C799-4319-4CCD-B77B-993F23F513EC}" presName="accent_2" presStyleCnt="0"/>
      <dgm:spPr/>
    </dgm:pt>
    <dgm:pt modelId="{991FD92F-35A0-4690-ABD3-EB3DC1933E56}" type="pres">
      <dgm:prSet presAssocID="{C358C799-4319-4CCD-B77B-993F23F513EC}" presName="accentRepeatNode" presStyleLbl="solidFgAcc1" presStyleIdx="1" presStyleCnt="4"/>
      <dgm:spPr/>
    </dgm:pt>
    <dgm:pt modelId="{D8424C8E-230F-458D-AFC0-CDB26F8F0D04}" type="pres">
      <dgm:prSet presAssocID="{525060C2-98FD-4CE5-8437-FD298E311A8C}" presName="text_3" presStyleLbl="node1" presStyleIdx="2" presStyleCnt="4">
        <dgm:presLayoutVars>
          <dgm:bulletEnabled val="1"/>
        </dgm:presLayoutVars>
      </dgm:prSet>
      <dgm:spPr/>
    </dgm:pt>
    <dgm:pt modelId="{3E3D4061-BBD5-4613-BD52-722ADFE5CC0F}" type="pres">
      <dgm:prSet presAssocID="{525060C2-98FD-4CE5-8437-FD298E311A8C}" presName="accent_3" presStyleCnt="0"/>
      <dgm:spPr/>
    </dgm:pt>
    <dgm:pt modelId="{EE150B6D-DD66-4744-B3D0-DE3E5608AB69}" type="pres">
      <dgm:prSet presAssocID="{525060C2-98FD-4CE5-8437-FD298E311A8C}" presName="accentRepeatNode" presStyleLbl="solidFgAcc1" presStyleIdx="2" presStyleCnt="4"/>
      <dgm:spPr/>
    </dgm:pt>
    <dgm:pt modelId="{81060E60-1D38-48DB-931C-2A6B2F497370}" type="pres">
      <dgm:prSet presAssocID="{BD8D9CDD-A405-4E46-A858-5AA540E170B1}" presName="text_4" presStyleLbl="node1" presStyleIdx="3" presStyleCnt="4">
        <dgm:presLayoutVars>
          <dgm:bulletEnabled val="1"/>
        </dgm:presLayoutVars>
      </dgm:prSet>
      <dgm:spPr/>
    </dgm:pt>
    <dgm:pt modelId="{2CDC227E-C7E1-4900-957D-24D24F44E90F}" type="pres">
      <dgm:prSet presAssocID="{BD8D9CDD-A405-4E46-A858-5AA540E170B1}" presName="accent_4" presStyleCnt="0"/>
      <dgm:spPr/>
    </dgm:pt>
    <dgm:pt modelId="{B5418515-D3E1-4E37-A695-A09169417133}" type="pres">
      <dgm:prSet presAssocID="{BD8D9CDD-A405-4E46-A858-5AA540E170B1}" presName="accentRepeatNode" presStyleLbl="solidFgAcc1" presStyleIdx="3" presStyleCnt="4"/>
      <dgm:spPr>
        <a:ln>
          <a:solidFill>
            <a:srgbClr val="202452"/>
          </a:solidFill>
        </a:ln>
      </dgm:spPr>
    </dgm:pt>
  </dgm:ptLst>
  <dgm:cxnLst>
    <dgm:cxn modelId="{48F9A410-0A3D-4188-94F5-DE47024EF98D}" type="presOf" srcId="{525060C2-98FD-4CE5-8437-FD298E311A8C}" destId="{D8424C8E-230F-458D-AFC0-CDB26F8F0D04}" srcOrd="0" destOrd="0" presId="urn:microsoft.com/office/officeart/2008/layout/VerticalCurvedList"/>
    <dgm:cxn modelId="{7C3CE315-C24A-4E90-A4BE-DE128420D10C}" srcId="{FC9D3A76-2C54-47C0-AEA6-92CA98B90CFA}" destId="{C358C799-4319-4CCD-B77B-993F23F513EC}" srcOrd="1" destOrd="0" parTransId="{350A66DF-DD7A-45B6-8B2E-C92B49112D43}" sibTransId="{68350E4D-A00A-4244-9279-5C0E4B3F623D}"/>
    <dgm:cxn modelId="{1A725735-1331-4836-A6C4-FB9FDE0366BA}" type="presOf" srcId="{BD8D9CDD-A405-4E46-A858-5AA540E170B1}" destId="{81060E60-1D38-48DB-931C-2A6B2F497370}" srcOrd="0" destOrd="0" presId="urn:microsoft.com/office/officeart/2008/layout/VerticalCurvedList"/>
    <dgm:cxn modelId="{C911633C-3390-4743-A426-1E6A094A40E7}" type="presOf" srcId="{FC9D3A76-2C54-47C0-AEA6-92CA98B90CFA}" destId="{00EC0614-7779-4044-9765-261AB9F161A4}" srcOrd="0" destOrd="0" presId="urn:microsoft.com/office/officeart/2008/layout/VerticalCurvedList"/>
    <dgm:cxn modelId="{A9513483-FA9D-4303-BDFF-5FD2D38454C3}" type="presOf" srcId="{58F21650-46DE-4A4B-A326-536A39905221}" destId="{72F4F02C-E798-492D-B433-8DA49A707B22}" srcOrd="0" destOrd="0" presId="urn:microsoft.com/office/officeart/2008/layout/VerticalCurvedList"/>
    <dgm:cxn modelId="{5196B08A-1DF7-4438-A7C5-D291C89A49A5}" type="presOf" srcId="{C358C799-4319-4CCD-B77B-993F23F513EC}" destId="{0CED481A-72B9-426B-843C-D12BA6E37FFA}" srcOrd="0" destOrd="0" presId="urn:microsoft.com/office/officeart/2008/layout/VerticalCurvedList"/>
    <dgm:cxn modelId="{496BBB92-13C4-4C75-ADE8-9F63E6E31DB3}" srcId="{FC9D3A76-2C54-47C0-AEA6-92CA98B90CFA}" destId="{525060C2-98FD-4CE5-8437-FD298E311A8C}" srcOrd="2" destOrd="0" parTransId="{A022774A-600A-4419-8BF2-D321A1743AFD}" sibTransId="{7BA11D04-E614-47E5-8410-FA4C3B5F6B49}"/>
    <dgm:cxn modelId="{A85EDFAE-2F9E-4C4D-BAB5-8D62132A92B1}" type="presOf" srcId="{87A3E3EE-3D4D-4A18-A002-CBB6EE85C2C4}" destId="{8878000C-912F-4170-BC30-2125D18A6712}" srcOrd="0" destOrd="0" presId="urn:microsoft.com/office/officeart/2008/layout/VerticalCurvedList"/>
    <dgm:cxn modelId="{5AD480D0-6168-4324-8803-EF1C6AF881AD}" srcId="{FC9D3A76-2C54-47C0-AEA6-92CA98B90CFA}" destId="{BD8D9CDD-A405-4E46-A858-5AA540E170B1}" srcOrd="3" destOrd="0" parTransId="{3BF8BA19-BF5F-424B-8256-F29C5A0875CA}" sibTransId="{AC6B67AD-4A31-478A-BD0B-90107F3110BC}"/>
    <dgm:cxn modelId="{87D5BADA-E7F3-4BB9-8392-DAF582E4A024}" srcId="{FC9D3A76-2C54-47C0-AEA6-92CA98B90CFA}" destId="{58F21650-46DE-4A4B-A326-536A39905221}" srcOrd="0" destOrd="0" parTransId="{CA9DA3A1-B515-47BB-9BB9-6A9803DA0022}" sibTransId="{87A3E3EE-3D4D-4A18-A002-CBB6EE85C2C4}"/>
    <dgm:cxn modelId="{C14D9512-CC75-4DBC-800A-07C4C762D183}" type="presParOf" srcId="{00EC0614-7779-4044-9765-261AB9F161A4}" destId="{0900AEF1-9C34-4756-9536-F253826720AD}" srcOrd="0" destOrd="0" presId="urn:microsoft.com/office/officeart/2008/layout/VerticalCurvedList"/>
    <dgm:cxn modelId="{4255F300-8CD0-4D1C-9F69-909AC5860389}" type="presParOf" srcId="{0900AEF1-9C34-4756-9536-F253826720AD}" destId="{8A2E434E-2FCC-4FAB-BDD4-78D93284A4DC}" srcOrd="0" destOrd="0" presId="urn:microsoft.com/office/officeart/2008/layout/VerticalCurvedList"/>
    <dgm:cxn modelId="{508CCC40-E6BF-4965-B1E1-080D6014FBC1}" type="presParOf" srcId="{8A2E434E-2FCC-4FAB-BDD4-78D93284A4DC}" destId="{BF5A680D-7CE4-4093-933E-352ED6B70A3A}" srcOrd="0" destOrd="0" presId="urn:microsoft.com/office/officeart/2008/layout/VerticalCurvedList"/>
    <dgm:cxn modelId="{9E13970F-8F98-4B7F-9426-C964EF33BE22}" type="presParOf" srcId="{8A2E434E-2FCC-4FAB-BDD4-78D93284A4DC}" destId="{8878000C-912F-4170-BC30-2125D18A6712}" srcOrd="1" destOrd="0" presId="urn:microsoft.com/office/officeart/2008/layout/VerticalCurvedList"/>
    <dgm:cxn modelId="{A4925BD9-432A-4EBC-9B10-3020FBD2DCD6}" type="presParOf" srcId="{8A2E434E-2FCC-4FAB-BDD4-78D93284A4DC}" destId="{4683C674-A583-4863-882A-61445C5C0ED6}" srcOrd="2" destOrd="0" presId="urn:microsoft.com/office/officeart/2008/layout/VerticalCurvedList"/>
    <dgm:cxn modelId="{4F24514C-F12A-4AB8-BE2A-F969A784C610}" type="presParOf" srcId="{8A2E434E-2FCC-4FAB-BDD4-78D93284A4DC}" destId="{7DA54497-43E6-4EAA-BE65-D4B0D1E81B8E}" srcOrd="3" destOrd="0" presId="urn:microsoft.com/office/officeart/2008/layout/VerticalCurvedList"/>
    <dgm:cxn modelId="{0F40D827-20DD-4E69-974C-5185C4646293}" type="presParOf" srcId="{0900AEF1-9C34-4756-9536-F253826720AD}" destId="{72F4F02C-E798-492D-B433-8DA49A707B22}" srcOrd="1" destOrd="0" presId="urn:microsoft.com/office/officeart/2008/layout/VerticalCurvedList"/>
    <dgm:cxn modelId="{3DA5DF9B-C40B-4210-8C2E-5B77C84873D8}" type="presParOf" srcId="{0900AEF1-9C34-4756-9536-F253826720AD}" destId="{E4CFBF61-6225-45CF-942A-9CD370D1E899}" srcOrd="2" destOrd="0" presId="urn:microsoft.com/office/officeart/2008/layout/VerticalCurvedList"/>
    <dgm:cxn modelId="{095FA7A5-9C21-48D3-A569-810B22E3B953}" type="presParOf" srcId="{E4CFBF61-6225-45CF-942A-9CD370D1E899}" destId="{569D7180-D070-418D-A20F-080D83653BE9}" srcOrd="0" destOrd="0" presId="urn:microsoft.com/office/officeart/2008/layout/VerticalCurvedList"/>
    <dgm:cxn modelId="{C51366E6-DF04-4D63-AC41-DE8F0AE2F1CC}" type="presParOf" srcId="{0900AEF1-9C34-4756-9536-F253826720AD}" destId="{0CED481A-72B9-426B-843C-D12BA6E37FFA}" srcOrd="3" destOrd="0" presId="urn:microsoft.com/office/officeart/2008/layout/VerticalCurvedList"/>
    <dgm:cxn modelId="{A6904F7D-9414-41B1-9449-73E5449368C3}" type="presParOf" srcId="{0900AEF1-9C34-4756-9536-F253826720AD}" destId="{236DCD95-692B-45B0-B597-E92718A398A2}" srcOrd="4" destOrd="0" presId="urn:microsoft.com/office/officeart/2008/layout/VerticalCurvedList"/>
    <dgm:cxn modelId="{76948BFC-49E8-4C56-8F8E-21AB189014B8}" type="presParOf" srcId="{236DCD95-692B-45B0-B597-E92718A398A2}" destId="{991FD92F-35A0-4690-ABD3-EB3DC1933E56}" srcOrd="0" destOrd="0" presId="urn:microsoft.com/office/officeart/2008/layout/VerticalCurvedList"/>
    <dgm:cxn modelId="{172CF3F6-215C-4BD3-930C-470646DB4E8D}" type="presParOf" srcId="{0900AEF1-9C34-4756-9536-F253826720AD}" destId="{D8424C8E-230F-458D-AFC0-CDB26F8F0D04}" srcOrd="5" destOrd="0" presId="urn:microsoft.com/office/officeart/2008/layout/VerticalCurvedList"/>
    <dgm:cxn modelId="{680FF4B5-682A-4AC6-84D5-65C8786A3227}" type="presParOf" srcId="{0900AEF1-9C34-4756-9536-F253826720AD}" destId="{3E3D4061-BBD5-4613-BD52-722ADFE5CC0F}" srcOrd="6" destOrd="0" presId="urn:microsoft.com/office/officeart/2008/layout/VerticalCurvedList"/>
    <dgm:cxn modelId="{DF2A0302-8577-4552-94F3-37FA4E47B0D0}" type="presParOf" srcId="{3E3D4061-BBD5-4613-BD52-722ADFE5CC0F}" destId="{EE150B6D-DD66-4744-B3D0-DE3E5608AB69}" srcOrd="0" destOrd="0" presId="urn:microsoft.com/office/officeart/2008/layout/VerticalCurvedList"/>
    <dgm:cxn modelId="{896ED951-9FEF-406A-8F24-558E0EFD0332}" type="presParOf" srcId="{0900AEF1-9C34-4756-9536-F253826720AD}" destId="{81060E60-1D38-48DB-931C-2A6B2F497370}" srcOrd="7" destOrd="0" presId="urn:microsoft.com/office/officeart/2008/layout/VerticalCurvedList"/>
    <dgm:cxn modelId="{A2E0995C-E8D3-4A18-B2AA-DDA0F31FD7B9}" type="presParOf" srcId="{0900AEF1-9C34-4756-9536-F253826720AD}" destId="{2CDC227E-C7E1-4900-957D-24D24F44E90F}" srcOrd="8" destOrd="0" presId="urn:microsoft.com/office/officeart/2008/layout/VerticalCurvedList"/>
    <dgm:cxn modelId="{FFF17EC0-B893-4E0D-AF86-8F6FFDF236D0}" type="presParOf" srcId="{2CDC227E-C7E1-4900-957D-24D24F44E90F}" destId="{B5418515-D3E1-4E37-A695-A09169417133}"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8929575-7D75-42D0-9134-E273C2791CC0}" type="doc">
      <dgm:prSet loTypeId="urn:microsoft.com/office/officeart/2005/8/layout/hList9" loCatId="list" qsTypeId="urn:microsoft.com/office/officeart/2005/8/quickstyle/3d1" qsCatId="3D" csTypeId="urn:microsoft.com/office/officeart/2005/8/colors/accent3_4" csCatId="accent3" phldr="1"/>
      <dgm:spPr/>
      <dgm:t>
        <a:bodyPr/>
        <a:lstStyle/>
        <a:p>
          <a:endParaRPr lang="en-US"/>
        </a:p>
      </dgm:t>
    </dgm:pt>
    <dgm:pt modelId="{0F0A017F-0668-4FF3-A28A-70DBE3DF1158}">
      <dgm:prSet phldrT="[Text]"/>
      <dgm:spPr>
        <a:solidFill>
          <a:srgbClr val="202452"/>
        </a:solidFill>
      </dgm:spPr>
      <dgm:t>
        <a:bodyPr/>
        <a:lstStyle/>
        <a:p>
          <a:r>
            <a:rPr lang="en-US" dirty="0"/>
            <a:t>LWDB</a:t>
          </a:r>
        </a:p>
      </dgm:t>
    </dgm:pt>
    <dgm:pt modelId="{51322EC0-017A-473B-8D4C-1FBD95D331FA}" type="parTrans" cxnId="{93CB216E-1597-4629-A199-1CFA426EB8DD}">
      <dgm:prSet/>
      <dgm:spPr/>
      <dgm:t>
        <a:bodyPr/>
        <a:lstStyle/>
        <a:p>
          <a:endParaRPr lang="en-US"/>
        </a:p>
      </dgm:t>
    </dgm:pt>
    <dgm:pt modelId="{63D1D886-72EA-4B00-93EB-21C8661AE133}" type="sibTrans" cxnId="{93CB216E-1597-4629-A199-1CFA426EB8DD}">
      <dgm:prSet/>
      <dgm:spPr/>
      <dgm:t>
        <a:bodyPr/>
        <a:lstStyle/>
        <a:p>
          <a:endParaRPr lang="en-US"/>
        </a:p>
      </dgm:t>
    </dgm:pt>
    <dgm:pt modelId="{BA28DCA4-4F81-4AA3-AED0-797308B585CD}">
      <dgm:prSet phldrT="[Text]"/>
      <dgm:spPr>
        <a:solidFill>
          <a:srgbClr val="787ECA">
            <a:alpha val="89804"/>
          </a:srgbClr>
        </a:solidFill>
      </dgm:spPr>
      <dgm:t>
        <a:bodyPr/>
        <a:lstStyle/>
        <a:p>
          <a:pPr algn="ctr"/>
          <a:r>
            <a:rPr lang="en-US" dirty="0">
              <a:solidFill>
                <a:srgbClr val="202452"/>
              </a:solidFill>
            </a:rPr>
            <a:t>Service delivery of work activities</a:t>
          </a:r>
        </a:p>
      </dgm:t>
    </dgm:pt>
    <dgm:pt modelId="{ED6074D9-7577-4D40-BC94-B3F4602E006B}" type="parTrans" cxnId="{43579CEA-ADDA-4E24-9F51-1DE175D6C915}">
      <dgm:prSet/>
      <dgm:spPr/>
      <dgm:t>
        <a:bodyPr/>
        <a:lstStyle/>
        <a:p>
          <a:endParaRPr lang="en-US"/>
        </a:p>
      </dgm:t>
    </dgm:pt>
    <dgm:pt modelId="{00C15701-17EB-4CCC-AB9F-1F892BE14A7F}" type="sibTrans" cxnId="{43579CEA-ADDA-4E24-9F51-1DE175D6C915}">
      <dgm:prSet/>
      <dgm:spPr/>
      <dgm:t>
        <a:bodyPr/>
        <a:lstStyle/>
        <a:p>
          <a:endParaRPr lang="en-US"/>
        </a:p>
      </dgm:t>
    </dgm:pt>
    <dgm:pt modelId="{4E1E7C84-6D9D-4B03-90F6-7BF6FB52A5D4}">
      <dgm:prSet phldrT="[Text]"/>
      <dgm:spPr>
        <a:solidFill>
          <a:srgbClr val="787ECA">
            <a:alpha val="90000"/>
          </a:srgbClr>
        </a:solidFill>
      </dgm:spPr>
      <dgm:t>
        <a:bodyPr/>
        <a:lstStyle/>
        <a:p>
          <a:pPr algn="ctr"/>
          <a:r>
            <a:rPr lang="en-US" dirty="0">
              <a:solidFill>
                <a:srgbClr val="202452"/>
              </a:solidFill>
            </a:rPr>
            <a:t>Local support services</a:t>
          </a:r>
        </a:p>
      </dgm:t>
    </dgm:pt>
    <dgm:pt modelId="{DEFD0390-A55F-47F0-B770-9DB1637C7769}" type="parTrans" cxnId="{DB0679AB-9905-4E4F-8DF7-FF7B8055C7ED}">
      <dgm:prSet/>
      <dgm:spPr/>
      <dgm:t>
        <a:bodyPr/>
        <a:lstStyle/>
        <a:p>
          <a:endParaRPr lang="en-US"/>
        </a:p>
      </dgm:t>
    </dgm:pt>
    <dgm:pt modelId="{06DE98EB-0FC2-4241-A84F-6F67DAE9B82E}" type="sibTrans" cxnId="{DB0679AB-9905-4E4F-8DF7-FF7B8055C7ED}">
      <dgm:prSet/>
      <dgm:spPr/>
      <dgm:t>
        <a:bodyPr/>
        <a:lstStyle/>
        <a:p>
          <a:endParaRPr lang="en-US"/>
        </a:p>
      </dgm:t>
    </dgm:pt>
    <dgm:pt modelId="{0EB26CFB-894A-4456-B3AA-BDD3594B1B71}">
      <dgm:prSet phldrT="[Text]"/>
      <dgm:spPr>
        <a:solidFill>
          <a:srgbClr val="787ECA">
            <a:alpha val="90000"/>
          </a:srgbClr>
        </a:solidFill>
      </dgm:spPr>
      <dgm:t>
        <a:bodyPr/>
        <a:lstStyle/>
        <a:p>
          <a:pPr algn="ctr"/>
          <a:r>
            <a:rPr lang="en-US" dirty="0">
              <a:solidFill>
                <a:srgbClr val="202452"/>
              </a:solidFill>
            </a:rPr>
            <a:t>Alternative requirements</a:t>
          </a:r>
        </a:p>
      </dgm:t>
    </dgm:pt>
    <dgm:pt modelId="{6F647280-CB21-459F-B4CB-76668E70B7E7}" type="parTrans" cxnId="{DA051FD8-FB0F-4C87-AAF1-1C9661F7084A}">
      <dgm:prSet/>
      <dgm:spPr/>
      <dgm:t>
        <a:bodyPr/>
        <a:lstStyle/>
        <a:p>
          <a:endParaRPr lang="en-US"/>
        </a:p>
      </dgm:t>
    </dgm:pt>
    <dgm:pt modelId="{84849057-6178-4DEA-9177-0215865ADEA7}" type="sibTrans" cxnId="{DA051FD8-FB0F-4C87-AAF1-1C9661F7084A}">
      <dgm:prSet/>
      <dgm:spPr/>
      <dgm:t>
        <a:bodyPr/>
        <a:lstStyle/>
        <a:p>
          <a:endParaRPr lang="en-US"/>
        </a:p>
      </dgm:t>
    </dgm:pt>
    <dgm:pt modelId="{3B133930-55D1-414B-9243-56E96D6168B3}">
      <dgm:prSet phldrT="[Text]"/>
      <dgm:spPr>
        <a:solidFill>
          <a:srgbClr val="787ECA">
            <a:alpha val="90000"/>
          </a:srgbClr>
        </a:solidFill>
      </dgm:spPr>
      <dgm:t>
        <a:bodyPr/>
        <a:lstStyle/>
        <a:p>
          <a:pPr algn="ctr"/>
          <a:r>
            <a:rPr lang="en-US" dirty="0">
              <a:solidFill>
                <a:srgbClr val="202452"/>
              </a:solidFill>
            </a:rPr>
            <a:t>All other workforce functions</a:t>
          </a:r>
        </a:p>
      </dgm:t>
    </dgm:pt>
    <dgm:pt modelId="{8830467B-9A37-48C6-9E38-FFCDE5C7549E}" type="parTrans" cxnId="{7A97D3E7-3720-47C8-9BB2-01E1C6808FEF}">
      <dgm:prSet/>
      <dgm:spPr/>
      <dgm:t>
        <a:bodyPr/>
        <a:lstStyle/>
        <a:p>
          <a:endParaRPr lang="en-US"/>
        </a:p>
      </dgm:t>
    </dgm:pt>
    <dgm:pt modelId="{6CAA03CF-9E6D-412E-8A23-FE624A3E1E26}" type="sibTrans" cxnId="{7A97D3E7-3720-47C8-9BB2-01E1C6808FEF}">
      <dgm:prSet/>
      <dgm:spPr/>
      <dgm:t>
        <a:bodyPr/>
        <a:lstStyle/>
        <a:p>
          <a:endParaRPr lang="en-US"/>
        </a:p>
      </dgm:t>
    </dgm:pt>
    <dgm:pt modelId="{1DB2316C-5C4F-4EB8-B1B7-049D1EBD5C1D}" type="pres">
      <dgm:prSet presAssocID="{28929575-7D75-42D0-9134-E273C2791CC0}" presName="list" presStyleCnt="0">
        <dgm:presLayoutVars>
          <dgm:dir/>
          <dgm:animLvl val="lvl"/>
        </dgm:presLayoutVars>
      </dgm:prSet>
      <dgm:spPr/>
    </dgm:pt>
    <dgm:pt modelId="{5B78FBC4-4C6F-48B9-AE55-F5DC8E9AEC54}" type="pres">
      <dgm:prSet presAssocID="{0F0A017F-0668-4FF3-A28A-70DBE3DF1158}" presName="posSpace" presStyleCnt="0"/>
      <dgm:spPr/>
    </dgm:pt>
    <dgm:pt modelId="{AB6CDFE7-427F-49B6-B8CE-CA30DA2596A7}" type="pres">
      <dgm:prSet presAssocID="{0F0A017F-0668-4FF3-A28A-70DBE3DF1158}" presName="vertFlow" presStyleCnt="0"/>
      <dgm:spPr/>
    </dgm:pt>
    <dgm:pt modelId="{4962532A-DDC3-42C8-8008-E4BD1186225A}" type="pres">
      <dgm:prSet presAssocID="{0F0A017F-0668-4FF3-A28A-70DBE3DF1158}" presName="topSpace" presStyleCnt="0"/>
      <dgm:spPr/>
    </dgm:pt>
    <dgm:pt modelId="{7B48899A-F63A-4F5B-9E6B-59BBD11D0A8B}" type="pres">
      <dgm:prSet presAssocID="{0F0A017F-0668-4FF3-A28A-70DBE3DF1158}" presName="firstComp" presStyleCnt="0"/>
      <dgm:spPr/>
    </dgm:pt>
    <dgm:pt modelId="{03727318-EB8B-4EB0-8623-E9AD17494950}" type="pres">
      <dgm:prSet presAssocID="{0F0A017F-0668-4FF3-A28A-70DBE3DF1158}" presName="firstChild" presStyleLbl="bgAccFollowNode1" presStyleIdx="0" presStyleCnt="4" custLinFactNeighborX="-41145" custLinFactNeighborY="-1727"/>
      <dgm:spPr/>
    </dgm:pt>
    <dgm:pt modelId="{FAE938E1-89A4-4EDA-BE52-7C1DFDB032C1}" type="pres">
      <dgm:prSet presAssocID="{0F0A017F-0668-4FF3-A28A-70DBE3DF1158}" presName="firstChildTx" presStyleLbl="bgAccFollowNode1" presStyleIdx="0" presStyleCnt="4">
        <dgm:presLayoutVars>
          <dgm:bulletEnabled val="1"/>
        </dgm:presLayoutVars>
      </dgm:prSet>
      <dgm:spPr/>
    </dgm:pt>
    <dgm:pt modelId="{826A3A8D-390B-49B3-AC92-72F0817FB068}" type="pres">
      <dgm:prSet presAssocID="{4E1E7C84-6D9D-4B03-90F6-7BF6FB52A5D4}" presName="comp" presStyleCnt="0"/>
      <dgm:spPr/>
    </dgm:pt>
    <dgm:pt modelId="{86C8467D-F4DB-47C2-AC7F-9133EF0D4349}" type="pres">
      <dgm:prSet presAssocID="{4E1E7C84-6D9D-4B03-90F6-7BF6FB52A5D4}" presName="child" presStyleLbl="bgAccFollowNode1" presStyleIdx="1" presStyleCnt="4" custLinFactNeighborX="-41145" custLinFactNeighborY="-1192"/>
      <dgm:spPr/>
    </dgm:pt>
    <dgm:pt modelId="{4D6E78BD-B3F0-4ADB-999B-D1709C888FBB}" type="pres">
      <dgm:prSet presAssocID="{4E1E7C84-6D9D-4B03-90F6-7BF6FB52A5D4}" presName="childTx" presStyleLbl="bgAccFollowNode1" presStyleIdx="1" presStyleCnt="4">
        <dgm:presLayoutVars>
          <dgm:bulletEnabled val="1"/>
        </dgm:presLayoutVars>
      </dgm:prSet>
      <dgm:spPr/>
    </dgm:pt>
    <dgm:pt modelId="{F3994A9D-C21E-4E34-9993-6348CEA24A31}" type="pres">
      <dgm:prSet presAssocID="{0EB26CFB-894A-4456-B3AA-BDD3594B1B71}" presName="comp" presStyleCnt="0"/>
      <dgm:spPr/>
    </dgm:pt>
    <dgm:pt modelId="{FABFEA56-E0C2-481C-AE99-4CABF6C81432}" type="pres">
      <dgm:prSet presAssocID="{0EB26CFB-894A-4456-B3AA-BDD3594B1B71}" presName="child" presStyleLbl="bgAccFollowNode1" presStyleIdx="2" presStyleCnt="4" custLinFactNeighborX="-41145" custLinFactNeighborY="-8390"/>
      <dgm:spPr/>
    </dgm:pt>
    <dgm:pt modelId="{B25B2BF7-728B-41BB-BCBE-6C0C039D59FD}" type="pres">
      <dgm:prSet presAssocID="{0EB26CFB-894A-4456-B3AA-BDD3594B1B71}" presName="childTx" presStyleLbl="bgAccFollowNode1" presStyleIdx="2" presStyleCnt="4">
        <dgm:presLayoutVars>
          <dgm:bulletEnabled val="1"/>
        </dgm:presLayoutVars>
      </dgm:prSet>
      <dgm:spPr/>
    </dgm:pt>
    <dgm:pt modelId="{2D01452E-4774-4081-9D10-2FFDC67C9F65}" type="pres">
      <dgm:prSet presAssocID="{3B133930-55D1-414B-9243-56E96D6168B3}" presName="comp" presStyleCnt="0"/>
      <dgm:spPr/>
    </dgm:pt>
    <dgm:pt modelId="{5D9B5B13-C1FD-4215-A9DE-F12B1F1C6386}" type="pres">
      <dgm:prSet presAssocID="{3B133930-55D1-414B-9243-56E96D6168B3}" presName="child" presStyleLbl="bgAccFollowNode1" presStyleIdx="3" presStyleCnt="4" custLinFactNeighborX="-41145" custLinFactNeighborY="-8390"/>
      <dgm:spPr/>
    </dgm:pt>
    <dgm:pt modelId="{20D7CE1C-F5F7-4262-93F1-C458F11341FD}" type="pres">
      <dgm:prSet presAssocID="{3B133930-55D1-414B-9243-56E96D6168B3}" presName="childTx" presStyleLbl="bgAccFollowNode1" presStyleIdx="3" presStyleCnt="4">
        <dgm:presLayoutVars>
          <dgm:bulletEnabled val="1"/>
        </dgm:presLayoutVars>
      </dgm:prSet>
      <dgm:spPr/>
    </dgm:pt>
    <dgm:pt modelId="{C272F6E7-9C3D-441E-961A-0819FF35BA41}" type="pres">
      <dgm:prSet presAssocID="{0F0A017F-0668-4FF3-A28A-70DBE3DF1158}" presName="negSpace" presStyleCnt="0"/>
      <dgm:spPr/>
    </dgm:pt>
    <dgm:pt modelId="{3ECFB418-3F3B-4560-9E7B-BEC70F98A17C}" type="pres">
      <dgm:prSet presAssocID="{0F0A017F-0668-4FF3-A28A-70DBE3DF1158}" presName="circle" presStyleLbl="node1" presStyleIdx="0" presStyleCnt="1" custLinFactNeighborX="-32420" custLinFactNeighborY="-414"/>
      <dgm:spPr/>
    </dgm:pt>
  </dgm:ptLst>
  <dgm:cxnLst>
    <dgm:cxn modelId="{3D485C2E-8DEF-4108-A4B0-63E78377AE10}" type="presOf" srcId="{3B133930-55D1-414B-9243-56E96D6168B3}" destId="{20D7CE1C-F5F7-4262-93F1-C458F11341FD}" srcOrd="1" destOrd="0" presId="urn:microsoft.com/office/officeart/2005/8/layout/hList9"/>
    <dgm:cxn modelId="{F1687732-C882-4BB5-8E8C-2D5AC9610C61}" type="presOf" srcId="{0F0A017F-0668-4FF3-A28A-70DBE3DF1158}" destId="{3ECFB418-3F3B-4560-9E7B-BEC70F98A17C}" srcOrd="0" destOrd="0" presId="urn:microsoft.com/office/officeart/2005/8/layout/hList9"/>
    <dgm:cxn modelId="{93CB216E-1597-4629-A199-1CFA426EB8DD}" srcId="{28929575-7D75-42D0-9134-E273C2791CC0}" destId="{0F0A017F-0668-4FF3-A28A-70DBE3DF1158}" srcOrd="0" destOrd="0" parTransId="{51322EC0-017A-473B-8D4C-1FBD95D331FA}" sibTransId="{63D1D886-72EA-4B00-93EB-21C8661AE133}"/>
    <dgm:cxn modelId="{94FD5C9C-68CA-4957-AEC4-0FD4083B1C29}" type="presOf" srcId="{0EB26CFB-894A-4456-B3AA-BDD3594B1B71}" destId="{FABFEA56-E0C2-481C-AE99-4CABF6C81432}" srcOrd="0" destOrd="0" presId="urn:microsoft.com/office/officeart/2005/8/layout/hList9"/>
    <dgm:cxn modelId="{DB0679AB-9905-4E4F-8DF7-FF7B8055C7ED}" srcId="{0F0A017F-0668-4FF3-A28A-70DBE3DF1158}" destId="{4E1E7C84-6D9D-4B03-90F6-7BF6FB52A5D4}" srcOrd="1" destOrd="0" parTransId="{DEFD0390-A55F-47F0-B770-9DB1637C7769}" sibTransId="{06DE98EB-0FC2-4241-A84F-6F67DAE9B82E}"/>
    <dgm:cxn modelId="{CBB453AE-17A0-4ED2-A75B-F54A940B5341}" type="presOf" srcId="{0EB26CFB-894A-4456-B3AA-BDD3594B1B71}" destId="{B25B2BF7-728B-41BB-BCBE-6C0C039D59FD}" srcOrd="1" destOrd="0" presId="urn:microsoft.com/office/officeart/2005/8/layout/hList9"/>
    <dgm:cxn modelId="{D0A5C2B5-EA79-48EB-85BB-5FBF9E2B6E75}" type="presOf" srcId="{28929575-7D75-42D0-9134-E273C2791CC0}" destId="{1DB2316C-5C4F-4EB8-B1B7-049D1EBD5C1D}" srcOrd="0" destOrd="0" presId="urn:microsoft.com/office/officeart/2005/8/layout/hList9"/>
    <dgm:cxn modelId="{7D4694BE-1D39-4BD4-B20C-FB4E56F5734E}" type="presOf" srcId="{3B133930-55D1-414B-9243-56E96D6168B3}" destId="{5D9B5B13-C1FD-4215-A9DE-F12B1F1C6386}" srcOrd="0" destOrd="0" presId="urn:microsoft.com/office/officeart/2005/8/layout/hList9"/>
    <dgm:cxn modelId="{F243C4C5-5F47-419A-8528-88A31D2F79D3}" type="presOf" srcId="{BA28DCA4-4F81-4AA3-AED0-797308B585CD}" destId="{03727318-EB8B-4EB0-8623-E9AD17494950}" srcOrd="0" destOrd="0" presId="urn:microsoft.com/office/officeart/2005/8/layout/hList9"/>
    <dgm:cxn modelId="{DA051FD8-FB0F-4C87-AAF1-1C9661F7084A}" srcId="{0F0A017F-0668-4FF3-A28A-70DBE3DF1158}" destId="{0EB26CFB-894A-4456-B3AA-BDD3594B1B71}" srcOrd="2" destOrd="0" parTransId="{6F647280-CB21-459F-B4CB-76668E70B7E7}" sibTransId="{84849057-6178-4DEA-9177-0215865ADEA7}"/>
    <dgm:cxn modelId="{298035DA-9F83-441C-AE11-51D8FF97FA4C}" type="presOf" srcId="{BA28DCA4-4F81-4AA3-AED0-797308B585CD}" destId="{FAE938E1-89A4-4EDA-BE52-7C1DFDB032C1}" srcOrd="1" destOrd="0" presId="urn:microsoft.com/office/officeart/2005/8/layout/hList9"/>
    <dgm:cxn modelId="{7A97D3E7-3720-47C8-9BB2-01E1C6808FEF}" srcId="{0F0A017F-0668-4FF3-A28A-70DBE3DF1158}" destId="{3B133930-55D1-414B-9243-56E96D6168B3}" srcOrd="3" destOrd="0" parTransId="{8830467B-9A37-48C6-9E38-FFCDE5C7549E}" sibTransId="{6CAA03CF-9E6D-412E-8A23-FE624A3E1E26}"/>
    <dgm:cxn modelId="{58F50AEA-5F11-44C7-8459-000419E400D0}" type="presOf" srcId="{4E1E7C84-6D9D-4B03-90F6-7BF6FB52A5D4}" destId="{4D6E78BD-B3F0-4ADB-999B-D1709C888FBB}" srcOrd="1" destOrd="0" presId="urn:microsoft.com/office/officeart/2005/8/layout/hList9"/>
    <dgm:cxn modelId="{43579CEA-ADDA-4E24-9F51-1DE175D6C915}" srcId="{0F0A017F-0668-4FF3-A28A-70DBE3DF1158}" destId="{BA28DCA4-4F81-4AA3-AED0-797308B585CD}" srcOrd="0" destOrd="0" parTransId="{ED6074D9-7577-4D40-BC94-B3F4602E006B}" sibTransId="{00C15701-17EB-4CCC-AB9F-1F892BE14A7F}"/>
    <dgm:cxn modelId="{C3B672EC-1F81-4416-B064-3C30F548C9BE}" type="presOf" srcId="{4E1E7C84-6D9D-4B03-90F6-7BF6FB52A5D4}" destId="{86C8467D-F4DB-47C2-AC7F-9133EF0D4349}" srcOrd="0" destOrd="0" presId="urn:microsoft.com/office/officeart/2005/8/layout/hList9"/>
    <dgm:cxn modelId="{F60BF86A-6361-4105-9366-51E3E127C8BA}" type="presParOf" srcId="{1DB2316C-5C4F-4EB8-B1B7-049D1EBD5C1D}" destId="{5B78FBC4-4C6F-48B9-AE55-F5DC8E9AEC54}" srcOrd="0" destOrd="0" presId="urn:microsoft.com/office/officeart/2005/8/layout/hList9"/>
    <dgm:cxn modelId="{9CB280CF-2D85-47E9-A441-BD7EFA78DA1C}" type="presParOf" srcId="{1DB2316C-5C4F-4EB8-B1B7-049D1EBD5C1D}" destId="{AB6CDFE7-427F-49B6-B8CE-CA30DA2596A7}" srcOrd="1" destOrd="0" presId="urn:microsoft.com/office/officeart/2005/8/layout/hList9"/>
    <dgm:cxn modelId="{6C89071A-00B4-4949-BBCA-71DF8229A3BE}" type="presParOf" srcId="{AB6CDFE7-427F-49B6-B8CE-CA30DA2596A7}" destId="{4962532A-DDC3-42C8-8008-E4BD1186225A}" srcOrd="0" destOrd="0" presId="urn:microsoft.com/office/officeart/2005/8/layout/hList9"/>
    <dgm:cxn modelId="{95F194B0-377F-4C18-817A-FC2DE5288E97}" type="presParOf" srcId="{AB6CDFE7-427F-49B6-B8CE-CA30DA2596A7}" destId="{7B48899A-F63A-4F5B-9E6B-59BBD11D0A8B}" srcOrd="1" destOrd="0" presId="urn:microsoft.com/office/officeart/2005/8/layout/hList9"/>
    <dgm:cxn modelId="{E8BE7F4B-508D-457F-98CB-B628BAE3E22B}" type="presParOf" srcId="{7B48899A-F63A-4F5B-9E6B-59BBD11D0A8B}" destId="{03727318-EB8B-4EB0-8623-E9AD17494950}" srcOrd="0" destOrd="0" presId="urn:microsoft.com/office/officeart/2005/8/layout/hList9"/>
    <dgm:cxn modelId="{A735D998-292B-4DC2-9284-35877E3BEB68}" type="presParOf" srcId="{7B48899A-F63A-4F5B-9E6B-59BBD11D0A8B}" destId="{FAE938E1-89A4-4EDA-BE52-7C1DFDB032C1}" srcOrd="1" destOrd="0" presId="urn:microsoft.com/office/officeart/2005/8/layout/hList9"/>
    <dgm:cxn modelId="{6293471A-04B9-46E9-AC97-98A94756AACF}" type="presParOf" srcId="{AB6CDFE7-427F-49B6-B8CE-CA30DA2596A7}" destId="{826A3A8D-390B-49B3-AC92-72F0817FB068}" srcOrd="2" destOrd="0" presId="urn:microsoft.com/office/officeart/2005/8/layout/hList9"/>
    <dgm:cxn modelId="{31D90B2F-3F3F-4952-A2A7-215DAE88892E}" type="presParOf" srcId="{826A3A8D-390B-49B3-AC92-72F0817FB068}" destId="{86C8467D-F4DB-47C2-AC7F-9133EF0D4349}" srcOrd="0" destOrd="0" presId="urn:microsoft.com/office/officeart/2005/8/layout/hList9"/>
    <dgm:cxn modelId="{318BA13D-D856-4C4F-A85F-7F700701D34F}" type="presParOf" srcId="{826A3A8D-390B-49B3-AC92-72F0817FB068}" destId="{4D6E78BD-B3F0-4ADB-999B-D1709C888FBB}" srcOrd="1" destOrd="0" presId="urn:microsoft.com/office/officeart/2005/8/layout/hList9"/>
    <dgm:cxn modelId="{D94AA239-AF68-4CD6-A518-E42470F9D3C5}" type="presParOf" srcId="{AB6CDFE7-427F-49B6-B8CE-CA30DA2596A7}" destId="{F3994A9D-C21E-4E34-9993-6348CEA24A31}" srcOrd="3" destOrd="0" presId="urn:microsoft.com/office/officeart/2005/8/layout/hList9"/>
    <dgm:cxn modelId="{391D0456-AC33-4AE4-87BE-A785FBB8EEA2}" type="presParOf" srcId="{F3994A9D-C21E-4E34-9993-6348CEA24A31}" destId="{FABFEA56-E0C2-481C-AE99-4CABF6C81432}" srcOrd="0" destOrd="0" presId="urn:microsoft.com/office/officeart/2005/8/layout/hList9"/>
    <dgm:cxn modelId="{5F0B926B-5791-4E70-B971-0EAA4C654206}" type="presParOf" srcId="{F3994A9D-C21E-4E34-9993-6348CEA24A31}" destId="{B25B2BF7-728B-41BB-BCBE-6C0C039D59FD}" srcOrd="1" destOrd="0" presId="urn:microsoft.com/office/officeart/2005/8/layout/hList9"/>
    <dgm:cxn modelId="{0FB7DBA2-C722-485F-A090-94E01C41491E}" type="presParOf" srcId="{AB6CDFE7-427F-49B6-B8CE-CA30DA2596A7}" destId="{2D01452E-4774-4081-9D10-2FFDC67C9F65}" srcOrd="4" destOrd="0" presId="urn:microsoft.com/office/officeart/2005/8/layout/hList9"/>
    <dgm:cxn modelId="{857A1FAC-3C2E-4C63-9606-EF4D030B61D9}" type="presParOf" srcId="{2D01452E-4774-4081-9D10-2FFDC67C9F65}" destId="{5D9B5B13-C1FD-4215-A9DE-F12B1F1C6386}" srcOrd="0" destOrd="0" presId="urn:microsoft.com/office/officeart/2005/8/layout/hList9"/>
    <dgm:cxn modelId="{A7A7140D-72CC-4881-AACA-942E0877E3D7}" type="presParOf" srcId="{2D01452E-4774-4081-9D10-2FFDC67C9F65}" destId="{20D7CE1C-F5F7-4262-93F1-C458F11341FD}" srcOrd="1" destOrd="0" presId="urn:microsoft.com/office/officeart/2005/8/layout/hList9"/>
    <dgm:cxn modelId="{3B58679B-9FCD-48E1-82D7-EA969DB3567F}" type="presParOf" srcId="{1DB2316C-5C4F-4EB8-B1B7-049D1EBD5C1D}" destId="{C272F6E7-9C3D-441E-961A-0819FF35BA41}" srcOrd="2" destOrd="0" presId="urn:microsoft.com/office/officeart/2005/8/layout/hList9"/>
    <dgm:cxn modelId="{C65D899C-8DFC-4CF0-A0BC-A3210AC675D8}" type="presParOf" srcId="{1DB2316C-5C4F-4EB8-B1B7-049D1EBD5C1D}" destId="{3ECFB418-3F3B-4560-9E7B-BEC70F98A17C}" srcOrd="3" destOrd="0" presId="urn:microsoft.com/office/officeart/2005/8/layout/hList9"/>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A709B10-0CEA-4CF8-9497-2FCDEE323062}" type="doc">
      <dgm:prSet loTypeId="urn:microsoft.com/office/officeart/2005/8/layout/pyramid2" loCatId="pyramid" qsTypeId="urn:microsoft.com/office/officeart/2005/8/quickstyle/3d2" qsCatId="3D" csTypeId="urn:microsoft.com/office/officeart/2005/8/colors/accent1_2" csCatId="accent1" phldr="1"/>
      <dgm:spPr/>
      <dgm:t>
        <a:bodyPr/>
        <a:lstStyle/>
        <a:p>
          <a:endParaRPr lang="en-US"/>
        </a:p>
      </dgm:t>
    </dgm:pt>
    <dgm:pt modelId="{CC4EDA58-7D2E-442F-AD56-9513CC15B4C8}">
      <dgm:prSet custT="1"/>
      <dgm:spPr>
        <a:ln>
          <a:solidFill>
            <a:srgbClr val="202452"/>
          </a:solidFill>
        </a:ln>
      </dgm:spPr>
      <dgm:t>
        <a:bodyPr/>
        <a:lstStyle/>
        <a:p>
          <a:pPr rtl="0"/>
          <a:r>
            <a:rPr lang="en-US" sz="1200" b="1" dirty="0"/>
            <a:t>Florida Department of Commerce</a:t>
          </a:r>
          <a:endParaRPr lang="en-US" sz="1200" dirty="0"/>
        </a:p>
      </dgm:t>
    </dgm:pt>
    <dgm:pt modelId="{DAAE1925-6232-47AB-B377-198E42C5F53B}" type="parTrans" cxnId="{AE45FE39-E608-494A-8895-D27FC1727B99}">
      <dgm:prSet/>
      <dgm:spPr/>
      <dgm:t>
        <a:bodyPr/>
        <a:lstStyle/>
        <a:p>
          <a:endParaRPr lang="en-US"/>
        </a:p>
      </dgm:t>
    </dgm:pt>
    <dgm:pt modelId="{E0593ED7-2877-4AF9-B669-C6F084825FF7}" type="sibTrans" cxnId="{AE45FE39-E608-494A-8895-D27FC1727B99}">
      <dgm:prSet/>
      <dgm:spPr/>
      <dgm:t>
        <a:bodyPr/>
        <a:lstStyle/>
        <a:p>
          <a:endParaRPr lang="en-US"/>
        </a:p>
      </dgm:t>
    </dgm:pt>
    <dgm:pt modelId="{C547C853-C746-4DE3-8497-C739D3821510}">
      <dgm:prSet custT="1"/>
      <dgm:spPr>
        <a:ln>
          <a:solidFill>
            <a:srgbClr val="202452"/>
          </a:solidFill>
        </a:ln>
      </dgm:spPr>
      <dgm:t>
        <a:bodyPr/>
        <a:lstStyle/>
        <a:p>
          <a:pPr rtl="0"/>
          <a:r>
            <a:rPr lang="en-US" sz="1600" b="1" dirty="0"/>
            <a:t>Office of Civil Rights</a:t>
          </a:r>
          <a:endParaRPr lang="en-US" sz="1600" dirty="0"/>
        </a:p>
      </dgm:t>
    </dgm:pt>
    <dgm:pt modelId="{068A8423-3BE6-4DB5-9ABC-834C58D3024F}" type="parTrans" cxnId="{6F6A6CA8-7C18-4698-8A4A-BA9DD264463E}">
      <dgm:prSet/>
      <dgm:spPr/>
      <dgm:t>
        <a:bodyPr/>
        <a:lstStyle/>
        <a:p>
          <a:endParaRPr lang="en-US"/>
        </a:p>
      </dgm:t>
    </dgm:pt>
    <dgm:pt modelId="{88EDEC1C-094B-4267-9CA8-477995644AA0}" type="sibTrans" cxnId="{6F6A6CA8-7C18-4698-8A4A-BA9DD264463E}">
      <dgm:prSet/>
      <dgm:spPr/>
      <dgm:t>
        <a:bodyPr/>
        <a:lstStyle/>
        <a:p>
          <a:endParaRPr lang="en-US"/>
        </a:p>
      </dgm:t>
    </dgm:pt>
    <dgm:pt modelId="{C4BDEEBC-504D-4C3D-8A1A-A75075D69C87}">
      <dgm:prSet custT="1"/>
      <dgm:spPr>
        <a:ln>
          <a:solidFill>
            <a:srgbClr val="202452"/>
          </a:solidFill>
        </a:ln>
      </dgm:spPr>
      <dgm:t>
        <a:bodyPr/>
        <a:lstStyle/>
        <a:p>
          <a:pPr rtl="0"/>
          <a:r>
            <a:rPr lang="en-US" sz="1100" b="1" dirty="0"/>
            <a:t>107 East Madison Street – MSC 150</a:t>
          </a:r>
          <a:endParaRPr lang="en-US" sz="1100" dirty="0"/>
        </a:p>
      </dgm:t>
    </dgm:pt>
    <dgm:pt modelId="{FEAA0841-4439-426A-8F8F-828041C71BBB}" type="parTrans" cxnId="{0D03E262-BBF3-4416-B217-3CCC3B6AF0C9}">
      <dgm:prSet/>
      <dgm:spPr/>
      <dgm:t>
        <a:bodyPr/>
        <a:lstStyle/>
        <a:p>
          <a:endParaRPr lang="en-US"/>
        </a:p>
      </dgm:t>
    </dgm:pt>
    <dgm:pt modelId="{A5F055B2-3143-49DF-ACFF-2D22076543FA}" type="sibTrans" cxnId="{0D03E262-BBF3-4416-B217-3CCC3B6AF0C9}">
      <dgm:prSet/>
      <dgm:spPr/>
      <dgm:t>
        <a:bodyPr/>
        <a:lstStyle/>
        <a:p>
          <a:endParaRPr lang="en-US"/>
        </a:p>
      </dgm:t>
    </dgm:pt>
    <dgm:pt modelId="{A8AF04C3-C7B2-47A1-92DE-3CC99244ADBA}">
      <dgm:prSet custT="1"/>
      <dgm:spPr>
        <a:ln>
          <a:solidFill>
            <a:srgbClr val="202452"/>
          </a:solidFill>
        </a:ln>
      </dgm:spPr>
      <dgm:t>
        <a:bodyPr/>
        <a:lstStyle/>
        <a:p>
          <a:pPr rtl="0"/>
          <a:r>
            <a:rPr lang="en-US" sz="1400" b="1" dirty="0"/>
            <a:t>Tallahassee, FL 32399-4129</a:t>
          </a:r>
          <a:endParaRPr lang="en-US" sz="1400" dirty="0"/>
        </a:p>
      </dgm:t>
    </dgm:pt>
    <dgm:pt modelId="{09A0A2B8-C134-4787-93F9-896F83D2B0E4}" type="parTrans" cxnId="{C2E9C422-80A4-428F-89EB-0C6EF0D6C2AB}">
      <dgm:prSet/>
      <dgm:spPr/>
      <dgm:t>
        <a:bodyPr/>
        <a:lstStyle/>
        <a:p>
          <a:endParaRPr lang="en-US"/>
        </a:p>
      </dgm:t>
    </dgm:pt>
    <dgm:pt modelId="{81B9C20A-6E17-4601-9562-7209914EC292}" type="sibTrans" cxnId="{C2E9C422-80A4-428F-89EB-0C6EF0D6C2AB}">
      <dgm:prSet/>
      <dgm:spPr/>
      <dgm:t>
        <a:bodyPr/>
        <a:lstStyle/>
        <a:p>
          <a:endParaRPr lang="en-US"/>
        </a:p>
      </dgm:t>
    </dgm:pt>
    <dgm:pt modelId="{04699C7A-7AF1-42E8-AEC7-C491892FBC0B}">
      <dgm:prSet custT="1"/>
      <dgm:spPr>
        <a:ln>
          <a:solidFill>
            <a:srgbClr val="202452"/>
          </a:solidFill>
        </a:ln>
      </dgm:spPr>
      <dgm:t>
        <a:bodyPr/>
        <a:lstStyle/>
        <a:p>
          <a:pPr rtl="0"/>
          <a:r>
            <a:rPr lang="en-US" sz="900" b="1" dirty="0"/>
            <a:t>Phone: (850) 921-3205  Fax:  (850)  921-3122</a:t>
          </a:r>
          <a:endParaRPr lang="en-US" sz="900" dirty="0"/>
        </a:p>
      </dgm:t>
    </dgm:pt>
    <dgm:pt modelId="{77ED6054-F558-476F-9864-BBDA850B16DB}" type="parTrans" cxnId="{B539C242-9D17-45BD-8B70-1D6E47208B8C}">
      <dgm:prSet/>
      <dgm:spPr/>
      <dgm:t>
        <a:bodyPr/>
        <a:lstStyle/>
        <a:p>
          <a:endParaRPr lang="en-US"/>
        </a:p>
      </dgm:t>
    </dgm:pt>
    <dgm:pt modelId="{7D76C552-1D16-4600-A33B-F541B64A5C27}" type="sibTrans" cxnId="{B539C242-9D17-45BD-8B70-1D6E47208B8C}">
      <dgm:prSet/>
      <dgm:spPr/>
      <dgm:t>
        <a:bodyPr/>
        <a:lstStyle/>
        <a:p>
          <a:endParaRPr lang="en-US"/>
        </a:p>
      </dgm:t>
    </dgm:pt>
    <dgm:pt modelId="{72F3524F-E8CA-48A6-A7C4-EF65F69AD461}">
      <dgm:prSet custT="1"/>
      <dgm:spPr>
        <a:ln>
          <a:solidFill>
            <a:srgbClr val="202452"/>
          </a:solidFill>
        </a:ln>
      </dgm:spPr>
      <dgm:t>
        <a:bodyPr/>
        <a:lstStyle/>
        <a:p>
          <a:pPr rtl="0"/>
          <a:r>
            <a:rPr lang="en-US" sz="1100" b="1" dirty="0"/>
            <a:t>Email: </a:t>
          </a:r>
          <a:r>
            <a:rPr lang="en-US" sz="1100" b="1" dirty="0">
              <a:hlinkClick xmlns:r="http://schemas.openxmlformats.org/officeDocument/2006/relationships" r:id="rId1"/>
            </a:rPr>
            <a:t>Civil.Rights@commerce.fl.gov</a:t>
          </a:r>
          <a:endParaRPr lang="en-US" sz="1100" b="1" dirty="0"/>
        </a:p>
      </dgm:t>
    </dgm:pt>
    <dgm:pt modelId="{89D3148D-3CC4-4035-B228-5E7A14C002D6}" type="parTrans" cxnId="{898866B9-87B2-462C-9891-F3E6E4EFBBAA}">
      <dgm:prSet/>
      <dgm:spPr/>
      <dgm:t>
        <a:bodyPr/>
        <a:lstStyle/>
        <a:p>
          <a:endParaRPr lang="en-US"/>
        </a:p>
      </dgm:t>
    </dgm:pt>
    <dgm:pt modelId="{AFB7E453-6671-4D82-8ACE-5E0536841CED}" type="sibTrans" cxnId="{898866B9-87B2-462C-9891-F3E6E4EFBBAA}">
      <dgm:prSet/>
      <dgm:spPr/>
      <dgm:t>
        <a:bodyPr/>
        <a:lstStyle/>
        <a:p>
          <a:endParaRPr lang="en-US"/>
        </a:p>
      </dgm:t>
    </dgm:pt>
    <dgm:pt modelId="{C459037E-3843-4444-B6D8-C7B2E116EBE4}">
      <dgm:prSet custT="1"/>
      <dgm:spPr>
        <a:ln>
          <a:solidFill>
            <a:srgbClr val="202452"/>
          </a:solidFill>
        </a:ln>
      </dgm:spPr>
      <dgm:t>
        <a:bodyPr/>
        <a:lstStyle/>
        <a:p>
          <a:pPr rtl="0"/>
          <a:r>
            <a:rPr lang="en-US" sz="900" b="1" dirty="0"/>
            <a:t>Florida Relay Service (TTY)  711 in (English, Spanish, French, or Haitian Creole)</a:t>
          </a:r>
          <a:endParaRPr lang="en-US" sz="900" dirty="0"/>
        </a:p>
      </dgm:t>
    </dgm:pt>
    <dgm:pt modelId="{0B12508F-DBE7-4A5D-A31C-B4C73F171CAA}" type="parTrans" cxnId="{42A79623-5471-427E-AFF3-0D15F2B876DF}">
      <dgm:prSet/>
      <dgm:spPr/>
      <dgm:t>
        <a:bodyPr/>
        <a:lstStyle/>
        <a:p>
          <a:endParaRPr lang="en-US"/>
        </a:p>
      </dgm:t>
    </dgm:pt>
    <dgm:pt modelId="{DCE38E73-0634-45D6-BC4F-501CFCF6931A}" type="sibTrans" cxnId="{42A79623-5471-427E-AFF3-0D15F2B876DF}">
      <dgm:prSet/>
      <dgm:spPr/>
      <dgm:t>
        <a:bodyPr/>
        <a:lstStyle/>
        <a:p>
          <a:endParaRPr lang="en-US"/>
        </a:p>
      </dgm:t>
    </dgm:pt>
    <dgm:pt modelId="{8AAAAEDE-8EED-4417-8173-863B4FF346BD}" type="pres">
      <dgm:prSet presAssocID="{BA709B10-0CEA-4CF8-9497-2FCDEE323062}" presName="compositeShape" presStyleCnt="0">
        <dgm:presLayoutVars>
          <dgm:dir/>
          <dgm:resizeHandles/>
        </dgm:presLayoutVars>
      </dgm:prSet>
      <dgm:spPr/>
    </dgm:pt>
    <dgm:pt modelId="{4DC4BEE8-83F6-47D5-823D-B85EA53EE8B8}" type="pres">
      <dgm:prSet presAssocID="{BA709B10-0CEA-4CF8-9497-2FCDEE323062}" presName="pyramid" presStyleLbl="node1" presStyleIdx="0" presStyleCnt="1"/>
      <dgm:spPr>
        <a:solidFill>
          <a:srgbClr val="202452"/>
        </a:solidFill>
      </dgm:spPr>
    </dgm:pt>
    <dgm:pt modelId="{407F9E2E-28E6-49A7-B6EF-86DCCDA9E305}" type="pres">
      <dgm:prSet presAssocID="{BA709B10-0CEA-4CF8-9497-2FCDEE323062}" presName="theList" presStyleCnt="0"/>
      <dgm:spPr/>
    </dgm:pt>
    <dgm:pt modelId="{3893DC0B-FB4A-42E4-9D67-2811CA2CDF25}" type="pres">
      <dgm:prSet presAssocID="{CC4EDA58-7D2E-442F-AD56-9513CC15B4C8}" presName="aNode" presStyleLbl="fgAcc1" presStyleIdx="0" presStyleCnt="7">
        <dgm:presLayoutVars>
          <dgm:bulletEnabled val="1"/>
        </dgm:presLayoutVars>
      </dgm:prSet>
      <dgm:spPr/>
    </dgm:pt>
    <dgm:pt modelId="{218E6FA6-AACA-4858-BF7B-EF391FC88F5F}" type="pres">
      <dgm:prSet presAssocID="{CC4EDA58-7D2E-442F-AD56-9513CC15B4C8}" presName="aSpace" presStyleCnt="0"/>
      <dgm:spPr/>
    </dgm:pt>
    <dgm:pt modelId="{A6A7CC57-4F69-456C-8198-7BA8D3AF1A62}" type="pres">
      <dgm:prSet presAssocID="{C547C853-C746-4DE3-8497-C739D3821510}" presName="aNode" presStyleLbl="fgAcc1" presStyleIdx="1" presStyleCnt="7">
        <dgm:presLayoutVars>
          <dgm:bulletEnabled val="1"/>
        </dgm:presLayoutVars>
      </dgm:prSet>
      <dgm:spPr/>
    </dgm:pt>
    <dgm:pt modelId="{923E0F7D-F38C-405F-9551-AF978692F446}" type="pres">
      <dgm:prSet presAssocID="{C547C853-C746-4DE3-8497-C739D3821510}" presName="aSpace" presStyleCnt="0"/>
      <dgm:spPr/>
    </dgm:pt>
    <dgm:pt modelId="{02BDCFCA-2B4E-433D-9C9C-F844C3CC6D9F}" type="pres">
      <dgm:prSet presAssocID="{C4BDEEBC-504D-4C3D-8A1A-A75075D69C87}" presName="aNode" presStyleLbl="fgAcc1" presStyleIdx="2" presStyleCnt="7">
        <dgm:presLayoutVars>
          <dgm:bulletEnabled val="1"/>
        </dgm:presLayoutVars>
      </dgm:prSet>
      <dgm:spPr/>
    </dgm:pt>
    <dgm:pt modelId="{94495B36-4516-4543-8EB8-1A44F7108860}" type="pres">
      <dgm:prSet presAssocID="{C4BDEEBC-504D-4C3D-8A1A-A75075D69C87}" presName="aSpace" presStyleCnt="0"/>
      <dgm:spPr/>
    </dgm:pt>
    <dgm:pt modelId="{503C731F-DA08-4C0F-85FA-DD82AFB568C3}" type="pres">
      <dgm:prSet presAssocID="{A8AF04C3-C7B2-47A1-92DE-3CC99244ADBA}" presName="aNode" presStyleLbl="fgAcc1" presStyleIdx="3" presStyleCnt="7">
        <dgm:presLayoutVars>
          <dgm:bulletEnabled val="1"/>
        </dgm:presLayoutVars>
      </dgm:prSet>
      <dgm:spPr/>
    </dgm:pt>
    <dgm:pt modelId="{4EA8C752-EB86-406E-9FC6-8186FFDD7895}" type="pres">
      <dgm:prSet presAssocID="{A8AF04C3-C7B2-47A1-92DE-3CC99244ADBA}" presName="aSpace" presStyleCnt="0"/>
      <dgm:spPr/>
    </dgm:pt>
    <dgm:pt modelId="{37DFC361-C4B3-4C9B-8CA0-D8C5F177AEE4}" type="pres">
      <dgm:prSet presAssocID="{04699C7A-7AF1-42E8-AEC7-C491892FBC0B}" presName="aNode" presStyleLbl="fgAcc1" presStyleIdx="4" presStyleCnt="7">
        <dgm:presLayoutVars>
          <dgm:bulletEnabled val="1"/>
        </dgm:presLayoutVars>
      </dgm:prSet>
      <dgm:spPr/>
    </dgm:pt>
    <dgm:pt modelId="{CA5E6BA4-09C2-4C34-A5DE-7853C295B052}" type="pres">
      <dgm:prSet presAssocID="{04699C7A-7AF1-42E8-AEC7-C491892FBC0B}" presName="aSpace" presStyleCnt="0"/>
      <dgm:spPr/>
    </dgm:pt>
    <dgm:pt modelId="{F6510C79-D8EF-4E6E-94E4-60E6C7811CB3}" type="pres">
      <dgm:prSet presAssocID="{72F3524F-E8CA-48A6-A7C4-EF65F69AD461}" presName="aNode" presStyleLbl="fgAcc1" presStyleIdx="5" presStyleCnt="7">
        <dgm:presLayoutVars>
          <dgm:bulletEnabled val="1"/>
        </dgm:presLayoutVars>
      </dgm:prSet>
      <dgm:spPr/>
    </dgm:pt>
    <dgm:pt modelId="{50EB15E9-54A5-4CFD-9DAF-FE898ED9E30C}" type="pres">
      <dgm:prSet presAssocID="{72F3524F-E8CA-48A6-A7C4-EF65F69AD461}" presName="aSpace" presStyleCnt="0"/>
      <dgm:spPr/>
    </dgm:pt>
    <dgm:pt modelId="{C1466AB0-4842-46BD-AFE2-78C3D934C0F9}" type="pres">
      <dgm:prSet presAssocID="{C459037E-3843-4444-B6D8-C7B2E116EBE4}" presName="aNode" presStyleLbl="fgAcc1" presStyleIdx="6" presStyleCnt="7">
        <dgm:presLayoutVars>
          <dgm:bulletEnabled val="1"/>
        </dgm:presLayoutVars>
      </dgm:prSet>
      <dgm:spPr/>
    </dgm:pt>
    <dgm:pt modelId="{81973A5D-EE95-474C-B088-291AA25FA867}" type="pres">
      <dgm:prSet presAssocID="{C459037E-3843-4444-B6D8-C7B2E116EBE4}" presName="aSpace" presStyleCnt="0"/>
      <dgm:spPr/>
    </dgm:pt>
  </dgm:ptLst>
  <dgm:cxnLst>
    <dgm:cxn modelId="{F3C1210B-9168-4145-9598-F3101349AD58}" type="presOf" srcId="{C459037E-3843-4444-B6D8-C7B2E116EBE4}" destId="{C1466AB0-4842-46BD-AFE2-78C3D934C0F9}" srcOrd="0" destOrd="0" presId="urn:microsoft.com/office/officeart/2005/8/layout/pyramid2"/>
    <dgm:cxn modelId="{C2E9C422-80A4-428F-89EB-0C6EF0D6C2AB}" srcId="{BA709B10-0CEA-4CF8-9497-2FCDEE323062}" destId="{A8AF04C3-C7B2-47A1-92DE-3CC99244ADBA}" srcOrd="3" destOrd="0" parTransId="{09A0A2B8-C134-4787-93F9-896F83D2B0E4}" sibTransId="{81B9C20A-6E17-4601-9562-7209914EC292}"/>
    <dgm:cxn modelId="{42A79623-5471-427E-AFF3-0D15F2B876DF}" srcId="{BA709B10-0CEA-4CF8-9497-2FCDEE323062}" destId="{C459037E-3843-4444-B6D8-C7B2E116EBE4}" srcOrd="6" destOrd="0" parTransId="{0B12508F-DBE7-4A5D-A31C-B4C73F171CAA}" sibTransId="{DCE38E73-0634-45D6-BC4F-501CFCF6931A}"/>
    <dgm:cxn modelId="{981B9138-155F-45F3-B6A6-F5DE72629C05}" type="presOf" srcId="{C547C853-C746-4DE3-8497-C739D3821510}" destId="{A6A7CC57-4F69-456C-8198-7BA8D3AF1A62}" srcOrd="0" destOrd="0" presId="urn:microsoft.com/office/officeart/2005/8/layout/pyramid2"/>
    <dgm:cxn modelId="{AE45FE39-E608-494A-8895-D27FC1727B99}" srcId="{BA709B10-0CEA-4CF8-9497-2FCDEE323062}" destId="{CC4EDA58-7D2E-442F-AD56-9513CC15B4C8}" srcOrd="0" destOrd="0" parTransId="{DAAE1925-6232-47AB-B377-198E42C5F53B}" sibTransId="{E0593ED7-2877-4AF9-B669-C6F084825FF7}"/>
    <dgm:cxn modelId="{B539C242-9D17-45BD-8B70-1D6E47208B8C}" srcId="{BA709B10-0CEA-4CF8-9497-2FCDEE323062}" destId="{04699C7A-7AF1-42E8-AEC7-C491892FBC0B}" srcOrd="4" destOrd="0" parTransId="{77ED6054-F558-476F-9864-BBDA850B16DB}" sibTransId="{7D76C552-1D16-4600-A33B-F541B64A5C27}"/>
    <dgm:cxn modelId="{0D03E262-BBF3-4416-B217-3CCC3B6AF0C9}" srcId="{BA709B10-0CEA-4CF8-9497-2FCDEE323062}" destId="{C4BDEEBC-504D-4C3D-8A1A-A75075D69C87}" srcOrd="2" destOrd="0" parTransId="{FEAA0841-4439-426A-8F8F-828041C71BBB}" sibTransId="{A5F055B2-3143-49DF-ACFF-2D22076543FA}"/>
    <dgm:cxn modelId="{76244549-F912-497E-B593-994655C9C67C}" type="presOf" srcId="{BA709B10-0CEA-4CF8-9497-2FCDEE323062}" destId="{8AAAAEDE-8EED-4417-8173-863B4FF346BD}" srcOrd="0" destOrd="0" presId="urn:microsoft.com/office/officeart/2005/8/layout/pyramid2"/>
    <dgm:cxn modelId="{D3B4326C-5762-49A3-98ED-DBC6FB636F7A}" type="presOf" srcId="{CC4EDA58-7D2E-442F-AD56-9513CC15B4C8}" destId="{3893DC0B-FB4A-42E4-9D67-2811CA2CDF25}" srcOrd="0" destOrd="0" presId="urn:microsoft.com/office/officeart/2005/8/layout/pyramid2"/>
    <dgm:cxn modelId="{6F6A6CA8-7C18-4698-8A4A-BA9DD264463E}" srcId="{BA709B10-0CEA-4CF8-9497-2FCDEE323062}" destId="{C547C853-C746-4DE3-8497-C739D3821510}" srcOrd="1" destOrd="0" parTransId="{068A8423-3BE6-4DB5-9ABC-834C58D3024F}" sibTransId="{88EDEC1C-094B-4267-9CA8-477995644AA0}"/>
    <dgm:cxn modelId="{BA0C8DAF-924A-42B3-8C13-89596E62855A}" type="presOf" srcId="{04699C7A-7AF1-42E8-AEC7-C491892FBC0B}" destId="{37DFC361-C4B3-4C9B-8CA0-D8C5F177AEE4}" srcOrd="0" destOrd="0" presId="urn:microsoft.com/office/officeart/2005/8/layout/pyramid2"/>
    <dgm:cxn modelId="{898866B9-87B2-462C-9891-F3E6E4EFBBAA}" srcId="{BA709B10-0CEA-4CF8-9497-2FCDEE323062}" destId="{72F3524F-E8CA-48A6-A7C4-EF65F69AD461}" srcOrd="5" destOrd="0" parTransId="{89D3148D-3CC4-4035-B228-5E7A14C002D6}" sibTransId="{AFB7E453-6671-4D82-8ACE-5E0536841CED}"/>
    <dgm:cxn modelId="{FCA640F0-AC0D-4E8C-B31E-6453BB0B2070}" type="presOf" srcId="{A8AF04C3-C7B2-47A1-92DE-3CC99244ADBA}" destId="{503C731F-DA08-4C0F-85FA-DD82AFB568C3}" srcOrd="0" destOrd="0" presId="urn:microsoft.com/office/officeart/2005/8/layout/pyramid2"/>
    <dgm:cxn modelId="{D0995BF0-5634-42E5-A3E5-1603E7A2D93A}" type="presOf" srcId="{72F3524F-E8CA-48A6-A7C4-EF65F69AD461}" destId="{F6510C79-D8EF-4E6E-94E4-60E6C7811CB3}" srcOrd="0" destOrd="0" presId="urn:microsoft.com/office/officeart/2005/8/layout/pyramid2"/>
    <dgm:cxn modelId="{A59A92F7-3385-4709-9D10-34EAD2CB67EE}" type="presOf" srcId="{C4BDEEBC-504D-4C3D-8A1A-A75075D69C87}" destId="{02BDCFCA-2B4E-433D-9C9C-F844C3CC6D9F}" srcOrd="0" destOrd="0" presId="urn:microsoft.com/office/officeart/2005/8/layout/pyramid2"/>
    <dgm:cxn modelId="{960B1BE4-0AF1-4200-A84B-CFBEEE9A720D}" type="presParOf" srcId="{8AAAAEDE-8EED-4417-8173-863B4FF346BD}" destId="{4DC4BEE8-83F6-47D5-823D-B85EA53EE8B8}" srcOrd="0" destOrd="0" presId="urn:microsoft.com/office/officeart/2005/8/layout/pyramid2"/>
    <dgm:cxn modelId="{61E91BC9-276D-4AA5-B6F2-097194C7A24D}" type="presParOf" srcId="{8AAAAEDE-8EED-4417-8173-863B4FF346BD}" destId="{407F9E2E-28E6-49A7-B6EF-86DCCDA9E305}" srcOrd="1" destOrd="0" presId="urn:microsoft.com/office/officeart/2005/8/layout/pyramid2"/>
    <dgm:cxn modelId="{84351CE8-828E-4183-8D28-31ADD1C9AC87}" type="presParOf" srcId="{407F9E2E-28E6-49A7-B6EF-86DCCDA9E305}" destId="{3893DC0B-FB4A-42E4-9D67-2811CA2CDF25}" srcOrd="0" destOrd="0" presId="urn:microsoft.com/office/officeart/2005/8/layout/pyramid2"/>
    <dgm:cxn modelId="{7B76B73C-450F-41D2-95F7-9594823C4E97}" type="presParOf" srcId="{407F9E2E-28E6-49A7-B6EF-86DCCDA9E305}" destId="{218E6FA6-AACA-4858-BF7B-EF391FC88F5F}" srcOrd="1" destOrd="0" presId="urn:microsoft.com/office/officeart/2005/8/layout/pyramid2"/>
    <dgm:cxn modelId="{ED6FFA5F-BD2C-4341-A3CD-7C853083B880}" type="presParOf" srcId="{407F9E2E-28E6-49A7-B6EF-86DCCDA9E305}" destId="{A6A7CC57-4F69-456C-8198-7BA8D3AF1A62}" srcOrd="2" destOrd="0" presId="urn:microsoft.com/office/officeart/2005/8/layout/pyramid2"/>
    <dgm:cxn modelId="{80445085-9865-43CA-8436-999C932711B2}" type="presParOf" srcId="{407F9E2E-28E6-49A7-B6EF-86DCCDA9E305}" destId="{923E0F7D-F38C-405F-9551-AF978692F446}" srcOrd="3" destOrd="0" presId="urn:microsoft.com/office/officeart/2005/8/layout/pyramid2"/>
    <dgm:cxn modelId="{E12534AB-03DB-4F8C-96D6-C1022C42CF9A}" type="presParOf" srcId="{407F9E2E-28E6-49A7-B6EF-86DCCDA9E305}" destId="{02BDCFCA-2B4E-433D-9C9C-F844C3CC6D9F}" srcOrd="4" destOrd="0" presId="urn:microsoft.com/office/officeart/2005/8/layout/pyramid2"/>
    <dgm:cxn modelId="{1FAD9AAD-96A1-465C-91F3-2CBF5014B44F}" type="presParOf" srcId="{407F9E2E-28E6-49A7-B6EF-86DCCDA9E305}" destId="{94495B36-4516-4543-8EB8-1A44F7108860}" srcOrd="5" destOrd="0" presId="urn:microsoft.com/office/officeart/2005/8/layout/pyramid2"/>
    <dgm:cxn modelId="{7F64116A-DCC4-4930-9C3A-87276A773BF7}" type="presParOf" srcId="{407F9E2E-28E6-49A7-B6EF-86DCCDA9E305}" destId="{503C731F-DA08-4C0F-85FA-DD82AFB568C3}" srcOrd="6" destOrd="0" presId="urn:microsoft.com/office/officeart/2005/8/layout/pyramid2"/>
    <dgm:cxn modelId="{EFFF9620-3EBD-483F-89DD-9E4CAF33202F}" type="presParOf" srcId="{407F9E2E-28E6-49A7-B6EF-86DCCDA9E305}" destId="{4EA8C752-EB86-406E-9FC6-8186FFDD7895}" srcOrd="7" destOrd="0" presId="urn:microsoft.com/office/officeart/2005/8/layout/pyramid2"/>
    <dgm:cxn modelId="{65141BBA-4BEB-44A8-B777-3B561D988E9D}" type="presParOf" srcId="{407F9E2E-28E6-49A7-B6EF-86DCCDA9E305}" destId="{37DFC361-C4B3-4C9B-8CA0-D8C5F177AEE4}" srcOrd="8" destOrd="0" presId="urn:microsoft.com/office/officeart/2005/8/layout/pyramid2"/>
    <dgm:cxn modelId="{92F26A5B-AA70-48BF-BDA6-75ED9530DAF1}" type="presParOf" srcId="{407F9E2E-28E6-49A7-B6EF-86DCCDA9E305}" destId="{CA5E6BA4-09C2-4C34-A5DE-7853C295B052}" srcOrd="9" destOrd="0" presId="urn:microsoft.com/office/officeart/2005/8/layout/pyramid2"/>
    <dgm:cxn modelId="{DA3F9239-FC6A-48D9-BB2F-2D48955FB8C6}" type="presParOf" srcId="{407F9E2E-28E6-49A7-B6EF-86DCCDA9E305}" destId="{F6510C79-D8EF-4E6E-94E4-60E6C7811CB3}" srcOrd="10" destOrd="0" presId="urn:microsoft.com/office/officeart/2005/8/layout/pyramid2"/>
    <dgm:cxn modelId="{CB97916A-995A-4B3B-9FBE-FBF334D947CC}" type="presParOf" srcId="{407F9E2E-28E6-49A7-B6EF-86DCCDA9E305}" destId="{50EB15E9-54A5-4CFD-9DAF-FE898ED9E30C}" srcOrd="11" destOrd="0" presId="urn:microsoft.com/office/officeart/2005/8/layout/pyramid2"/>
    <dgm:cxn modelId="{AB8595E1-B251-4BA8-A122-11AEEB607203}" type="presParOf" srcId="{407F9E2E-28E6-49A7-B6EF-86DCCDA9E305}" destId="{C1466AB0-4842-46BD-AFE2-78C3D934C0F9}" srcOrd="12" destOrd="0" presId="urn:microsoft.com/office/officeart/2005/8/layout/pyramid2"/>
    <dgm:cxn modelId="{3E45941A-763F-4AB0-96EF-78426AFD55D2}" type="presParOf" srcId="{407F9E2E-28E6-49A7-B6EF-86DCCDA9E305}" destId="{81973A5D-EE95-474C-B088-291AA25FA867}" srcOrd="1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96A529-34EB-403C-9C47-B56EF01315C3}" type="doc">
      <dgm:prSet loTypeId="urn:microsoft.com/office/officeart/2005/8/layout/radial4" loCatId="relationship" qsTypeId="urn:microsoft.com/office/officeart/2005/8/quickstyle/3d2" qsCatId="3D" csTypeId="urn:microsoft.com/office/officeart/2005/8/colors/colorful1#1" csCatId="colorful" phldr="1"/>
      <dgm:spPr/>
      <dgm:t>
        <a:bodyPr/>
        <a:lstStyle/>
        <a:p>
          <a:endParaRPr lang="en-US"/>
        </a:p>
      </dgm:t>
    </dgm:pt>
    <dgm:pt modelId="{2D427396-F057-4D3E-82C8-E8BD6F9223CE}">
      <dgm:prSet/>
      <dgm:spPr/>
      <dgm:t>
        <a:bodyPr/>
        <a:lstStyle/>
        <a:p>
          <a:pPr rtl="0"/>
          <a:r>
            <a:rPr lang="en-US" dirty="0"/>
            <a:t>18 through 49 years old</a:t>
          </a:r>
        </a:p>
      </dgm:t>
    </dgm:pt>
    <dgm:pt modelId="{F874872C-330D-4E07-92DC-08D2DCCD5D63}" type="parTrans" cxnId="{267E55A5-1F17-4CCB-A164-7F47E1199ABA}">
      <dgm:prSet/>
      <dgm:spPr/>
      <dgm:t>
        <a:bodyPr/>
        <a:lstStyle/>
        <a:p>
          <a:endParaRPr lang="en-US"/>
        </a:p>
      </dgm:t>
    </dgm:pt>
    <dgm:pt modelId="{7F0915D2-B0DB-4019-8716-F60375B88DB0}" type="sibTrans" cxnId="{267E55A5-1F17-4CCB-A164-7F47E1199ABA}">
      <dgm:prSet/>
      <dgm:spPr/>
      <dgm:t>
        <a:bodyPr/>
        <a:lstStyle/>
        <a:p>
          <a:endParaRPr lang="en-US" dirty="0"/>
        </a:p>
      </dgm:t>
    </dgm:pt>
    <dgm:pt modelId="{78DDD14C-4DD5-4830-A3A9-DC4C427BAACF}">
      <dgm:prSet/>
      <dgm:spPr/>
      <dgm:t>
        <a:bodyPr/>
        <a:lstStyle/>
        <a:p>
          <a:pPr rtl="0"/>
          <a:r>
            <a:rPr lang="en-US" dirty="0"/>
            <a:t>Not employed at least 30 hours per week</a:t>
          </a:r>
        </a:p>
      </dgm:t>
    </dgm:pt>
    <dgm:pt modelId="{78523D05-4A3E-4C6D-8F06-75CC420FDA78}" type="parTrans" cxnId="{94E50D49-F44B-48E2-9E9B-3A8CD2EFA403}">
      <dgm:prSet/>
      <dgm:spPr/>
      <dgm:t>
        <a:bodyPr/>
        <a:lstStyle/>
        <a:p>
          <a:endParaRPr lang="en-US"/>
        </a:p>
      </dgm:t>
    </dgm:pt>
    <dgm:pt modelId="{DD7B6789-4594-4D34-A295-5EEFF719DEA2}" type="sibTrans" cxnId="{94E50D49-F44B-48E2-9E9B-3A8CD2EFA403}">
      <dgm:prSet/>
      <dgm:spPr/>
      <dgm:t>
        <a:bodyPr/>
        <a:lstStyle/>
        <a:p>
          <a:endParaRPr lang="en-US" dirty="0"/>
        </a:p>
      </dgm:t>
    </dgm:pt>
    <dgm:pt modelId="{BC3F0B4D-8FA3-4045-9E3D-22039EEB5DD9}">
      <dgm:prSet/>
      <dgm:spPr/>
      <dgm:t>
        <a:bodyPr/>
        <a:lstStyle/>
        <a:p>
          <a:pPr rtl="0"/>
          <a:r>
            <a:rPr lang="en-US" dirty="0">
              <a:solidFill>
                <a:srgbClr val="202452"/>
              </a:solidFill>
            </a:rPr>
            <a:t>Do not have a medical condition that prevents you from working</a:t>
          </a:r>
        </a:p>
      </dgm:t>
    </dgm:pt>
    <dgm:pt modelId="{6945794F-77EB-4556-AC98-AD2F59CD56DB}" type="parTrans" cxnId="{EDF4B2DA-9447-4759-B522-82B5CC98128C}">
      <dgm:prSet/>
      <dgm:spPr/>
      <dgm:t>
        <a:bodyPr/>
        <a:lstStyle/>
        <a:p>
          <a:endParaRPr lang="en-US"/>
        </a:p>
      </dgm:t>
    </dgm:pt>
    <dgm:pt modelId="{C525598B-6AD7-43C9-BBBC-51CEC5F91C02}" type="sibTrans" cxnId="{EDF4B2DA-9447-4759-B522-82B5CC98128C}">
      <dgm:prSet/>
      <dgm:spPr/>
      <dgm:t>
        <a:bodyPr/>
        <a:lstStyle/>
        <a:p>
          <a:endParaRPr lang="en-US"/>
        </a:p>
      </dgm:t>
    </dgm:pt>
    <dgm:pt modelId="{91588F04-7CB5-46D8-9E02-8F058C611FD1}">
      <dgm:prSet/>
      <dgm:spPr>
        <a:solidFill>
          <a:srgbClr val="202452"/>
        </a:solidFill>
      </dgm:spPr>
      <dgm:t>
        <a:bodyPr/>
        <a:lstStyle/>
        <a:p>
          <a:pPr rtl="0"/>
          <a:r>
            <a:rPr lang="en-US" dirty="0"/>
            <a:t>Are not caring for a disabled family member</a:t>
          </a:r>
        </a:p>
      </dgm:t>
    </dgm:pt>
    <dgm:pt modelId="{C1F391AD-268B-4C09-9C70-4837EF5937BF}" type="parTrans" cxnId="{A82EEA15-136F-4AD5-9089-6844CB0685B7}">
      <dgm:prSet/>
      <dgm:spPr>
        <a:solidFill>
          <a:srgbClr val="202452"/>
        </a:solidFill>
      </dgm:spPr>
      <dgm:t>
        <a:bodyPr/>
        <a:lstStyle/>
        <a:p>
          <a:endParaRPr lang="en-US"/>
        </a:p>
      </dgm:t>
    </dgm:pt>
    <dgm:pt modelId="{08A87056-E6D4-4577-8157-25A470E9664E}" type="sibTrans" cxnId="{A82EEA15-136F-4AD5-9089-6844CB0685B7}">
      <dgm:prSet/>
      <dgm:spPr/>
      <dgm:t>
        <a:bodyPr/>
        <a:lstStyle/>
        <a:p>
          <a:endParaRPr lang="en-US"/>
        </a:p>
      </dgm:t>
    </dgm:pt>
    <dgm:pt modelId="{705DB061-1357-42D7-92FB-35234117E336}">
      <dgm:prSet/>
      <dgm:spPr>
        <a:solidFill>
          <a:srgbClr val="04A651"/>
        </a:solidFill>
      </dgm:spPr>
      <dgm:t>
        <a:bodyPr/>
        <a:lstStyle/>
        <a:p>
          <a:pPr rtl="0"/>
          <a:r>
            <a:rPr lang="en-US" dirty="0"/>
            <a:t>Are not attending school full-time</a:t>
          </a:r>
        </a:p>
      </dgm:t>
    </dgm:pt>
    <dgm:pt modelId="{678813F4-A011-4391-9517-346E41090F73}" type="parTrans" cxnId="{21228F30-22A6-4619-A159-9972391495B5}">
      <dgm:prSet/>
      <dgm:spPr>
        <a:solidFill>
          <a:srgbClr val="04A651"/>
        </a:solidFill>
        <a:ln>
          <a:solidFill>
            <a:srgbClr val="04A651"/>
          </a:solidFill>
        </a:ln>
      </dgm:spPr>
      <dgm:t>
        <a:bodyPr/>
        <a:lstStyle/>
        <a:p>
          <a:endParaRPr lang="en-US"/>
        </a:p>
      </dgm:t>
    </dgm:pt>
    <dgm:pt modelId="{37F96E2F-5011-4563-8A9C-DD15E9589D96}" type="sibTrans" cxnId="{21228F30-22A6-4619-A159-9972391495B5}">
      <dgm:prSet/>
      <dgm:spPr/>
      <dgm:t>
        <a:bodyPr/>
        <a:lstStyle/>
        <a:p>
          <a:endParaRPr lang="en-US"/>
        </a:p>
      </dgm:t>
    </dgm:pt>
    <dgm:pt modelId="{0FBC4326-1DC0-4CAB-8A96-B309215DC0C9}">
      <dgm:prSet/>
      <dgm:spPr>
        <a:solidFill>
          <a:srgbClr val="202452"/>
        </a:solidFill>
      </dgm:spPr>
      <dgm:t>
        <a:bodyPr/>
        <a:lstStyle/>
        <a:p>
          <a:pPr rtl="0"/>
          <a:r>
            <a:rPr lang="en-US" dirty="0"/>
            <a:t>ABAWD</a:t>
          </a:r>
        </a:p>
      </dgm:t>
    </dgm:pt>
    <dgm:pt modelId="{530A95DC-B1DF-4962-AEE1-D2551E1EA35C}" type="parTrans" cxnId="{95F6D398-5206-43E1-938D-95DA66E63F73}">
      <dgm:prSet/>
      <dgm:spPr/>
      <dgm:t>
        <a:bodyPr/>
        <a:lstStyle/>
        <a:p>
          <a:endParaRPr lang="en-US"/>
        </a:p>
      </dgm:t>
    </dgm:pt>
    <dgm:pt modelId="{0624EA23-F6DD-4E5D-A693-8DD6D440F17C}" type="sibTrans" cxnId="{95F6D398-5206-43E1-938D-95DA66E63F73}">
      <dgm:prSet/>
      <dgm:spPr/>
      <dgm:t>
        <a:bodyPr/>
        <a:lstStyle/>
        <a:p>
          <a:endParaRPr lang="en-US"/>
        </a:p>
      </dgm:t>
    </dgm:pt>
    <dgm:pt modelId="{3ED807AE-EA03-4AA3-82E6-5C7D0193D1C7}" type="pres">
      <dgm:prSet presAssocID="{8096A529-34EB-403C-9C47-B56EF01315C3}" presName="cycle" presStyleCnt="0">
        <dgm:presLayoutVars>
          <dgm:chMax val="1"/>
          <dgm:dir/>
          <dgm:animLvl val="ctr"/>
          <dgm:resizeHandles val="exact"/>
        </dgm:presLayoutVars>
      </dgm:prSet>
      <dgm:spPr/>
    </dgm:pt>
    <dgm:pt modelId="{1927ED28-7E7B-446A-8C65-D501B2CC2436}" type="pres">
      <dgm:prSet presAssocID="{0FBC4326-1DC0-4CAB-8A96-B309215DC0C9}" presName="centerShape" presStyleLbl="node0" presStyleIdx="0" presStyleCnt="1"/>
      <dgm:spPr/>
    </dgm:pt>
    <dgm:pt modelId="{5F198492-10FD-48A3-ACF0-F961204AC646}" type="pres">
      <dgm:prSet presAssocID="{F874872C-330D-4E07-92DC-08D2DCCD5D63}" presName="parTrans" presStyleLbl="bgSibTrans2D1" presStyleIdx="0" presStyleCnt="5"/>
      <dgm:spPr/>
    </dgm:pt>
    <dgm:pt modelId="{523F9860-D6A7-45D7-9397-7E941391FE51}" type="pres">
      <dgm:prSet presAssocID="{2D427396-F057-4D3E-82C8-E8BD6F9223CE}" presName="node" presStyleLbl="node1" presStyleIdx="0" presStyleCnt="5">
        <dgm:presLayoutVars>
          <dgm:bulletEnabled val="1"/>
        </dgm:presLayoutVars>
      </dgm:prSet>
      <dgm:spPr/>
    </dgm:pt>
    <dgm:pt modelId="{36D23054-1E5F-483D-86D3-6DDE98381E12}" type="pres">
      <dgm:prSet presAssocID="{78523D05-4A3E-4C6D-8F06-75CC420FDA78}" presName="parTrans" presStyleLbl="bgSibTrans2D1" presStyleIdx="1" presStyleCnt="5"/>
      <dgm:spPr/>
    </dgm:pt>
    <dgm:pt modelId="{10D2FF72-8AC2-4DCF-A341-06EC3441F55A}" type="pres">
      <dgm:prSet presAssocID="{78DDD14C-4DD5-4830-A3A9-DC4C427BAACF}" presName="node" presStyleLbl="node1" presStyleIdx="1" presStyleCnt="5">
        <dgm:presLayoutVars>
          <dgm:bulletEnabled val="1"/>
        </dgm:presLayoutVars>
      </dgm:prSet>
      <dgm:spPr/>
    </dgm:pt>
    <dgm:pt modelId="{B6E31033-C97C-4607-BCE9-923F9F2FE11E}" type="pres">
      <dgm:prSet presAssocID="{6945794F-77EB-4556-AC98-AD2F59CD56DB}" presName="parTrans" presStyleLbl="bgSibTrans2D1" presStyleIdx="2" presStyleCnt="5"/>
      <dgm:spPr/>
    </dgm:pt>
    <dgm:pt modelId="{71B394D6-0CF9-484E-8774-94F57F8C51D9}" type="pres">
      <dgm:prSet presAssocID="{BC3F0B4D-8FA3-4045-9E3D-22039EEB5DD9}" presName="node" presStyleLbl="node1" presStyleIdx="2" presStyleCnt="5">
        <dgm:presLayoutVars>
          <dgm:bulletEnabled val="1"/>
        </dgm:presLayoutVars>
      </dgm:prSet>
      <dgm:spPr/>
    </dgm:pt>
    <dgm:pt modelId="{93D6C9A8-3AFA-4CA5-804D-965A92D7FA29}" type="pres">
      <dgm:prSet presAssocID="{C1F391AD-268B-4C09-9C70-4837EF5937BF}" presName="parTrans" presStyleLbl="bgSibTrans2D1" presStyleIdx="3" presStyleCnt="5"/>
      <dgm:spPr/>
    </dgm:pt>
    <dgm:pt modelId="{96199B24-FDE5-4883-B5FC-E4F63FF41BDC}" type="pres">
      <dgm:prSet presAssocID="{91588F04-7CB5-46D8-9E02-8F058C611FD1}" presName="node" presStyleLbl="node1" presStyleIdx="3" presStyleCnt="5">
        <dgm:presLayoutVars>
          <dgm:bulletEnabled val="1"/>
        </dgm:presLayoutVars>
      </dgm:prSet>
      <dgm:spPr/>
    </dgm:pt>
    <dgm:pt modelId="{CD239D2B-7108-4882-AAE5-9ECB6B96DA03}" type="pres">
      <dgm:prSet presAssocID="{678813F4-A011-4391-9517-346E41090F73}" presName="parTrans" presStyleLbl="bgSibTrans2D1" presStyleIdx="4" presStyleCnt="5"/>
      <dgm:spPr/>
    </dgm:pt>
    <dgm:pt modelId="{26AA5720-4205-4FB5-8ECE-8D93A8B30E3A}" type="pres">
      <dgm:prSet presAssocID="{705DB061-1357-42D7-92FB-35234117E336}" presName="node" presStyleLbl="node1" presStyleIdx="4" presStyleCnt="5">
        <dgm:presLayoutVars>
          <dgm:bulletEnabled val="1"/>
        </dgm:presLayoutVars>
      </dgm:prSet>
      <dgm:spPr/>
    </dgm:pt>
  </dgm:ptLst>
  <dgm:cxnLst>
    <dgm:cxn modelId="{EE38A804-2520-4012-863A-04A8B7019B56}" type="presOf" srcId="{F874872C-330D-4E07-92DC-08D2DCCD5D63}" destId="{5F198492-10FD-48A3-ACF0-F961204AC646}" srcOrd="0" destOrd="0" presId="urn:microsoft.com/office/officeart/2005/8/layout/radial4"/>
    <dgm:cxn modelId="{7452B609-126E-431D-B531-10A02F3D7CEA}" type="presOf" srcId="{705DB061-1357-42D7-92FB-35234117E336}" destId="{26AA5720-4205-4FB5-8ECE-8D93A8B30E3A}" srcOrd="0" destOrd="0" presId="urn:microsoft.com/office/officeart/2005/8/layout/radial4"/>
    <dgm:cxn modelId="{A82EEA15-136F-4AD5-9089-6844CB0685B7}" srcId="{0FBC4326-1DC0-4CAB-8A96-B309215DC0C9}" destId="{91588F04-7CB5-46D8-9E02-8F058C611FD1}" srcOrd="3" destOrd="0" parTransId="{C1F391AD-268B-4C09-9C70-4837EF5937BF}" sibTransId="{08A87056-E6D4-4577-8157-25A470E9664E}"/>
    <dgm:cxn modelId="{1B52B51D-134C-48F4-B201-6EEA4CF8735F}" type="presOf" srcId="{0FBC4326-1DC0-4CAB-8A96-B309215DC0C9}" destId="{1927ED28-7E7B-446A-8C65-D501B2CC2436}" srcOrd="0" destOrd="0" presId="urn:microsoft.com/office/officeart/2005/8/layout/radial4"/>
    <dgm:cxn modelId="{E8687D27-CEAA-4FAA-A8F2-DDBAD5E35BA4}" type="presOf" srcId="{C1F391AD-268B-4C09-9C70-4837EF5937BF}" destId="{93D6C9A8-3AFA-4CA5-804D-965A92D7FA29}" srcOrd="0" destOrd="0" presId="urn:microsoft.com/office/officeart/2005/8/layout/radial4"/>
    <dgm:cxn modelId="{21228F30-22A6-4619-A159-9972391495B5}" srcId="{0FBC4326-1DC0-4CAB-8A96-B309215DC0C9}" destId="{705DB061-1357-42D7-92FB-35234117E336}" srcOrd="4" destOrd="0" parTransId="{678813F4-A011-4391-9517-346E41090F73}" sibTransId="{37F96E2F-5011-4563-8A9C-DD15E9589D96}"/>
    <dgm:cxn modelId="{94E50D49-F44B-48E2-9E9B-3A8CD2EFA403}" srcId="{0FBC4326-1DC0-4CAB-8A96-B309215DC0C9}" destId="{78DDD14C-4DD5-4830-A3A9-DC4C427BAACF}" srcOrd="1" destOrd="0" parTransId="{78523D05-4A3E-4C6D-8F06-75CC420FDA78}" sibTransId="{DD7B6789-4594-4D34-A295-5EEFF719DEA2}"/>
    <dgm:cxn modelId="{589B176D-736F-456F-A4D7-15BE1A708D81}" type="presOf" srcId="{BC3F0B4D-8FA3-4045-9E3D-22039EEB5DD9}" destId="{71B394D6-0CF9-484E-8774-94F57F8C51D9}" srcOrd="0" destOrd="0" presId="urn:microsoft.com/office/officeart/2005/8/layout/radial4"/>
    <dgm:cxn modelId="{A770E67C-13F4-42AF-9ED5-BF3F836A4173}" type="presOf" srcId="{78DDD14C-4DD5-4830-A3A9-DC4C427BAACF}" destId="{10D2FF72-8AC2-4DCF-A341-06EC3441F55A}" srcOrd="0" destOrd="0" presId="urn:microsoft.com/office/officeart/2005/8/layout/radial4"/>
    <dgm:cxn modelId="{1B889980-81B9-4092-9CB7-802DED70130D}" type="presOf" srcId="{678813F4-A011-4391-9517-346E41090F73}" destId="{CD239D2B-7108-4882-AAE5-9ECB6B96DA03}" srcOrd="0" destOrd="0" presId="urn:microsoft.com/office/officeart/2005/8/layout/radial4"/>
    <dgm:cxn modelId="{95F6D398-5206-43E1-938D-95DA66E63F73}" srcId="{8096A529-34EB-403C-9C47-B56EF01315C3}" destId="{0FBC4326-1DC0-4CAB-8A96-B309215DC0C9}" srcOrd="0" destOrd="0" parTransId="{530A95DC-B1DF-4962-AEE1-D2551E1EA35C}" sibTransId="{0624EA23-F6DD-4E5D-A693-8DD6D440F17C}"/>
    <dgm:cxn modelId="{267E55A5-1F17-4CCB-A164-7F47E1199ABA}" srcId="{0FBC4326-1DC0-4CAB-8A96-B309215DC0C9}" destId="{2D427396-F057-4D3E-82C8-E8BD6F9223CE}" srcOrd="0" destOrd="0" parTransId="{F874872C-330D-4E07-92DC-08D2DCCD5D63}" sibTransId="{7F0915D2-B0DB-4019-8716-F60375B88DB0}"/>
    <dgm:cxn modelId="{C4D77AA7-2173-4A42-A2D4-F78C11DEBAFD}" type="presOf" srcId="{78523D05-4A3E-4C6D-8F06-75CC420FDA78}" destId="{36D23054-1E5F-483D-86D3-6DDE98381E12}" srcOrd="0" destOrd="0" presId="urn:microsoft.com/office/officeart/2005/8/layout/radial4"/>
    <dgm:cxn modelId="{FB28EAA7-5D23-4204-8018-2FCF0B0A653A}" type="presOf" srcId="{6945794F-77EB-4556-AC98-AD2F59CD56DB}" destId="{B6E31033-C97C-4607-BCE9-923F9F2FE11E}" srcOrd="0" destOrd="0" presId="urn:microsoft.com/office/officeart/2005/8/layout/radial4"/>
    <dgm:cxn modelId="{5EB567B1-DF7E-4310-8883-59726EE70F66}" type="presOf" srcId="{2D427396-F057-4D3E-82C8-E8BD6F9223CE}" destId="{523F9860-D6A7-45D7-9397-7E941391FE51}" srcOrd="0" destOrd="0" presId="urn:microsoft.com/office/officeart/2005/8/layout/radial4"/>
    <dgm:cxn modelId="{DF90CEB3-BC82-44A5-8BDE-B42F31EF01A5}" type="presOf" srcId="{8096A529-34EB-403C-9C47-B56EF01315C3}" destId="{3ED807AE-EA03-4AA3-82E6-5C7D0193D1C7}" srcOrd="0" destOrd="0" presId="urn:microsoft.com/office/officeart/2005/8/layout/radial4"/>
    <dgm:cxn modelId="{EDF4B2DA-9447-4759-B522-82B5CC98128C}" srcId="{0FBC4326-1DC0-4CAB-8A96-B309215DC0C9}" destId="{BC3F0B4D-8FA3-4045-9E3D-22039EEB5DD9}" srcOrd="2" destOrd="0" parTransId="{6945794F-77EB-4556-AC98-AD2F59CD56DB}" sibTransId="{C525598B-6AD7-43C9-BBBC-51CEC5F91C02}"/>
    <dgm:cxn modelId="{5A500AF1-9975-4A07-8799-36BA68EBFD63}" type="presOf" srcId="{91588F04-7CB5-46D8-9E02-8F058C611FD1}" destId="{96199B24-FDE5-4883-B5FC-E4F63FF41BDC}" srcOrd="0" destOrd="0" presId="urn:microsoft.com/office/officeart/2005/8/layout/radial4"/>
    <dgm:cxn modelId="{5D8AABD8-D0CF-445E-9F1A-5B5E66AB1B19}" type="presParOf" srcId="{3ED807AE-EA03-4AA3-82E6-5C7D0193D1C7}" destId="{1927ED28-7E7B-446A-8C65-D501B2CC2436}" srcOrd="0" destOrd="0" presId="urn:microsoft.com/office/officeart/2005/8/layout/radial4"/>
    <dgm:cxn modelId="{AA84D91B-376B-4E8E-85C3-DD3A2900DC04}" type="presParOf" srcId="{3ED807AE-EA03-4AA3-82E6-5C7D0193D1C7}" destId="{5F198492-10FD-48A3-ACF0-F961204AC646}" srcOrd="1" destOrd="0" presId="urn:microsoft.com/office/officeart/2005/8/layout/radial4"/>
    <dgm:cxn modelId="{A5F6F977-5371-4E2C-B8B1-3C1ED1D37296}" type="presParOf" srcId="{3ED807AE-EA03-4AA3-82E6-5C7D0193D1C7}" destId="{523F9860-D6A7-45D7-9397-7E941391FE51}" srcOrd="2" destOrd="0" presId="urn:microsoft.com/office/officeart/2005/8/layout/radial4"/>
    <dgm:cxn modelId="{55DD8971-37E5-4700-A7A8-B8AE8812B494}" type="presParOf" srcId="{3ED807AE-EA03-4AA3-82E6-5C7D0193D1C7}" destId="{36D23054-1E5F-483D-86D3-6DDE98381E12}" srcOrd="3" destOrd="0" presId="urn:microsoft.com/office/officeart/2005/8/layout/radial4"/>
    <dgm:cxn modelId="{6A67F213-B8DC-46F9-BBEF-742970F2F2DD}" type="presParOf" srcId="{3ED807AE-EA03-4AA3-82E6-5C7D0193D1C7}" destId="{10D2FF72-8AC2-4DCF-A341-06EC3441F55A}" srcOrd="4" destOrd="0" presId="urn:microsoft.com/office/officeart/2005/8/layout/radial4"/>
    <dgm:cxn modelId="{02F3629E-D08A-4F4E-A694-AC4ED3775454}" type="presParOf" srcId="{3ED807AE-EA03-4AA3-82E6-5C7D0193D1C7}" destId="{B6E31033-C97C-4607-BCE9-923F9F2FE11E}" srcOrd="5" destOrd="0" presId="urn:microsoft.com/office/officeart/2005/8/layout/radial4"/>
    <dgm:cxn modelId="{A7A8F1F3-C6A0-4D44-B051-789097280896}" type="presParOf" srcId="{3ED807AE-EA03-4AA3-82E6-5C7D0193D1C7}" destId="{71B394D6-0CF9-484E-8774-94F57F8C51D9}" srcOrd="6" destOrd="0" presId="urn:microsoft.com/office/officeart/2005/8/layout/radial4"/>
    <dgm:cxn modelId="{C9C2B8B9-DB05-4F1B-A7D5-706C8D9A7F43}" type="presParOf" srcId="{3ED807AE-EA03-4AA3-82E6-5C7D0193D1C7}" destId="{93D6C9A8-3AFA-4CA5-804D-965A92D7FA29}" srcOrd="7" destOrd="0" presId="urn:microsoft.com/office/officeart/2005/8/layout/radial4"/>
    <dgm:cxn modelId="{2396A5CA-C566-40FC-AAA2-8FE23FDB8B87}" type="presParOf" srcId="{3ED807AE-EA03-4AA3-82E6-5C7D0193D1C7}" destId="{96199B24-FDE5-4883-B5FC-E4F63FF41BDC}" srcOrd="8" destOrd="0" presId="urn:microsoft.com/office/officeart/2005/8/layout/radial4"/>
    <dgm:cxn modelId="{CD16B56C-AE24-4D5C-9DAF-8D50D0D2E131}" type="presParOf" srcId="{3ED807AE-EA03-4AA3-82E6-5C7D0193D1C7}" destId="{CD239D2B-7108-4882-AAE5-9ECB6B96DA03}" srcOrd="9" destOrd="0" presId="urn:microsoft.com/office/officeart/2005/8/layout/radial4"/>
    <dgm:cxn modelId="{965C6B46-22B0-4866-BAD1-20492E9A97F0}" type="presParOf" srcId="{3ED807AE-EA03-4AA3-82E6-5C7D0193D1C7}" destId="{26AA5720-4205-4FB5-8ECE-8D93A8B30E3A}" srcOrd="10" destOrd="0" presId="urn:microsoft.com/office/officeart/2005/8/layout/radial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683D8A-EBD3-48A6-BB96-6BC093118A49}" type="doc">
      <dgm:prSet loTypeId="urn:microsoft.com/office/officeart/2005/8/layout/list1" loCatId="list" qsTypeId="urn:microsoft.com/office/officeart/2005/8/quickstyle/3d2" qsCatId="3D" csTypeId="urn:microsoft.com/office/officeart/2005/8/colors/colorful1" csCatId="colorful" phldr="1"/>
      <dgm:spPr/>
      <dgm:t>
        <a:bodyPr/>
        <a:lstStyle/>
        <a:p>
          <a:endParaRPr lang="en-US"/>
        </a:p>
      </dgm:t>
    </dgm:pt>
    <dgm:pt modelId="{65D5C350-996F-4F46-9578-D82FF19F97E0}">
      <dgm:prSet phldrT="[Text]"/>
      <dgm:spPr>
        <a:solidFill>
          <a:srgbClr val="04A651"/>
        </a:solidFill>
      </dgm:spPr>
      <dgm:t>
        <a:bodyPr/>
        <a:lstStyle/>
        <a:p>
          <a:r>
            <a:rPr lang="en-US" dirty="0"/>
            <a:t>Accept the terms of the Program’s Requirements</a:t>
          </a:r>
        </a:p>
      </dgm:t>
    </dgm:pt>
    <dgm:pt modelId="{C74C7C8B-FF1C-481C-A2F2-99E6B417ED85}" type="parTrans" cxnId="{74057303-9471-4A64-9E2E-9D0C631631BB}">
      <dgm:prSet/>
      <dgm:spPr/>
      <dgm:t>
        <a:bodyPr/>
        <a:lstStyle/>
        <a:p>
          <a:endParaRPr lang="en-US"/>
        </a:p>
      </dgm:t>
    </dgm:pt>
    <dgm:pt modelId="{7F61458B-60E9-491D-8BAD-B94746837C2E}" type="sibTrans" cxnId="{74057303-9471-4A64-9E2E-9D0C631631BB}">
      <dgm:prSet/>
      <dgm:spPr/>
      <dgm:t>
        <a:bodyPr/>
        <a:lstStyle/>
        <a:p>
          <a:endParaRPr lang="en-US"/>
        </a:p>
      </dgm:t>
    </dgm:pt>
    <dgm:pt modelId="{E5AD393D-8F93-44AC-A661-C6A5CCC67A68}">
      <dgm:prSet phldrT="[Text]"/>
      <dgm:spPr/>
      <dgm:t>
        <a:bodyPr/>
        <a:lstStyle/>
        <a:p>
          <a:r>
            <a:rPr lang="en-US" dirty="0"/>
            <a:t>View Program Orientation/Overview</a:t>
          </a:r>
        </a:p>
      </dgm:t>
    </dgm:pt>
    <dgm:pt modelId="{DF9948C4-8DC6-49C0-94D9-45A5849AE7A3}" type="parTrans" cxnId="{B2B944E7-567C-4FA0-A00A-8C6E56769C83}">
      <dgm:prSet/>
      <dgm:spPr/>
      <dgm:t>
        <a:bodyPr/>
        <a:lstStyle/>
        <a:p>
          <a:endParaRPr lang="en-US"/>
        </a:p>
      </dgm:t>
    </dgm:pt>
    <dgm:pt modelId="{9A4C4238-6686-47AE-8D95-A20C76A54D8E}" type="sibTrans" cxnId="{B2B944E7-567C-4FA0-A00A-8C6E56769C83}">
      <dgm:prSet/>
      <dgm:spPr/>
      <dgm:t>
        <a:bodyPr/>
        <a:lstStyle/>
        <a:p>
          <a:endParaRPr lang="en-US"/>
        </a:p>
      </dgm:t>
    </dgm:pt>
    <dgm:pt modelId="{ECD178E6-F9FF-4EE7-9FE2-0B2F47567C93}">
      <dgm:prSet phldrT="[Text]"/>
      <dgm:spPr/>
      <dgm:t>
        <a:bodyPr/>
        <a:lstStyle/>
        <a:p>
          <a:r>
            <a:rPr lang="en-US" dirty="0">
              <a:solidFill>
                <a:srgbClr val="202452"/>
              </a:solidFill>
            </a:rPr>
            <a:t>Complete the online assessment</a:t>
          </a:r>
        </a:p>
      </dgm:t>
    </dgm:pt>
    <dgm:pt modelId="{FBE81954-DE51-4E28-9EC8-8FED0E4F5B65}" type="parTrans" cxnId="{9AC75DA2-C64E-4C6D-82B7-D6A8215225D0}">
      <dgm:prSet/>
      <dgm:spPr/>
      <dgm:t>
        <a:bodyPr/>
        <a:lstStyle/>
        <a:p>
          <a:endParaRPr lang="en-US"/>
        </a:p>
      </dgm:t>
    </dgm:pt>
    <dgm:pt modelId="{F5E467AA-FE54-461B-A16E-ED105424C359}" type="sibTrans" cxnId="{9AC75DA2-C64E-4C6D-82B7-D6A8215225D0}">
      <dgm:prSet/>
      <dgm:spPr/>
      <dgm:t>
        <a:bodyPr/>
        <a:lstStyle/>
        <a:p>
          <a:endParaRPr lang="en-US"/>
        </a:p>
      </dgm:t>
    </dgm:pt>
    <dgm:pt modelId="{7A320335-BB4A-44D9-9174-6E676FBE3794}">
      <dgm:prSet phldrT="[Text]"/>
      <dgm:spPr>
        <a:solidFill>
          <a:srgbClr val="202452"/>
        </a:solidFill>
      </dgm:spPr>
      <dgm:t>
        <a:bodyPr/>
        <a:lstStyle/>
        <a:p>
          <a:r>
            <a:rPr lang="en-US" dirty="0"/>
            <a:t>Activities required by the LWDB</a:t>
          </a:r>
        </a:p>
      </dgm:t>
    </dgm:pt>
    <dgm:pt modelId="{3FA5E70C-9836-49E2-854A-B8E77687FBF3}" type="parTrans" cxnId="{BD579C28-9C0E-4B95-A846-F77E06619D3E}">
      <dgm:prSet/>
      <dgm:spPr/>
      <dgm:t>
        <a:bodyPr/>
        <a:lstStyle/>
        <a:p>
          <a:endParaRPr lang="en-US"/>
        </a:p>
      </dgm:t>
    </dgm:pt>
    <dgm:pt modelId="{FE828878-F014-4B27-ACA0-CDA2F5D7077D}" type="sibTrans" cxnId="{BD579C28-9C0E-4B95-A846-F77E06619D3E}">
      <dgm:prSet/>
      <dgm:spPr/>
      <dgm:t>
        <a:bodyPr/>
        <a:lstStyle/>
        <a:p>
          <a:endParaRPr lang="en-US"/>
        </a:p>
      </dgm:t>
    </dgm:pt>
    <dgm:pt modelId="{8A6C8E67-CD1F-4C84-8E33-7375A838A81C}" type="pres">
      <dgm:prSet presAssocID="{54683D8A-EBD3-48A6-BB96-6BC093118A49}" presName="linear" presStyleCnt="0">
        <dgm:presLayoutVars>
          <dgm:dir/>
          <dgm:animLvl val="lvl"/>
          <dgm:resizeHandles val="exact"/>
        </dgm:presLayoutVars>
      </dgm:prSet>
      <dgm:spPr/>
    </dgm:pt>
    <dgm:pt modelId="{AA1BA307-1363-4B40-96D5-C8BA77624DC8}" type="pres">
      <dgm:prSet presAssocID="{65D5C350-996F-4F46-9578-D82FF19F97E0}" presName="parentLin" presStyleCnt="0"/>
      <dgm:spPr/>
    </dgm:pt>
    <dgm:pt modelId="{4A9110AD-6990-4D6F-9991-155A945AD1E6}" type="pres">
      <dgm:prSet presAssocID="{65D5C350-996F-4F46-9578-D82FF19F97E0}" presName="parentLeftMargin" presStyleLbl="node1" presStyleIdx="0" presStyleCnt="4"/>
      <dgm:spPr/>
    </dgm:pt>
    <dgm:pt modelId="{1E9A5CF2-EF96-4A1B-BDDF-E88986AF8618}" type="pres">
      <dgm:prSet presAssocID="{65D5C350-996F-4F46-9578-D82FF19F97E0}" presName="parentText" presStyleLbl="node1" presStyleIdx="0" presStyleCnt="4">
        <dgm:presLayoutVars>
          <dgm:chMax val="0"/>
          <dgm:bulletEnabled val="1"/>
        </dgm:presLayoutVars>
      </dgm:prSet>
      <dgm:spPr/>
    </dgm:pt>
    <dgm:pt modelId="{17BF5656-A583-4BAD-886E-747BA8208021}" type="pres">
      <dgm:prSet presAssocID="{65D5C350-996F-4F46-9578-D82FF19F97E0}" presName="negativeSpace" presStyleCnt="0"/>
      <dgm:spPr/>
    </dgm:pt>
    <dgm:pt modelId="{2B115ED3-442D-4244-AFAB-452FA797DCEF}" type="pres">
      <dgm:prSet presAssocID="{65D5C350-996F-4F46-9578-D82FF19F97E0}" presName="childText" presStyleLbl="conFgAcc1" presStyleIdx="0" presStyleCnt="4">
        <dgm:presLayoutVars>
          <dgm:bulletEnabled val="1"/>
        </dgm:presLayoutVars>
      </dgm:prSet>
      <dgm:spPr>
        <a:ln>
          <a:solidFill>
            <a:srgbClr val="04A651"/>
          </a:solidFill>
        </a:ln>
      </dgm:spPr>
    </dgm:pt>
    <dgm:pt modelId="{C62691E9-89ED-4F33-B26B-8E529262B959}" type="pres">
      <dgm:prSet presAssocID="{7F61458B-60E9-491D-8BAD-B94746837C2E}" presName="spaceBetweenRectangles" presStyleCnt="0"/>
      <dgm:spPr/>
    </dgm:pt>
    <dgm:pt modelId="{D61C77A7-D49F-4395-98A1-9D846E872321}" type="pres">
      <dgm:prSet presAssocID="{E5AD393D-8F93-44AC-A661-C6A5CCC67A68}" presName="parentLin" presStyleCnt="0"/>
      <dgm:spPr/>
    </dgm:pt>
    <dgm:pt modelId="{889FA3FC-1B73-44D8-87B7-ECE4C750EF3A}" type="pres">
      <dgm:prSet presAssocID="{E5AD393D-8F93-44AC-A661-C6A5CCC67A68}" presName="parentLeftMargin" presStyleLbl="node1" presStyleIdx="0" presStyleCnt="4"/>
      <dgm:spPr/>
    </dgm:pt>
    <dgm:pt modelId="{5AA39352-7788-488A-8BD1-E07D8547FE4F}" type="pres">
      <dgm:prSet presAssocID="{E5AD393D-8F93-44AC-A661-C6A5CCC67A68}" presName="parentText" presStyleLbl="node1" presStyleIdx="1" presStyleCnt="4">
        <dgm:presLayoutVars>
          <dgm:chMax val="0"/>
          <dgm:bulletEnabled val="1"/>
        </dgm:presLayoutVars>
      </dgm:prSet>
      <dgm:spPr/>
    </dgm:pt>
    <dgm:pt modelId="{D64DA3C5-6C91-4180-8762-4EA50B14CC20}" type="pres">
      <dgm:prSet presAssocID="{E5AD393D-8F93-44AC-A661-C6A5CCC67A68}" presName="negativeSpace" presStyleCnt="0"/>
      <dgm:spPr/>
    </dgm:pt>
    <dgm:pt modelId="{AE6EAB20-98A5-47DF-8AC8-E06A10B99405}" type="pres">
      <dgm:prSet presAssocID="{E5AD393D-8F93-44AC-A661-C6A5CCC67A68}" presName="childText" presStyleLbl="conFgAcc1" presStyleIdx="1" presStyleCnt="4">
        <dgm:presLayoutVars>
          <dgm:bulletEnabled val="1"/>
        </dgm:presLayoutVars>
      </dgm:prSet>
      <dgm:spPr/>
    </dgm:pt>
    <dgm:pt modelId="{86E809E5-1727-4474-92C4-620D0A6CBE52}" type="pres">
      <dgm:prSet presAssocID="{9A4C4238-6686-47AE-8D95-A20C76A54D8E}" presName="spaceBetweenRectangles" presStyleCnt="0"/>
      <dgm:spPr/>
    </dgm:pt>
    <dgm:pt modelId="{DC3C6572-4105-4A92-9BC1-263896241AC9}" type="pres">
      <dgm:prSet presAssocID="{ECD178E6-F9FF-4EE7-9FE2-0B2F47567C93}" presName="parentLin" presStyleCnt="0"/>
      <dgm:spPr/>
    </dgm:pt>
    <dgm:pt modelId="{BA355021-1998-4731-A73A-B6C7411E4C54}" type="pres">
      <dgm:prSet presAssocID="{ECD178E6-F9FF-4EE7-9FE2-0B2F47567C93}" presName="parentLeftMargin" presStyleLbl="node1" presStyleIdx="1" presStyleCnt="4"/>
      <dgm:spPr/>
    </dgm:pt>
    <dgm:pt modelId="{256E4C37-6C3F-49C8-B590-C4C9510C9D26}" type="pres">
      <dgm:prSet presAssocID="{ECD178E6-F9FF-4EE7-9FE2-0B2F47567C93}" presName="parentText" presStyleLbl="node1" presStyleIdx="2" presStyleCnt="4">
        <dgm:presLayoutVars>
          <dgm:chMax val="0"/>
          <dgm:bulletEnabled val="1"/>
        </dgm:presLayoutVars>
      </dgm:prSet>
      <dgm:spPr/>
    </dgm:pt>
    <dgm:pt modelId="{CF9ADF66-4F29-4162-AFBF-D30E222F461C}" type="pres">
      <dgm:prSet presAssocID="{ECD178E6-F9FF-4EE7-9FE2-0B2F47567C93}" presName="negativeSpace" presStyleCnt="0"/>
      <dgm:spPr/>
    </dgm:pt>
    <dgm:pt modelId="{F23BF624-03A9-458E-BE59-8F47879041D2}" type="pres">
      <dgm:prSet presAssocID="{ECD178E6-F9FF-4EE7-9FE2-0B2F47567C93}" presName="childText" presStyleLbl="conFgAcc1" presStyleIdx="2" presStyleCnt="4">
        <dgm:presLayoutVars>
          <dgm:bulletEnabled val="1"/>
        </dgm:presLayoutVars>
      </dgm:prSet>
      <dgm:spPr/>
    </dgm:pt>
    <dgm:pt modelId="{5C70E2FD-D71A-4905-86A0-658E8E511C9D}" type="pres">
      <dgm:prSet presAssocID="{F5E467AA-FE54-461B-A16E-ED105424C359}" presName="spaceBetweenRectangles" presStyleCnt="0"/>
      <dgm:spPr/>
    </dgm:pt>
    <dgm:pt modelId="{CE8B9360-A8BB-41D4-8470-B67EB35EBB96}" type="pres">
      <dgm:prSet presAssocID="{7A320335-BB4A-44D9-9174-6E676FBE3794}" presName="parentLin" presStyleCnt="0"/>
      <dgm:spPr/>
    </dgm:pt>
    <dgm:pt modelId="{9FB06006-BF55-496E-B9E1-2EA9069E1487}" type="pres">
      <dgm:prSet presAssocID="{7A320335-BB4A-44D9-9174-6E676FBE3794}" presName="parentLeftMargin" presStyleLbl="node1" presStyleIdx="2" presStyleCnt="4"/>
      <dgm:spPr/>
    </dgm:pt>
    <dgm:pt modelId="{5DA21C0B-D62C-471B-A334-44C7DB4CCBA6}" type="pres">
      <dgm:prSet presAssocID="{7A320335-BB4A-44D9-9174-6E676FBE3794}" presName="parentText" presStyleLbl="node1" presStyleIdx="3" presStyleCnt="4">
        <dgm:presLayoutVars>
          <dgm:chMax val="0"/>
          <dgm:bulletEnabled val="1"/>
        </dgm:presLayoutVars>
      </dgm:prSet>
      <dgm:spPr/>
    </dgm:pt>
    <dgm:pt modelId="{8B91ABBB-5305-4CB8-8D1B-8F4D946538B8}" type="pres">
      <dgm:prSet presAssocID="{7A320335-BB4A-44D9-9174-6E676FBE3794}" presName="negativeSpace" presStyleCnt="0"/>
      <dgm:spPr/>
    </dgm:pt>
    <dgm:pt modelId="{55901778-0D91-40A1-9177-259CE250279C}" type="pres">
      <dgm:prSet presAssocID="{7A320335-BB4A-44D9-9174-6E676FBE3794}" presName="childText" presStyleLbl="conFgAcc1" presStyleIdx="3" presStyleCnt="4">
        <dgm:presLayoutVars>
          <dgm:bulletEnabled val="1"/>
        </dgm:presLayoutVars>
      </dgm:prSet>
      <dgm:spPr>
        <a:ln>
          <a:solidFill>
            <a:srgbClr val="202452"/>
          </a:solidFill>
        </a:ln>
      </dgm:spPr>
    </dgm:pt>
  </dgm:ptLst>
  <dgm:cxnLst>
    <dgm:cxn modelId="{74057303-9471-4A64-9E2E-9D0C631631BB}" srcId="{54683D8A-EBD3-48A6-BB96-6BC093118A49}" destId="{65D5C350-996F-4F46-9578-D82FF19F97E0}" srcOrd="0" destOrd="0" parTransId="{C74C7C8B-FF1C-481C-A2F2-99E6B417ED85}" sibTransId="{7F61458B-60E9-491D-8BAD-B94746837C2E}"/>
    <dgm:cxn modelId="{2C3C280C-2869-47FB-9B60-9791EC1E3578}" type="presOf" srcId="{E5AD393D-8F93-44AC-A661-C6A5CCC67A68}" destId="{889FA3FC-1B73-44D8-87B7-ECE4C750EF3A}" srcOrd="0" destOrd="0" presId="urn:microsoft.com/office/officeart/2005/8/layout/list1"/>
    <dgm:cxn modelId="{BD579C28-9C0E-4B95-A846-F77E06619D3E}" srcId="{54683D8A-EBD3-48A6-BB96-6BC093118A49}" destId="{7A320335-BB4A-44D9-9174-6E676FBE3794}" srcOrd="3" destOrd="0" parTransId="{3FA5E70C-9836-49E2-854A-B8E77687FBF3}" sibTransId="{FE828878-F014-4B27-ACA0-CDA2F5D7077D}"/>
    <dgm:cxn modelId="{70D88635-EDFF-46BC-93CD-10C7577C6DFB}" type="presOf" srcId="{54683D8A-EBD3-48A6-BB96-6BC093118A49}" destId="{8A6C8E67-CD1F-4C84-8E33-7375A838A81C}" srcOrd="0" destOrd="0" presId="urn:microsoft.com/office/officeart/2005/8/layout/list1"/>
    <dgm:cxn modelId="{05839838-0C81-4456-B5BF-E805F3C2E1F7}" type="presOf" srcId="{65D5C350-996F-4F46-9578-D82FF19F97E0}" destId="{4A9110AD-6990-4D6F-9991-155A945AD1E6}" srcOrd="0" destOrd="0" presId="urn:microsoft.com/office/officeart/2005/8/layout/list1"/>
    <dgm:cxn modelId="{E8CC9F5C-B9F8-4557-9DA7-4CC55B26AB5F}" type="presOf" srcId="{7A320335-BB4A-44D9-9174-6E676FBE3794}" destId="{5DA21C0B-D62C-471B-A334-44C7DB4CCBA6}" srcOrd="1" destOrd="0" presId="urn:microsoft.com/office/officeart/2005/8/layout/list1"/>
    <dgm:cxn modelId="{1DFDC096-A680-4CF9-AD71-78C417ED9823}" type="presOf" srcId="{65D5C350-996F-4F46-9578-D82FF19F97E0}" destId="{1E9A5CF2-EF96-4A1B-BDDF-E88986AF8618}" srcOrd="1" destOrd="0" presId="urn:microsoft.com/office/officeart/2005/8/layout/list1"/>
    <dgm:cxn modelId="{9AC75DA2-C64E-4C6D-82B7-D6A8215225D0}" srcId="{54683D8A-EBD3-48A6-BB96-6BC093118A49}" destId="{ECD178E6-F9FF-4EE7-9FE2-0B2F47567C93}" srcOrd="2" destOrd="0" parTransId="{FBE81954-DE51-4E28-9EC8-8FED0E4F5B65}" sibTransId="{F5E467AA-FE54-461B-A16E-ED105424C359}"/>
    <dgm:cxn modelId="{1C7266AD-82F3-40C9-A2CC-581D9AB91900}" type="presOf" srcId="{E5AD393D-8F93-44AC-A661-C6A5CCC67A68}" destId="{5AA39352-7788-488A-8BD1-E07D8547FE4F}" srcOrd="1" destOrd="0" presId="urn:microsoft.com/office/officeart/2005/8/layout/list1"/>
    <dgm:cxn modelId="{FAECFFBC-54BC-4E72-A0C3-9E7EE5F3463C}" type="presOf" srcId="{ECD178E6-F9FF-4EE7-9FE2-0B2F47567C93}" destId="{256E4C37-6C3F-49C8-B590-C4C9510C9D26}" srcOrd="1" destOrd="0" presId="urn:microsoft.com/office/officeart/2005/8/layout/list1"/>
    <dgm:cxn modelId="{93246ED6-55E9-4F19-82C9-DC5EBC4262F7}" type="presOf" srcId="{7A320335-BB4A-44D9-9174-6E676FBE3794}" destId="{9FB06006-BF55-496E-B9E1-2EA9069E1487}" srcOrd="0" destOrd="0" presId="urn:microsoft.com/office/officeart/2005/8/layout/list1"/>
    <dgm:cxn modelId="{B2B944E7-567C-4FA0-A00A-8C6E56769C83}" srcId="{54683D8A-EBD3-48A6-BB96-6BC093118A49}" destId="{E5AD393D-8F93-44AC-A661-C6A5CCC67A68}" srcOrd="1" destOrd="0" parTransId="{DF9948C4-8DC6-49C0-94D9-45A5849AE7A3}" sibTransId="{9A4C4238-6686-47AE-8D95-A20C76A54D8E}"/>
    <dgm:cxn modelId="{88460EF9-A89A-4DBC-AE7B-94BC711BB8AF}" type="presOf" srcId="{ECD178E6-F9FF-4EE7-9FE2-0B2F47567C93}" destId="{BA355021-1998-4731-A73A-B6C7411E4C54}" srcOrd="0" destOrd="0" presId="urn:microsoft.com/office/officeart/2005/8/layout/list1"/>
    <dgm:cxn modelId="{612A0B48-C1D5-4E00-8784-3D90BBBDE8A9}" type="presParOf" srcId="{8A6C8E67-CD1F-4C84-8E33-7375A838A81C}" destId="{AA1BA307-1363-4B40-96D5-C8BA77624DC8}" srcOrd="0" destOrd="0" presId="urn:microsoft.com/office/officeart/2005/8/layout/list1"/>
    <dgm:cxn modelId="{A0C60FD7-981A-4317-93BB-464F5066AD07}" type="presParOf" srcId="{AA1BA307-1363-4B40-96D5-C8BA77624DC8}" destId="{4A9110AD-6990-4D6F-9991-155A945AD1E6}" srcOrd="0" destOrd="0" presId="urn:microsoft.com/office/officeart/2005/8/layout/list1"/>
    <dgm:cxn modelId="{633A1CB5-B62F-4123-B9F0-F7B11E3E1EB5}" type="presParOf" srcId="{AA1BA307-1363-4B40-96D5-C8BA77624DC8}" destId="{1E9A5CF2-EF96-4A1B-BDDF-E88986AF8618}" srcOrd="1" destOrd="0" presId="urn:microsoft.com/office/officeart/2005/8/layout/list1"/>
    <dgm:cxn modelId="{D9D3F7A8-9584-4E0D-B6DD-3BB2BC8419E9}" type="presParOf" srcId="{8A6C8E67-CD1F-4C84-8E33-7375A838A81C}" destId="{17BF5656-A583-4BAD-886E-747BA8208021}" srcOrd="1" destOrd="0" presId="urn:microsoft.com/office/officeart/2005/8/layout/list1"/>
    <dgm:cxn modelId="{63A7D2E2-8689-47EB-9373-9DA24434414F}" type="presParOf" srcId="{8A6C8E67-CD1F-4C84-8E33-7375A838A81C}" destId="{2B115ED3-442D-4244-AFAB-452FA797DCEF}" srcOrd="2" destOrd="0" presId="urn:microsoft.com/office/officeart/2005/8/layout/list1"/>
    <dgm:cxn modelId="{95BDDAEE-726D-49CB-B036-01C948C38691}" type="presParOf" srcId="{8A6C8E67-CD1F-4C84-8E33-7375A838A81C}" destId="{C62691E9-89ED-4F33-B26B-8E529262B959}" srcOrd="3" destOrd="0" presId="urn:microsoft.com/office/officeart/2005/8/layout/list1"/>
    <dgm:cxn modelId="{D8DF8CAA-78D6-43FB-BB82-4CCB3226CA36}" type="presParOf" srcId="{8A6C8E67-CD1F-4C84-8E33-7375A838A81C}" destId="{D61C77A7-D49F-4395-98A1-9D846E872321}" srcOrd="4" destOrd="0" presId="urn:microsoft.com/office/officeart/2005/8/layout/list1"/>
    <dgm:cxn modelId="{1D1F8DE3-713E-4172-956C-3BF08186E70D}" type="presParOf" srcId="{D61C77A7-D49F-4395-98A1-9D846E872321}" destId="{889FA3FC-1B73-44D8-87B7-ECE4C750EF3A}" srcOrd="0" destOrd="0" presId="urn:microsoft.com/office/officeart/2005/8/layout/list1"/>
    <dgm:cxn modelId="{0D66201E-26B4-409F-BA79-21BCE7851208}" type="presParOf" srcId="{D61C77A7-D49F-4395-98A1-9D846E872321}" destId="{5AA39352-7788-488A-8BD1-E07D8547FE4F}" srcOrd="1" destOrd="0" presId="urn:microsoft.com/office/officeart/2005/8/layout/list1"/>
    <dgm:cxn modelId="{C24D5B22-7AD2-48C6-8802-C479A6EFEED7}" type="presParOf" srcId="{8A6C8E67-CD1F-4C84-8E33-7375A838A81C}" destId="{D64DA3C5-6C91-4180-8762-4EA50B14CC20}" srcOrd="5" destOrd="0" presId="urn:microsoft.com/office/officeart/2005/8/layout/list1"/>
    <dgm:cxn modelId="{80570F9B-C744-4CC2-B915-B5A88BC117E7}" type="presParOf" srcId="{8A6C8E67-CD1F-4C84-8E33-7375A838A81C}" destId="{AE6EAB20-98A5-47DF-8AC8-E06A10B99405}" srcOrd="6" destOrd="0" presId="urn:microsoft.com/office/officeart/2005/8/layout/list1"/>
    <dgm:cxn modelId="{E0C399B2-EA6D-448A-B69A-0286F815DB1D}" type="presParOf" srcId="{8A6C8E67-CD1F-4C84-8E33-7375A838A81C}" destId="{86E809E5-1727-4474-92C4-620D0A6CBE52}" srcOrd="7" destOrd="0" presId="urn:microsoft.com/office/officeart/2005/8/layout/list1"/>
    <dgm:cxn modelId="{3C1F365A-6E69-4354-A2E2-150959367D8C}" type="presParOf" srcId="{8A6C8E67-CD1F-4C84-8E33-7375A838A81C}" destId="{DC3C6572-4105-4A92-9BC1-263896241AC9}" srcOrd="8" destOrd="0" presId="urn:microsoft.com/office/officeart/2005/8/layout/list1"/>
    <dgm:cxn modelId="{E4B8BFA1-5D64-46AB-A90F-99ADD7F9FD0F}" type="presParOf" srcId="{DC3C6572-4105-4A92-9BC1-263896241AC9}" destId="{BA355021-1998-4731-A73A-B6C7411E4C54}" srcOrd="0" destOrd="0" presId="urn:microsoft.com/office/officeart/2005/8/layout/list1"/>
    <dgm:cxn modelId="{3D13A933-4A4B-4BCF-B3C8-BBA3F72AA2A7}" type="presParOf" srcId="{DC3C6572-4105-4A92-9BC1-263896241AC9}" destId="{256E4C37-6C3F-49C8-B590-C4C9510C9D26}" srcOrd="1" destOrd="0" presId="urn:microsoft.com/office/officeart/2005/8/layout/list1"/>
    <dgm:cxn modelId="{896B5827-9748-4788-AE3D-FDDEA8182DEF}" type="presParOf" srcId="{8A6C8E67-CD1F-4C84-8E33-7375A838A81C}" destId="{CF9ADF66-4F29-4162-AFBF-D30E222F461C}" srcOrd="9" destOrd="0" presId="urn:microsoft.com/office/officeart/2005/8/layout/list1"/>
    <dgm:cxn modelId="{D5396C80-6352-4093-AFF6-714105832010}" type="presParOf" srcId="{8A6C8E67-CD1F-4C84-8E33-7375A838A81C}" destId="{F23BF624-03A9-458E-BE59-8F47879041D2}" srcOrd="10" destOrd="0" presId="urn:microsoft.com/office/officeart/2005/8/layout/list1"/>
    <dgm:cxn modelId="{4E476F88-1D9F-4A4C-B045-55925DDD8682}" type="presParOf" srcId="{8A6C8E67-CD1F-4C84-8E33-7375A838A81C}" destId="{5C70E2FD-D71A-4905-86A0-658E8E511C9D}" srcOrd="11" destOrd="0" presId="urn:microsoft.com/office/officeart/2005/8/layout/list1"/>
    <dgm:cxn modelId="{7471DBCA-0D4D-494E-8DF4-EC898C1C3DEC}" type="presParOf" srcId="{8A6C8E67-CD1F-4C84-8E33-7375A838A81C}" destId="{CE8B9360-A8BB-41D4-8470-B67EB35EBB96}" srcOrd="12" destOrd="0" presId="urn:microsoft.com/office/officeart/2005/8/layout/list1"/>
    <dgm:cxn modelId="{5C64EE6F-3937-4523-ACFC-A2982BE94EBD}" type="presParOf" srcId="{CE8B9360-A8BB-41D4-8470-B67EB35EBB96}" destId="{9FB06006-BF55-496E-B9E1-2EA9069E1487}" srcOrd="0" destOrd="0" presId="urn:microsoft.com/office/officeart/2005/8/layout/list1"/>
    <dgm:cxn modelId="{F6990C01-60AC-4B3E-9D38-ABB4D9C47821}" type="presParOf" srcId="{CE8B9360-A8BB-41D4-8470-B67EB35EBB96}" destId="{5DA21C0B-D62C-471B-A334-44C7DB4CCBA6}" srcOrd="1" destOrd="0" presId="urn:microsoft.com/office/officeart/2005/8/layout/list1"/>
    <dgm:cxn modelId="{ECE380EA-1E81-4E07-AFE0-E918CC2BB9B1}" type="presParOf" srcId="{8A6C8E67-CD1F-4C84-8E33-7375A838A81C}" destId="{8B91ABBB-5305-4CB8-8D1B-8F4D946538B8}" srcOrd="13" destOrd="0" presId="urn:microsoft.com/office/officeart/2005/8/layout/list1"/>
    <dgm:cxn modelId="{A2FF0DCB-4837-4AFE-A735-2C31F7F6DEF9}" type="presParOf" srcId="{8A6C8E67-CD1F-4C84-8E33-7375A838A81C}" destId="{55901778-0D91-40A1-9177-259CE250279C}" srcOrd="14"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4683D8A-EBD3-48A6-BB96-6BC093118A49}" type="doc">
      <dgm:prSet loTypeId="urn:microsoft.com/office/officeart/2005/8/layout/list1" loCatId="list" qsTypeId="urn:microsoft.com/office/officeart/2005/8/quickstyle/3d2" qsCatId="3D" csTypeId="urn:microsoft.com/office/officeart/2005/8/colors/colorful1" csCatId="colorful" phldr="1"/>
      <dgm:spPr/>
      <dgm:t>
        <a:bodyPr/>
        <a:lstStyle/>
        <a:p>
          <a:endParaRPr lang="en-US"/>
        </a:p>
      </dgm:t>
    </dgm:pt>
    <dgm:pt modelId="{65D5C350-996F-4F46-9578-D82FF19F97E0}">
      <dgm:prSet phldrT="[Text]"/>
      <dgm:spPr/>
      <dgm:t>
        <a:bodyPr/>
        <a:lstStyle/>
        <a:p>
          <a:r>
            <a:rPr lang="en-US" dirty="0"/>
            <a:t>Transportation</a:t>
          </a:r>
        </a:p>
      </dgm:t>
    </dgm:pt>
    <dgm:pt modelId="{C74C7C8B-FF1C-481C-A2F2-99E6B417ED85}" type="parTrans" cxnId="{74057303-9471-4A64-9E2E-9D0C631631BB}">
      <dgm:prSet/>
      <dgm:spPr/>
      <dgm:t>
        <a:bodyPr/>
        <a:lstStyle/>
        <a:p>
          <a:endParaRPr lang="en-US"/>
        </a:p>
      </dgm:t>
    </dgm:pt>
    <dgm:pt modelId="{7F61458B-60E9-491D-8BAD-B94746837C2E}" type="sibTrans" cxnId="{74057303-9471-4A64-9E2E-9D0C631631BB}">
      <dgm:prSet/>
      <dgm:spPr/>
      <dgm:t>
        <a:bodyPr/>
        <a:lstStyle/>
        <a:p>
          <a:endParaRPr lang="en-US"/>
        </a:p>
      </dgm:t>
    </dgm:pt>
    <dgm:pt modelId="{E5AD393D-8F93-44AC-A661-C6A5CCC67A68}">
      <dgm:prSet phldrT="[Text]"/>
      <dgm:spPr/>
      <dgm:t>
        <a:bodyPr/>
        <a:lstStyle/>
        <a:p>
          <a:r>
            <a:rPr lang="en-US" dirty="0"/>
            <a:t>Education</a:t>
          </a:r>
        </a:p>
      </dgm:t>
    </dgm:pt>
    <dgm:pt modelId="{DF9948C4-8DC6-49C0-94D9-45A5849AE7A3}" type="parTrans" cxnId="{B2B944E7-567C-4FA0-A00A-8C6E56769C83}">
      <dgm:prSet/>
      <dgm:spPr/>
      <dgm:t>
        <a:bodyPr/>
        <a:lstStyle/>
        <a:p>
          <a:endParaRPr lang="en-US"/>
        </a:p>
      </dgm:t>
    </dgm:pt>
    <dgm:pt modelId="{9A4C4238-6686-47AE-8D95-A20C76A54D8E}" type="sibTrans" cxnId="{B2B944E7-567C-4FA0-A00A-8C6E56769C83}">
      <dgm:prSet/>
      <dgm:spPr/>
      <dgm:t>
        <a:bodyPr/>
        <a:lstStyle/>
        <a:p>
          <a:endParaRPr lang="en-US"/>
        </a:p>
      </dgm:t>
    </dgm:pt>
    <dgm:pt modelId="{ECD178E6-F9FF-4EE7-9FE2-0B2F47567C93}">
      <dgm:prSet phldrT="[Text]"/>
      <dgm:spPr/>
      <dgm:t>
        <a:bodyPr/>
        <a:lstStyle/>
        <a:p>
          <a:r>
            <a:rPr lang="en-US" dirty="0">
              <a:solidFill>
                <a:srgbClr val="202452"/>
              </a:solidFill>
            </a:rPr>
            <a:t>Substance Abuse/Mental Health Concerns</a:t>
          </a:r>
        </a:p>
      </dgm:t>
    </dgm:pt>
    <dgm:pt modelId="{FBE81954-DE51-4E28-9EC8-8FED0E4F5B65}" type="parTrans" cxnId="{9AC75DA2-C64E-4C6D-82B7-D6A8215225D0}">
      <dgm:prSet/>
      <dgm:spPr/>
      <dgm:t>
        <a:bodyPr/>
        <a:lstStyle/>
        <a:p>
          <a:endParaRPr lang="en-US"/>
        </a:p>
      </dgm:t>
    </dgm:pt>
    <dgm:pt modelId="{F5E467AA-FE54-461B-A16E-ED105424C359}" type="sibTrans" cxnId="{9AC75DA2-C64E-4C6D-82B7-D6A8215225D0}">
      <dgm:prSet/>
      <dgm:spPr/>
      <dgm:t>
        <a:bodyPr/>
        <a:lstStyle/>
        <a:p>
          <a:endParaRPr lang="en-US"/>
        </a:p>
      </dgm:t>
    </dgm:pt>
    <dgm:pt modelId="{7A320335-BB4A-44D9-9174-6E676FBE3794}">
      <dgm:prSet phldrT="[Text]"/>
      <dgm:spPr>
        <a:solidFill>
          <a:srgbClr val="202452"/>
        </a:solidFill>
      </dgm:spPr>
      <dgm:t>
        <a:bodyPr/>
        <a:lstStyle/>
        <a:p>
          <a:r>
            <a:rPr lang="en-US" dirty="0"/>
            <a:t>Employment History and Employment Goals and Skills</a:t>
          </a:r>
        </a:p>
      </dgm:t>
    </dgm:pt>
    <dgm:pt modelId="{3FA5E70C-9836-49E2-854A-B8E77687FBF3}" type="parTrans" cxnId="{BD579C28-9C0E-4B95-A846-F77E06619D3E}">
      <dgm:prSet/>
      <dgm:spPr/>
      <dgm:t>
        <a:bodyPr/>
        <a:lstStyle/>
        <a:p>
          <a:endParaRPr lang="en-US"/>
        </a:p>
      </dgm:t>
    </dgm:pt>
    <dgm:pt modelId="{FE828878-F014-4B27-ACA0-CDA2F5D7077D}" type="sibTrans" cxnId="{BD579C28-9C0E-4B95-A846-F77E06619D3E}">
      <dgm:prSet/>
      <dgm:spPr/>
      <dgm:t>
        <a:bodyPr/>
        <a:lstStyle/>
        <a:p>
          <a:endParaRPr lang="en-US"/>
        </a:p>
      </dgm:t>
    </dgm:pt>
    <dgm:pt modelId="{AA2D5098-60B7-4017-A7A9-67B5EF951B2E}">
      <dgm:prSet phldrT="[Text]"/>
      <dgm:spPr>
        <a:solidFill>
          <a:srgbClr val="04A651"/>
        </a:solidFill>
      </dgm:spPr>
      <dgm:t>
        <a:bodyPr/>
        <a:lstStyle/>
        <a:p>
          <a:r>
            <a:rPr lang="en-US" dirty="0"/>
            <a:t>Other issues that may be keeping you from finding work</a:t>
          </a:r>
        </a:p>
      </dgm:t>
    </dgm:pt>
    <dgm:pt modelId="{4F7BA79E-FA8D-4D49-B196-6E13216B6771}" type="parTrans" cxnId="{F2168334-4FE5-4BAD-B319-F1689459583F}">
      <dgm:prSet/>
      <dgm:spPr/>
      <dgm:t>
        <a:bodyPr/>
        <a:lstStyle/>
        <a:p>
          <a:endParaRPr lang="en-US"/>
        </a:p>
      </dgm:t>
    </dgm:pt>
    <dgm:pt modelId="{EB5F5890-E4B8-42C3-A58D-4AB9A563B408}" type="sibTrans" cxnId="{F2168334-4FE5-4BAD-B319-F1689459583F}">
      <dgm:prSet/>
      <dgm:spPr/>
      <dgm:t>
        <a:bodyPr/>
        <a:lstStyle/>
        <a:p>
          <a:endParaRPr lang="en-US"/>
        </a:p>
      </dgm:t>
    </dgm:pt>
    <dgm:pt modelId="{8A6C8E67-CD1F-4C84-8E33-7375A838A81C}" type="pres">
      <dgm:prSet presAssocID="{54683D8A-EBD3-48A6-BB96-6BC093118A49}" presName="linear" presStyleCnt="0">
        <dgm:presLayoutVars>
          <dgm:dir/>
          <dgm:animLvl val="lvl"/>
          <dgm:resizeHandles val="exact"/>
        </dgm:presLayoutVars>
      </dgm:prSet>
      <dgm:spPr/>
    </dgm:pt>
    <dgm:pt modelId="{AA1BA307-1363-4B40-96D5-C8BA77624DC8}" type="pres">
      <dgm:prSet presAssocID="{65D5C350-996F-4F46-9578-D82FF19F97E0}" presName="parentLin" presStyleCnt="0"/>
      <dgm:spPr/>
    </dgm:pt>
    <dgm:pt modelId="{4A9110AD-6990-4D6F-9991-155A945AD1E6}" type="pres">
      <dgm:prSet presAssocID="{65D5C350-996F-4F46-9578-D82FF19F97E0}" presName="parentLeftMargin" presStyleLbl="node1" presStyleIdx="0" presStyleCnt="5"/>
      <dgm:spPr/>
    </dgm:pt>
    <dgm:pt modelId="{1E9A5CF2-EF96-4A1B-BDDF-E88986AF8618}" type="pres">
      <dgm:prSet presAssocID="{65D5C350-996F-4F46-9578-D82FF19F97E0}" presName="parentText" presStyleLbl="node1" presStyleIdx="0" presStyleCnt="5">
        <dgm:presLayoutVars>
          <dgm:chMax val="0"/>
          <dgm:bulletEnabled val="1"/>
        </dgm:presLayoutVars>
      </dgm:prSet>
      <dgm:spPr/>
    </dgm:pt>
    <dgm:pt modelId="{17BF5656-A583-4BAD-886E-747BA8208021}" type="pres">
      <dgm:prSet presAssocID="{65D5C350-996F-4F46-9578-D82FF19F97E0}" presName="negativeSpace" presStyleCnt="0"/>
      <dgm:spPr/>
    </dgm:pt>
    <dgm:pt modelId="{2B115ED3-442D-4244-AFAB-452FA797DCEF}" type="pres">
      <dgm:prSet presAssocID="{65D5C350-996F-4F46-9578-D82FF19F97E0}" presName="childText" presStyleLbl="conFgAcc1" presStyleIdx="0" presStyleCnt="5">
        <dgm:presLayoutVars>
          <dgm:bulletEnabled val="1"/>
        </dgm:presLayoutVars>
      </dgm:prSet>
      <dgm:spPr/>
    </dgm:pt>
    <dgm:pt modelId="{C62691E9-89ED-4F33-B26B-8E529262B959}" type="pres">
      <dgm:prSet presAssocID="{7F61458B-60E9-491D-8BAD-B94746837C2E}" presName="spaceBetweenRectangles" presStyleCnt="0"/>
      <dgm:spPr/>
    </dgm:pt>
    <dgm:pt modelId="{D61C77A7-D49F-4395-98A1-9D846E872321}" type="pres">
      <dgm:prSet presAssocID="{E5AD393D-8F93-44AC-A661-C6A5CCC67A68}" presName="parentLin" presStyleCnt="0"/>
      <dgm:spPr/>
    </dgm:pt>
    <dgm:pt modelId="{889FA3FC-1B73-44D8-87B7-ECE4C750EF3A}" type="pres">
      <dgm:prSet presAssocID="{E5AD393D-8F93-44AC-A661-C6A5CCC67A68}" presName="parentLeftMargin" presStyleLbl="node1" presStyleIdx="0" presStyleCnt="5"/>
      <dgm:spPr/>
    </dgm:pt>
    <dgm:pt modelId="{5AA39352-7788-488A-8BD1-E07D8547FE4F}" type="pres">
      <dgm:prSet presAssocID="{E5AD393D-8F93-44AC-A661-C6A5CCC67A68}" presName="parentText" presStyleLbl="node1" presStyleIdx="1" presStyleCnt="5">
        <dgm:presLayoutVars>
          <dgm:chMax val="0"/>
          <dgm:bulletEnabled val="1"/>
        </dgm:presLayoutVars>
      </dgm:prSet>
      <dgm:spPr/>
    </dgm:pt>
    <dgm:pt modelId="{D64DA3C5-6C91-4180-8762-4EA50B14CC20}" type="pres">
      <dgm:prSet presAssocID="{E5AD393D-8F93-44AC-A661-C6A5CCC67A68}" presName="negativeSpace" presStyleCnt="0"/>
      <dgm:spPr/>
    </dgm:pt>
    <dgm:pt modelId="{AE6EAB20-98A5-47DF-8AC8-E06A10B99405}" type="pres">
      <dgm:prSet presAssocID="{E5AD393D-8F93-44AC-A661-C6A5CCC67A68}" presName="childText" presStyleLbl="conFgAcc1" presStyleIdx="1" presStyleCnt="5">
        <dgm:presLayoutVars>
          <dgm:bulletEnabled val="1"/>
        </dgm:presLayoutVars>
      </dgm:prSet>
      <dgm:spPr/>
    </dgm:pt>
    <dgm:pt modelId="{86E809E5-1727-4474-92C4-620D0A6CBE52}" type="pres">
      <dgm:prSet presAssocID="{9A4C4238-6686-47AE-8D95-A20C76A54D8E}" presName="spaceBetweenRectangles" presStyleCnt="0"/>
      <dgm:spPr/>
    </dgm:pt>
    <dgm:pt modelId="{DC3C6572-4105-4A92-9BC1-263896241AC9}" type="pres">
      <dgm:prSet presAssocID="{ECD178E6-F9FF-4EE7-9FE2-0B2F47567C93}" presName="parentLin" presStyleCnt="0"/>
      <dgm:spPr/>
    </dgm:pt>
    <dgm:pt modelId="{BA355021-1998-4731-A73A-B6C7411E4C54}" type="pres">
      <dgm:prSet presAssocID="{ECD178E6-F9FF-4EE7-9FE2-0B2F47567C93}" presName="parentLeftMargin" presStyleLbl="node1" presStyleIdx="1" presStyleCnt="5"/>
      <dgm:spPr/>
    </dgm:pt>
    <dgm:pt modelId="{256E4C37-6C3F-49C8-B590-C4C9510C9D26}" type="pres">
      <dgm:prSet presAssocID="{ECD178E6-F9FF-4EE7-9FE2-0B2F47567C93}" presName="parentText" presStyleLbl="node1" presStyleIdx="2" presStyleCnt="5">
        <dgm:presLayoutVars>
          <dgm:chMax val="0"/>
          <dgm:bulletEnabled val="1"/>
        </dgm:presLayoutVars>
      </dgm:prSet>
      <dgm:spPr/>
    </dgm:pt>
    <dgm:pt modelId="{CF9ADF66-4F29-4162-AFBF-D30E222F461C}" type="pres">
      <dgm:prSet presAssocID="{ECD178E6-F9FF-4EE7-9FE2-0B2F47567C93}" presName="negativeSpace" presStyleCnt="0"/>
      <dgm:spPr/>
    </dgm:pt>
    <dgm:pt modelId="{F23BF624-03A9-458E-BE59-8F47879041D2}" type="pres">
      <dgm:prSet presAssocID="{ECD178E6-F9FF-4EE7-9FE2-0B2F47567C93}" presName="childText" presStyleLbl="conFgAcc1" presStyleIdx="2" presStyleCnt="5">
        <dgm:presLayoutVars>
          <dgm:bulletEnabled val="1"/>
        </dgm:presLayoutVars>
      </dgm:prSet>
      <dgm:spPr/>
    </dgm:pt>
    <dgm:pt modelId="{5C70E2FD-D71A-4905-86A0-658E8E511C9D}" type="pres">
      <dgm:prSet presAssocID="{F5E467AA-FE54-461B-A16E-ED105424C359}" presName="spaceBetweenRectangles" presStyleCnt="0"/>
      <dgm:spPr/>
    </dgm:pt>
    <dgm:pt modelId="{CE8B9360-A8BB-41D4-8470-B67EB35EBB96}" type="pres">
      <dgm:prSet presAssocID="{7A320335-BB4A-44D9-9174-6E676FBE3794}" presName="parentLin" presStyleCnt="0"/>
      <dgm:spPr/>
    </dgm:pt>
    <dgm:pt modelId="{9FB06006-BF55-496E-B9E1-2EA9069E1487}" type="pres">
      <dgm:prSet presAssocID="{7A320335-BB4A-44D9-9174-6E676FBE3794}" presName="parentLeftMargin" presStyleLbl="node1" presStyleIdx="2" presStyleCnt="5"/>
      <dgm:spPr/>
    </dgm:pt>
    <dgm:pt modelId="{5DA21C0B-D62C-471B-A334-44C7DB4CCBA6}" type="pres">
      <dgm:prSet presAssocID="{7A320335-BB4A-44D9-9174-6E676FBE3794}" presName="parentText" presStyleLbl="node1" presStyleIdx="3" presStyleCnt="5">
        <dgm:presLayoutVars>
          <dgm:chMax val="0"/>
          <dgm:bulletEnabled val="1"/>
        </dgm:presLayoutVars>
      </dgm:prSet>
      <dgm:spPr/>
    </dgm:pt>
    <dgm:pt modelId="{8B91ABBB-5305-4CB8-8D1B-8F4D946538B8}" type="pres">
      <dgm:prSet presAssocID="{7A320335-BB4A-44D9-9174-6E676FBE3794}" presName="negativeSpace" presStyleCnt="0"/>
      <dgm:spPr/>
    </dgm:pt>
    <dgm:pt modelId="{55901778-0D91-40A1-9177-259CE250279C}" type="pres">
      <dgm:prSet presAssocID="{7A320335-BB4A-44D9-9174-6E676FBE3794}" presName="childText" presStyleLbl="conFgAcc1" presStyleIdx="3" presStyleCnt="5">
        <dgm:presLayoutVars>
          <dgm:bulletEnabled val="1"/>
        </dgm:presLayoutVars>
      </dgm:prSet>
      <dgm:spPr>
        <a:ln>
          <a:solidFill>
            <a:srgbClr val="202452"/>
          </a:solidFill>
        </a:ln>
      </dgm:spPr>
    </dgm:pt>
    <dgm:pt modelId="{8F1F30F0-1690-4BBF-AE6F-72AD21B77F24}" type="pres">
      <dgm:prSet presAssocID="{FE828878-F014-4B27-ACA0-CDA2F5D7077D}" presName="spaceBetweenRectangles" presStyleCnt="0"/>
      <dgm:spPr/>
    </dgm:pt>
    <dgm:pt modelId="{55701BD1-1738-404F-9100-0D90FB2F1318}" type="pres">
      <dgm:prSet presAssocID="{AA2D5098-60B7-4017-A7A9-67B5EF951B2E}" presName="parentLin" presStyleCnt="0"/>
      <dgm:spPr/>
    </dgm:pt>
    <dgm:pt modelId="{8F8D642D-1F6F-4C30-8212-07D66E2526E9}" type="pres">
      <dgm:prSet presAssocID="{AA2D5098-60B7-4017-A7A9-67B5EF951B2E}" presName="parentLeftMargin" presStyleLbl="node1" presStyleIdx="3" presStyleCnt="5"/>
      <dgm:spPr/>
    </dgm:pt>
    <dgm:pt modelId="{596E8C1D-E1DB-4F73-81C1-591AE266946E}" type="pres">
      <dgm:prSet presAssocID="{AA2D5098-60B7-4017-A7A9-67B5EF951B2E}" presName="parentText" presStyleLbl="node1" presStyleIdx="4" presStyleCnt="5">
        <dgm:presLayoutVars>
          <dgm:chMax val="0"/>
          <dgm:bulletEnabled val="1"/>
        </dgm:presLayoutVars>
      </dgm:prSet>
      <dgm:spPr/>
    </dgm:pt>
    <dgm:pt modelId="{EC63B798-D1C8-4FAF-8643-4872C4BC549B}" type="pres">
      <dgm:prSet presAssocID="{AA2D5098-60B7-4017-A7A9-67B5EF951B2E}" presName="negativeSpace" presStyleCnt="0"/>
      <dgm:spPr/>
    </dgm:pt>
    <dgm:pt modelId="{DAA59DA6-FCF5-41DB-B1C7-E890DA4E53DD}" type="pres">
      <dgm:prSet presAssocID="{AA2D5098-60B7-4017-A7A9-67B5EF951B2E}" presName="childText" presStyleLbl="conFgAcc1" presStyleIdx="4" presStyleCnt="5">
        <dgm:presLayoutVars>
          <dgm:bulletEnabled val="1"/>
        </dgm:presLayoutVars>
      </dgm:prSet>
      <dgm:spPr>
        <a:ln>
          <a:solidFill>
            <a:srgbClr val="04A651"/>
          </a:solidFill>
        </a:ln>
      </dgm:spPr>
    </dgm:pt>
  </dgm:ptLst>
  <dgm:cxnLst>
    <dgm:cxn modelId="{74057303-9471-4A64-9E2E-9D0C631631BB}" srcId="{54683D8A-EBD3-48A6-BB96-6BC093118A49}" destId="{65D5C350-996F-4F46-9578-D82FF19F97E0}" srcOrd="0" destOrd="0" parTransId="{C74C7C8B-FF1C-481C-A2F2-99E6B417ED85}" sibTransId="{7F61458B-60E9-491D-8BAD-B94746837C2E}"/>
    <dgm:cxn modelId="{BD579C28-9C0E-4B95-A846-F77E06619D3E}" srcId="{54683D8A-EBD3-48A6-BB96-6BC093118A49}" destId="{7A320335-BB4A-44D9-9174-6E676FBE3794}" srcOrd="3" destOrd="0" parTransId="{3FA5E70C-9836-49E2-854A-B8E77687FBF3}" sibTransId="{FE828878-F014-4B27-ACA0-CDA2F5D7077D}"/>
    <dgm:cxn modelId="{2483B632-A344-4475-BD36-C5AA2EE33BE4}" type="presOf" srcId="{AA2D5098-60B7-4017-A7A9-67B5EF951B2E}" destId="{8F8D642D-1F6F-4C30-8212-07D66E2526E9}" srcOrd="0" destOrd="0" presId="urn:microsoft.com/office/officeart/2005/8/layout/list1"/>
    <dgm:cxn modelId="{F2168334-4FE5-4BAD-B319-F1689459583F}" srcId="{54683D8A-EBD3-48A6-BB96-6BC093118A49}" destId="{AA2D5098-60B7-4017-A7A9-67B5EF951B2E}" srcOrd="4" destOrd="0" parTransId="{4F7BA79E-FA8D-4D49-B196-6E13216B6771}" sibTransId="{EB5F5890-E4B8-42C3-A58D-4AB9A563B408}"/>
    <dgm:cxn modelId="{4D7D875B-615C-4B84-80E4-12CC16B68040}" type="presOf" srcId="{7A320335-BB4A-44D9-9174-6E676FBE3794}" destId="{5DA21C0B-D62C-471B-A334-44C7DB4CCBA6}" srcOrd="1" destOrd="0" presId="urn:microsoft.com/office/officeart/2005/8/layout/list1"/>
    <dgm:cxn modelId="{DAC72241-0C51-4C17-8F12-6F4233AEE1F4}" type="presOf" srcId="{7A320335-BB4A-44D9-9174-6E676FBE3794}" destId="{9FB06006-BF55-496E-B9E1-2EA9069E1487}" srcOrd="0" destOrd="0" presId="urn:microsoft.com/office/officeart/2005/8/layout/list1"/>
    <dgm:cxn modelId="{2B828E42-41E7-4828-94D1-A831CFDD19D4}" type="presOf" srcId="{ECD178E6-F9FF-4EE7-9FE2-0B2F47567C93}" destId="{BA355021-1998-4731-A73A-B6C7411E4C54}" srcOrd="0" destOrd="0" presId="urn:microsoft.com/office/officeart/2005/8/layout/list1"/>
    <dgm:cxn modelId="{38E62752-8A78-4520-8BF2-ED47AB32090D}" type="presOf" srcId="{E5AD393D-8F93-44AC-A661-C6A5CCC67A68}" destId="{5AA39352-7788-488A-8BD1-E07D8547FE4F}" srcOrd="1" destOrd="0" presId="urn:microsoft.com/office/officeart/2005/8/layout/list1"/>
    <dgm:cxn modelId="{EEC97157-2D46-43B0-8F8F-EA0D63D8094B}" type="presOf" srcId="{AA2D5098-60B7-4017-A7A9-67B5EF951B2E}" destId="{596E8C1D-E1DB-4F73-81C1-591AE266946E}" srcOrd="1" destOrd="0" presId="urn:microsoft.com/office/officeart/2005/8/layout/list1"/>
    <dgm:cxn modelId="{6A8EEB57-39A7-43EC-8C25-31D149FB37B0}" type="presOf" srcId="{E5AD393D-8F93-44AC-A661-C6A5CCC67A68}" destId="{889FA3FC-1B73-44D8-87B7-ECE4C750EF3A}" srcOrd="0" destOrd="0" presId="urn:microsoft.com/office/officeart/2005/8/layout/list1"/>
    <dgm:cxn modelId="{0FC28E59-B4EB-441D-90D3-B2FB6B41D9E8}" type="presOf" srcId="{54683D8A-EBD3-48A6-BB96-6BC093118A49}" destId="{8A6C8E67-CD1F-4C84-8E33-7375A838A81C}" srcOrd="0" destOrd="0" presId="urn:microsoft.com/office/officeart/2005/8/layout/list1"/>
    <dgm:cxn modelId="{5FB5EF9D-14D2-4EFF-A118-84EB40697A7D}" type="presOf" srcId="{65D5C350-996F-4F46-9578-D82FF19F97E0}" destId="{4A9110AD-6990-4D6F-9991-155A945AD1E6}" srcOrd="0" destOrd="0" presId="urn:microsoft.com/office/officeart/2005/8/layout/list1"/>
    <dgm:cxn modelId="{9AC75DA2-C64E-4C6D-82B7-D6A8215225D0}" srcId="{54683D8A-EBD3-48A6-BB96-6BC093118A49}" destId="{ECD178E6-F9FF-4EE7-9FE2-0B2F47567C93}" srcOrd="2" destOrd="0" parTransId="{FBE81954-DE51-4E28-9EC8-8FED0E4F5B65}" sibTransId="{F5E467AA-FE54-461B-A16E-ED105424C359}"/>
    <dgm:cxn modelId="{830D30CA-3B62-4F4D-8D20-034500A6DDA2}" type="presOf" srcId="{ECD178E6-F9FF-4EE7-9FE2-0B2F47567C93}" destId="{256E4C37-6C3F-49C8-B590-C4C9510C9D26}" srcOrd="1" destOrd="0" presId="urn:microsoft.com/office/officeart/2005/8/layout/list1"/>
    <dgm:cxn modelId="{B2B944E7-567C-4FA0-A00A-8C6E56769C83}" srcId="{54683D8A-EBD3-48A6-BB96-6BC093118A49}" destId="{E5AD393D-8F93-44AC-A661-C6A5CCC67A68}" srcOrd="1" destOrd="0" parTransId="{DF9948C4-8DC6-49C0-94D9-45A5849AE7A3}" sibTransId="{9A4C4238-6686-47AE-8D95-A20C76A54D8E}"/>
    <dgm:cxn modelId="{243797FC-348D-4641-B19D-71C16C4FD8A7}" type="presOf" srcId="{65D5C350-996F-4F46-9578-D82FF19F97E0}" destId="{1E9A5CF2-EF96-4A1B-BDDF-E88986AF8618}" srcOrd="1" destOrd="0" presId="urn:microsoft.com/office/officeart/2005/8/layout/list1"/>
    <dgm:cxn modelId="{52A9C85A-EC94-4C4B-8D59-6D761DF70F59}" type="presParOf" srcId="{8A6C8E67-CD1F-4C84-8E33-7375A838A81C}" destId="{AA1BA307-1363-4B40-96D5-C8BA77624DC8}" srcOrd="0" destOrd="0" presId="urn:microsoft.com/office/officeart/2005/8/layout/list1"/>
    <dgm:cxn modelId="{4423B827-C5F4-4D9C-95CF-C526C9F5C5D9}" type="presParOf" srcId="{AA1BA307-1363-4B40-96D5-C8BA77624DC8}" destId="{4A9110AD-6990-4D6F-9991-155A945AD1E6}" srcOrd="0" destOrd="0" presId="urn:microsoft.com/office/officeart/2005/8/layout/list1"/>
    <dgm:cxn modelId="{FCDF750E-5B13-428E-86D2-BBC1431B674A}" type="presParOf" srcId="{AA1BA307-1363-4B40-96D5-C8BA77624DC8}" destId="{1E9A5CF2-EF96-4A1B-BDDF-E88986AF8618}" srcOrd="1" destOrd="0" presId="urn:microsoft.com/office/officeart/2005/8/layout/list1"/>
    <dgm:cxn modelId="{3535E4F2-895A-4BBD-BFCD-DADEF55A0BA9}" type="presParOf" srcId="{8A6C8E67-CD1F-4C84-8E33-7375A838A81C}" destId="{17BF5656-A583-4BAD-886E-747BA8208021}" srcOrd="1" destOrd="0" presId="urn:microsoft.com/office/officeart/2005/8/layout/list1"/>
    <dgm:cxn modelId="{865C870C-47D6-4D4D-A051-8348BBC46D02}" type="presParOf" srcId="{8A6C8E67-CD1F-4C84-8E33-7375A838A81C}" destId="{2B115ED3-442D-4244-AFAB-452FA797DCEF}" srcOrd="2" destOrd="0" presId="urn:microsoft.com/office/officeart/2005/8/layout/list1"/>
    <dgm:cxn modelId="{93D0FDD6-AEC0-4240-A833-6839AC99E79C}" type="presParOf" srcId="{8A6C8E67-CD1F-4C84-8E33-7375A838A81C}" destId="{C62691E9-89ED-4F33-B26B-8E529262B959}" srcOrd="3" destOrd="0" presId="urn:microsoft.com/office/officeart/2005/8/layout/list1"/>
    <dgm:cxn modelId="{F4ECE70D-B8AF-4AD1-AC18-25D279243BBF}" type="presParOf" srcId="{8A6C8E67-CD1F-4C84-8E33-7375A838A81C}" destId="{D61C77A7-D49F-4395-98A1-9D846E872321}" srcOrd="4" destOrd="0" presId="urn:microsoft.com/office/officeart/2005/8/layout/list1"/>
    <dgm:cxn modelId="{D2B9F07C-5CD5-40C3-BFA7-C571E30764F0}" type="presParOf" srcId="{D61C77A7-D49F-4395-98A1-9D846E872321}" destId="{889FA3FC-1B73-44D8-87B7-ECE4C750EF3A}" srcOrd="0" destOrd="0" presId="urn:microsoft.com/office/officeart/2005/8/layout/list1"/>
    <dgm:cxn modelId="{DC830437-D156-4A0E-B57B-C407C877DA54}" type="presParOf" srcId="{D61C77A7-D49F-4395-98A1-9D846E872321}" destId="{5AA39352-7788-488A-8BD1-E07D8547FE4F}" srcOrd="1" destOrd="0" presId="urn:microsoft.com/office/officeart/2005/8/layout/list1"/>
    <dgm:cxn modelId="{EB1528E6-43A8-41C3-AE8D-5C2BA68D1727}" type="presParOf" srcId="{8A6C8E67-CD1F-4C84-8E33-7375A838A81C}" destId="{D64DA3C5-6C91-4180-8762-4EA50B14CC20}" srcOrd="5" destOrd="0" presId="urn:microsoft.com/office/officeart/2005/8/layout/list1"/>
    <dgm:cxn modelId="{A43905AF-E364-4F68-90F2-586627E37F52}" type="presParOf" srcId="{8A6C8E67-CD1F-4C84-8E33-7375A838A81C}" destId="{AE6EAB20-98A5-47DF-8AC8-E06A10B99405}" srcOrd="6" destOrd="0" presId="urn:microsoft.com/office/officeart/2005/8/layout/list1"/>
    <dgm:cxn modelId="{048C1B35-6EEF-4F1C-BF5A-CAAC4BB3B1B2}" type="presParOf" srcId="{8A6C8E67-CD1F-4C84-8E33-7375A838A81C}" destId="{86E809E5-1727-4474-92C4-620D0A6CBE52}" srcOrd="7" destOrd="0" presId="urn:microsoft.com/office/officeart/2005/8/layout/list1"/>
    <dgm:cxn modelId="{93F599F8-A421-4C9B-83A2-03AEFD378BAB}" type="presParOf" srcId="{8A6C8E67-CD1F-4C84-8E33-7375A838A81C}" destId="{DC3C6572-4105-4A92-9BC1-263896241AC9}" srcOrd="8" destOrd="0" presId="urn:microsoft.com/office/officeart/2005/8/layout/list1"/>
    <dgm:cxn modelId="{3ED2797E-954A-45B3-919D-4DC6E9F301FA}" type="presParOf" srcId="{DC3C6572-4105-4A92-9BC1-263896241AC9}" destId="{BA355021-1998-4731-A73A-B6C7411E4C54}" srcOrd="0" destOrd="0" presId="urn:microsoft.com/office/officeart/2005/8/layout/list1"/>
    <dgm:cxn modelId="{A1604938-7FAF-4B5F-AA8F-0A8B57625059}" type="presParOf" srcId="{DC3C6572-4105-4A92-9BC1-263896241AC9}" destId="{256E4C37-6C3F-49C8-B590-C4C9510C9D26}" srcOrd="1" destOrd="0" presId="urn:microsoft.com/office/officeart/2005/8/layout/list1"/>
    <dgm:cxn modelId="{F394A3DF-D084-42AA-8DF3-66D24FA4C714}" type="presParOf" srcId="{8A6C8E67-CD1F-4C84-8E33-7375A838A81C}" destId="{CF9ADF66-4F29-4162-AFBF-D30E222F461C}" srcOrd="9" destOrd="0" presId="urn:microsoft.com/office/officeart/2005/8/layout/list1"/>
    <dgm:cxn modelId="{7607AE61-9BEA-4B41-A1AB-32814614CEF0}" type="presParOf" srcId="{8A6C8E67-CD1F-4C84-8E33-7375A838A81C}" destId="{F23BF624-03A9-458E-BE59-8F47879041D2}" srcOrd="10" destOrd="0" presId="urn:microsoft.com/office/officeart/2005/8/layout/list1"/>
    <dgm:cxn modelId="{6DA3F2D7-023D-40AD-B6E2-06508FBEF929}" type="presParOf" srcId="{8A6C8E67-CD1F-4C84-8E33-7375A838A81C}" destId="{5C70E2FD-D71A-4905-86A0-658E8E511C9D}" srcOrd="11" destOrd="0" presId="urn:microsoft.com/office/officeart/2005/8/layout/list1"/>
    <dgm:cxn modelId="{716CBF1C-DABB-476A-96B0-8A26CE9D9705}" type="presParOf" srcId="{8A6C8E67-CD1F-4C84-8E33-7375A838A81C}" destId="{CE8B9360-A8BB-41D4-8470-B67EB35EBB96}" srcOrd="12" destOrd="0" presId="urn:microsoft.com/office/officeart/2005/8/layout/list1"/>
    <dgm:cxn modelId="{AF9CB392-68F1-476F-90B6-F57674D4B8F7}" type="presParOf" srcId="{CE8B9360-A8BB-41D4-8470-B67EB35EBB96}" destId="{9FB06006-BF55-496E-B9E1-2EA9069E1487}" srcOrd="0" destOrd="0" presId="urn:microsoft.com/office/officeart/2005/8/layout/list1"/>
    <dgm:cxn modelId="{63D905C9-0EB2-413D-9EF6-89C31869FCDD}" type="presParOf" srcId="{CE8B9360-A8BB-41D4-8470-B67EB35EBB96}" destId="{5DA21C0B-D62C-471B-A334-44C7DB4CCBA6}" srcOrd="1" destOrd="0" presId="urn:microsoft.com/office/officeart/2005/8/layout/list1"/>
    <dgm:cxn modelId="{4164ABE8-05CC-4B45-B9C3-5F46CEE1F28F}" type="presParOf" srcId="{8A6C8E67-CD1F-4C84-8E33-7375A838A81C}" destId="{8B91ABBB-5305-4CB8-8D1B-8F4D946538B8}" srcOrd="13" destOrd="0" presId="urn:microsoft.com/office/officeart/2005/8/layout/list1"/>
    <dgm:cxn modelId="{D59AC96D-DFBC-4E6A-9893-939621AF162C}" type="presParOf" srcId="{8A6C8E67-CD1F-4C84-8E33-7375A838A81C}" destId="{55901778-0D91-40A1-9177-259CE250279C}" srcOrd="14" destOrd="0" presId="urn:microsoft.com/office/officeart/2005/8/layout/list1"/>
    <dgm:cxn modelId="{712DBF04-66E3-474C-98A0-B2B69194A70F}" type="presParOf" srcId="{8A6C8E67-CD1F-4C84-8E33-7375A838A81C}" destId="{8F1F30F0-1690-4BBF-AE6F-72AD21B77F24}" srcOrd="15" destOrd="0" presId="urn:microsoft.com/office/officeart/2005/8/layout/list1"/>
    <dgm:cxn modelId="{7CE13189-BE23-40AD-ACDE-C400C83B42EA}" type="presParOf" srcId="{8A6C8E67-CD1F-4C84-8E33-7375A838A81C}" destId="{55701BD1-1738-404F-9100-0D90FB2F1318}" srcOrd="16" destOrd="0" presId="urn:microsoft.com/office/officeart/2005/8/layout/list1"/>
    <dgm:cxn modelId="{4090C90C-B68A-42FC-87AA-718E33B36627}" type="presParOf" srcId="{55701BD1-1738-404F-9100-0D90FB2F1318}" destId="{8F8D642D-1F6F-4C30-8212-07D66E2526E9}" srcOrd="0" destOrd="0" presId="urn:microsoft.com/office/officeart/2005/8/layout/list1"/>
    <dgm:cxn modelId="{F81475D2-E004-4767-BF0E-9E5798E45A54}" type="presParOf" srcId="{55701BD1-1738-404F-9100-0D90FB2F1318}" destId="{596E8C1D-E1DB-4F73-81C1-591AE266946E}" srcOrd="1" destOrd="0" presId="urn:microsoft.com/office/officeart/2005/8/layout/list1"/>
    <dgm:cxn modelId="{64C46B28-3857-42CE-967E-823B75C0208D}" type="presParOf" srcId="{8A6C8E67-CD1F-4C84-8E33-7375A838A81C}" destId="{EC63B798-D1C8-4FAF-8643-4872C4BC549B}" srcOrd="17" destOrd="0" presId="urn:microsoft.com/office/officeart/2005/8/layout/list1"/>
    <dgm:cxn modelId="{97A3433A-B793-4ECA-9DD3-A79D09F07246}" type="presParOf" srcId="{8A6C8E67-CD1F-4C84-8E33-7375A838A81C}" destId="{DAA59DA6-FCF5-41DB-B1C7-E890DA4E53DD}" srcOrd="18"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BDE3705-BBB9-4267-85EF-A96E607A2E72}" type="doc">
      <dgm:prSet loTypeId="urn:microsoft.com/office/officeart/2005/8/layout/hList3" loCatId="list" qsTypeId="urn:microsoft.com/office/officeart/2005/8/quickstyle/3d2" qsCatId="3D" csTypeId="urn:microsoft.com/office/officeart/2005/8/colors/accent0_2" csCatId="mainScheme" phldr="1"/>
      <dgm:spPr/>
      <dgm:t>
        <a:bodyPr/>
        <a:lstStyle/>
        <a:p>
          <a:endParaRPr lang="en-US"/>
        </a:p>
      </dgm:t>
    </dgm:pt>
    <dgm:pt modelId="{FA264EE3-A07A-4760-AEA7-B8BD26D6F847}">
      <dgm:prSet/>
      <dgm:spPr>
        <a:solidFill>
          <a:srgbClr val="202452"/>
        </a:solidFill>
      </dgm:spPr>
      <dgm:t>
        <a:bodyPr/>
        <a:lstStyle/>
        <a:p>
          <a:pPr rtl="0"/>
          <a:r>
            <a:rPr lang="en-US" dirty="0"/>
            <a:t>As a program participant, you may receive some of the following services</a:t>
          </a:r>
        </a:p>
      </dgm:t>
    </dgm:pt>
    <dgm:pt modelId="{1A418E88-9631-453C-AA28-2CFEE7D610D7}" type="parTrans" cxnId="{9A2ABB40-7E0C-4AF8-88ED-A933ABA22DEA}">
      <dgm:prSet/>
      <dgm:spPr/>
      <dgm:t>
        <a:bodyPr/>
        <a:lstStyle/>
        <a:p>
          <a:endParaRPr lang="en-US"/>
        </a:p>
      </dgm:t>
    </dgm:pt>
    <dgm:pt modelId="{7970BBE7-B284-4623-A4EC-F2D4EADE8A4F}" type="sibTrans" cxnId="{9A2ABB40-7E0C-4AF8-88ED-A933ABA22DEA}">
      <dgm:prSet/>
      <dgm:spPr/>
      <dgm:t>
        <a:bodyPr/>
        <a:lstStyle/>
        <a:p>
          <a:endParaRPr lang="en-US"/>
        </a:p>
      </dgm:t>
    </dgm:pt>
    <dgm:pt modelId="{ABD7066A-91E8-43BF-A8F0-3A2D1985ECFE}">
      <dgm:prSet/>
      <dgm:spPr/>
      <dgm:t>
        <a:bodyPr/>
        <a:lstStyle/>
        <a:p>
          <a:pPr rtl="0"/>
          <a:r>
            <a:rPr lang="en-US" dirty="0"/>
            <a:t>Job Search assistance</a:t>
          </a:r>
        </a:p>
      </dgm:t>
    </dgm:pt>
    <dgm:pt modelId="{59367180-7694-4972-A60E-5F146399D0A3}" type="parTrans" cxnId="{01185ADF-7EBC-4048-A005-A7610DF534CD}">
      <dgm:prSet/>
      <dgm:spPr/>
      <dgm:t>
        <a:bodyPr/>
        <a:lstStyle/>
        <a:p>
          <a:endParaRPr lang="en-US"/>
        </a:p>
      </dgm:t>
    </dgm:pt>
    <dgm:pt modelId="{13E7AC74-BB4F-4E25-B788-1A604C6A6BA1}" type="sibTrans" cxnId="{01185ADF-7EBC-4048-A005-A7610DF534CD}">
      <dgm:prSet/>
      <dgm:spPr/>
      <dgm:t>
        <a:bodyPr/>
        <a:lstStyle/>
        <a:p>
          <a:endParaRPr lang="en-US"/>
        </a:p>
      </dgm:t>
    </dgm:pt>
    <dgm:pt modelId="{0A0A4F57-CD49-425C-A882-D6443E4A6082}">
      <dgm:prSet/>
      <dgm:spPr/>
      <dgm:t>
        <a:bodyPr/>
        <a:lstStyle/>
        <a:p>
          <a:pPr rtl="0"/>
          <a:r>
            <a:rPr lang="en-US" dirty="0"/>
            <a:t>Job preparation assistance</a:t>
          </a:r>
        </a:p>
      </dgm:t>
    </dgm:pt>
    <dgm:pt modelId="{824AEBDA-9857-4F3A-B29B-220CE2B2C6B4}" type="parTrans" cxnId="{953F5DBD-8DAD-4CAA-A9AB-3F09A5D366D6}">
      <dgm:prSet/>
      <dgm:spPr/>
      <dgm:t>
        <a:bodyPr/>
        <a:lstStyle/>
        <a:p>
          <a:endParaRPr lang="en-US"/>
        </a:p>
      </dgm:t>
    </dgm:pt>
    <dgm:pt modelId="{DA61340F-5111-4A98-B599-63594C643BA9}" type="sibTrans" cxnId="{953F5DBD-8DAD-4CAA-A9AB-3F09A5D366D6}">
      <dgm:prSet/>
      <dgm:spPr/>
      <dgm:t>
        <a:bodyPr/>
        <a:lstStyle/>
        <a:p>
          <a:endParaRPr lang="en-US"/>
        </a:p>
      </dgm:t>
    </dgm:pt>
    <dgm:pt modelId="{F90B4C5E-8780-475D-9F02-27F716B51546}">
      <dgm:prSet/>
      <dgm:spPr/>
      <dgm:t>
        <a:bodyPr/>
        <a:lstStyle/>
        <a:p>
          <a:pPr rtl="0"/>
          <a:r>
            <a:rPr lang="en-US" dirty="0"/>
            <a:t>Work Experience to enhance your work skills</a:t>
          </a:r>
        </a:p>
      </dgm:t>
    </dgm:pt>
    <dgm:pt modelId="{C618266F-9D2D-4D49-920C-35B6A9E9F0F7}" type="parTrans" cxnId="{C992A2C4-A916-4C14-B2B0-D648B3A7D4FF}">
      <dgm:prSet/>
      <dgm:spPr/>
      <dgm:t>
        <a:bodyPr/>
        <a:lstStyle/>
        <a:p>
          <a:endParaRPr lang="en-US"/>
        </a:p>
      </dgm:t>
    </dgm:pt>
    <dgm:pt modelId="{172ED565-698A-4BF0-838B-D1BC7B483CDA}" type="sibTrans" cxnId="{C992A2C4-A916-4C14-B2B0-D648B3A7D4FF}">
      <dgm:prSet/>
      <dgm:spPr/>
      <dgm:t>
        <a:bodyPr/>
        <a:lstStyle/>
        <a:p>
          <a:endParaRPr lang="en-US"/>
        </a:p>
      </dgm:t>
    </dgm:pt>
    <dgm:pt modelId="{35A5FFE7-886B-48DC-935F-7EB3341367A1}">
      <dgm:prSet/>
      <dgm:spPr/>
      <dgm:t>
        <a:bodyPr/>
        <a:lstStyle/>
        <a:p>
          <a:pPr rtl="0"/>
          <a:r>
            <a:rPr lang="en-US" dirty="0"/>
            <a:t>Education and Training</a:t>
          </a:r>
        </a:p>
      </dgm:t>
    </dgm:pt>
    <dgm:pt modelId="{06C828F4-1776-4E98-98CB-FD51632738E4}" type="parTrans" cxnId="{9804079C-7A91-4F7E-8621-51AD006D7883}">
      <dgm:prSet/>
      <dgm:spPr/>
      <dgm:t>
        <a:bodyPr/>
        <a:lstStyle/>
        <a:p>
          <a:endParaRPr lang="en-US"/>
        </a:p>
      </dgm:t>
    </dgm:pt>
    <dgm:pt modelId="{5A778F7C-2073-4390-AAB5-EF27E4A335A4}" type="sibTrans" cxnId="{9804079C-7A91-4F7E-8621-51AD006D7883}">
      <dgm:prSet/>
      <dgm:spPr/>
      <dgm:t>
        <a:bodyPr/>
        <a:lstStyle/>
        <a:p>
          <a:endParaRPr lang="en-US"/>
        </a:p>
      </dgm:t>
    </dgm:pt>
    <dgm:pt modelId="{39ECB551-EA1E-4BE6-BA65-85A66A30147B}" type="pres">
      <dgm:prSet presAssocID="{2BDE3705-BBB9-4267-85EF-A96E607A2E72}" presName="composite" presStyleCnt="0">
        <dgm:presLayoutVars>
          <dgm:chMax val="1"/>
          <dgm:dir/>
          <dgm:resizeHandles val="exact"/>
        </dgm:presLayoutVars>
      </dgm:prSet>
      <dgm:spPr/>
    </dgm:pt>
    <dgm:pt modelId="{A235E77D-E512-4B91-974F-BDA186E0E79E}" type="pres">
      <dgm:prSet presAssocID="{FA264EE3-A07A-4760-AEA7-B8BD26D6F847}" presName="roof" presStyleLbl="dkBgShp" presStyleIdx="0" presStyleCnt="2"/>
      <dgm:spPr/>
    </dgm:pt>
    <dgm:pt modelId="{52233729-C8CB-4C13-85A5-09691522838A}" type="pres">
      <dgm:prSet presAssocID="{FA264EE3-A07A-4760-AEA7-B8BD26D6F847}" presName="pillars" presStyleCnt="0"/>
      <dgm:spPr/>
    </dgm:pt>
    <dgm:pt modelId="{05FE542C-9488-4A79-BCE5-143E751DAAB9}" type="pres">
      <dgm:prSet presAssocID="{FA264EE3-A07A-4760-AEA7-B8BD26D6F847}" presName="pillar1" presStyleLbl="node1" presStyleIdx="0" presStyleCnt="4">
        <dgm:presLayoutVars>
          <dgm:bulletEnabled val="1"/>
        </dgm:presLayoutVars>
      </dgm:prSet>
      <dgm:spPr/>
    </dgm:pt>
    <dgm:pt modelId="{18407E03-7E82-4093-B8D6-E2ECFDE6A4D1}" type="pres">
      <dgm:prSet presAssocID="{0A0A4F57-CD49-425C-A882-D6443E4A6082}" presName="pillarX" presStyleLbl="node1" presStyleIdx="1" presStyleCnt="4">
        <dgm:presLayoutVars>
          <dgm:bulletEnabled val="1"/>
        </dgm:presLayoutVars>
      </dgm:prSet>
      <dgm:spPr/>
    </dgm:pt>
    <dgm:pt modelId="{1CCF4F5B-267F-419D-A530-E5DE4671101B}" type="pres">
      <dgm:prSet presAssocID="{F90B4C5E-8780-475D-9F02-27F716B51546}" presName="pillarX" presStyleLbl="node1" presStyleIdx="2" presStyleCnt="4">
        <dgm:presLayoutVars>
          <dgm:bulletEnabled val="1"/>
        </dgm:presLayoutVars>
      </dgm:prSet>
      <dgm:spPr/>
    </dgm:pt>
    <dgm:pt modelId="{9AF92595-6B78-4EC9-A557-F47FCFE52567}" type="pres">
      <dgm:prSet presAssocID="{35A5FFE7-886B-48DC-935F-7EB3341367A1}" presName="pillarX" presStyleLbl="node1" presStyleIdx="3" presStyleCnt="4">
        <dgm:presLayoutVars>
          <dgm:bulletEnabled val="1"/>
        </dgm:presLayoutVars>
      </dgm:prSet>
      <dgm:spPr/>
    </dgm:pt>
    <dgm:pt modelId="{3EBA630E-7E7F-4F2D-A09D-E29FA4151F17}" type="pres">
      <dgm:prSet presAssocID="{FA264EE3-A07A-4760-AEA7-B8BD26D6F847}" presName="base" presStyleLbl="dkBgShp" presStyleIdx="1" presStyleCnt="2"/>
      <dgm:spPr>
        <a:solidFill>
          <a:srgbClr val="202452"/>
        </a:solidFill>
      </dgm:spPr>
    </dgm:pt>
  </dgm:ptLst>
  <dgm:cxnLst>
    <dgm:cxn modelId="{578B340B-BF44-4123-BEE5-2E4122FE5BE0}" type="presOf" srcId="{0A0A4F57-CD49-425C-A882-D6443E4A6082}" destId="{18407E03-7E82-4093-B8D6-E2ECFDE6A4D1}" srcOrd="0" destOrd="0" presId="urn:microsoft.com/office/officeart/2005/8/layout/hList3"/>
    <dgm:cxn modelId="{9A2ABB40-7E0C-4AF8-88ED-A933ABA22DEA}" srcId="{2BDE3705-BBB9-4267-85EF-A96E607A2E72}" destId="{FA264EE3-A07A-4760-AEA7-B8BD26D6F847}" srcOrd="0" destOrd="0" parTransId="{1A418E88-9631-453C-AA28-2CFEE7D610D7}" sibTransId="{7970BBE7-B284-4623-A4EC-F2D4EADE8A4F}"/>
    <dgm:cxn modelId="{DBECEB77-9CD6-437D-84DA-9C8AD556F48A}" type="presOf" srcId="{FA264EE3-A07A-4760-AEA7-B8BD26D6F847}" destId="{A235E77D-E512-4B91-974F-BDA186E0E79E}" srcOrd="0" destOrd="0" presId="urn:microsoft.com/office/officeart/2005/8/layout/hList3"/>
    <dgm:cxn modelId="{9804079C-7A91-4F7E-8621-51AD006D7883}" srcId="{FA264EE3-A07A-4760-AEA7-B8BD26D6F847}" destId="{35A5FFE7-886B-48DC-935F-7EB3341367A1}" srcOrd="3" destOrd="0" parTransId="{06C828F4-1776-4E98-98CB-FD51632738E4}" sibTransId="{5A778F7C-2073-4390-AAB5-EF27E4A335A4}"/>
    <dgm:cxn modelId="{9B8596A0-CDE6-44B4-BA2C-5939E5CD9AF3}" type="presOf" srcId="{ABD7066A-91E8-43BF-A8F0-3A2D1985ECFE}" destId="{05FE542C-9488-4A79-BCE5-143E751DAAB9}" srcOrd="0" destOrd="0" presId="urn:microsoft.com/office/officeart/2005/8/layout/hList3"/>
    <dgm:cxn modelId="{01F956B1-499E-4D6A-8F4B-3AD4F08B40A3}" type="presOf" srcId="{2BDE3705-BBB9-4267-85EF-A96E607A2E72}" destId="{39ECB551-EA1E-4BE6-BA65-85A66A30147B}" srcOrd="0" destOrd="0" presId="urn:microsoft.com/office/officeart/2005/8/layout/hList3"/>
    <dgm:cxn modelId="{953F5DBD-8DAD-4CAA-A9AB-3F09A5D366D6}" srcId="{FA264EE3-A07A-4760-AEA7-B8BD26D6F847}" destId="{0A0A4F57-CD49-425C-A882-D6443E4A6082}" srcOrd="1" destOrd="0" parTransId="{824AEBDA-9857-4F3A-B29B-220CE2B2C6B4}" sibTransId="{DA61340F-5111-4A98-B599-63594C643BA9}"/>
    <dgm:cxn modelId="{F0DC35C0-0D73-4128-9A65-7D3C09C793A0}" type="presOf" srcId="{35A5FFE7-886B-48DC-935F-7EB3341367A1}" destId="{9AF92595-6B78-4EC9-A557-F47FCFE52567}" srcOrd="0" destOrd="0" presId="urn:microsoft.com/office/officeart/2005/8/layout/hList3"/>
    <dgm:cxn modelId="{C992A2C4-A916-4C14-B2B0-D648B3A7D4FF}" srcId="{FA264EE3-A07A-4760-AEA7-B8BD26D6F847}" destId="{F90B4C5E-8780-475D-9F02-27F716B51546}" srcOrd="2" destOrd="0" parTransId="{C618266F-9D2D-4D49-920C-35B6A9E9F0F7}" sibTransId="{172ED565-698A-4BF0-838B-D1BC7B483CDA}"/>
    <dgm:cxn modelId="{01185ADF-7EBC-4048-A005-A7610DF534CD}" srcId="{FA264EE3-A07A-4760-AEA7-B8BD26D6F847}" destId="{ABD7066A-91E8-43BF-A8F0-3A2D1985ECFE}" srcOrd="0" destOrd="0" parTransId="{59367180-7694-4972-A60E-5F146399D0A3}" sibTransId="{13E7AC74-BB4F-4E25-B788-1A604C6A6BA1}"/>
    <dgm:cxn modelId="{7B8791FC-5FEB-46F2-931B-A93829D7A766}" type="presOf" srcId="{F90B4C5E-8780-475D-9F02-27F716B51546}" destId="{1CCF4F5B-267F-419D-A530-E5DE4671101B}" srcOrd="0" destOrd="0" presId="urn:microsoft.com/office/officeart/2005/8/layout/hList3"/>
    <dgm:cxn modelId="{B9D6E52A-CBDD-460B-A3EF-8D83DD5E1A1E}" type="presParOf" srcId="{39ECB551-EA1E-4BE6-BA65-85A66A30147B}" destId="{A235E77D-E512-4B91-974F-BDA186E0E79E}" srcOrd="0" destOrd="0" presId="urn:microsoft.com/office/officeart/2005/8/layout/hList3"/>
    <dgm:cxn modelId="{079FADCF-B312-428A-BF8D-BA9B009BC769}" type="presParOf" srcId="{39ECB551-EA1E-4BE6-BA65-85A66A30147B}" destId="{52233729-C8CB-4C13-85A5-09691522838A}" srcOrd="1" destOrd="0" presId="urn:microsoft.com/office/officeart/2005/8/layout/hList3"/>
    <dgm:cxn modelId="{AF28DE57-0EF2-47F1-817E-0F3D5B5108C8}" type="presParOf" srcId="{52233729-C8CB-4C13-85A5-09691522838A}" destId="{05FE542C-9488-4A79-BCE5-143E751DAAB9}" srcOrd="0" destOrd="0" presId="urn:microsoft.com/office/officeart/2005/8/layout/hList3"/>
    <dgm:cxn modelId="{033C5393-EA3A-4F7E-8002-DE75FF6AFFDC}" type="presParOf" srcId="{52233729-C8CB-4C13-85A5-09691522838A}" destId="{18407E03-7E82-4093-B8D6-E2ECFDE6A4D1}" srcOrd="1" destOrd="0" presId="urn:microsoft.com/office/officeart/2005/8/layout/hList3"/>
    <dgm:cxn modelId="{F28DF84C-E468-45C8-9F55-468D00C19B31}" type="presParOf" srcId="{52233729-C8CB-4C13-85A5-09691522838A}" destId="{1CCF4F5B-267F-419D-A530-E5DE4671101B}" srcOrd="2" destOrd="0" presId="urn:microsoft.com/office/officeart/2005/8/layout/hList3"/>
    <dgm:cxn modelId="{FE304903-113F-470C-A826-D6E3AA44B34D}" type="presParOf" srcId="{52233729-C8CB-4C13-85A5-09691522838A}" destId="{9AF92595-6B78-4EC9-A557-F47FCFE52567}" srcOrd="3" destOrd="0" presId="urn:microsoft.com/office/officeart/2005/8/layout/hList3"/>
    <dgm:cxn modelId="{4C0FC036-9509-403C-AA62-567174ECD5F4}" type="presParOf" srcId="{39ECB551-EA1E-4BE6-BA65-85A66A30147B}" destId="{3EBA630E-7E7F-4F2D-A09D-E29FA4151F17}" srcOrd="2" destOrd="0" presId="urn:microsoft.com/office/officeart/2005/8/layout/hList3"/>
  </dgm:cxnLst>
  <dgm:bg>
    <a:solidFill>
      <a:srgbClr val="202452"/>
    </a:solid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FE1FC29-65E9-4225-95FB-E411CF709568}" type="doc">
      <dgm:prSet loTypeId="urn:microsoft.com/office/officeart/2008/layout/LinedList" loCatId="hierarchy" qsTypeId="urn:microsoft.com/office/officeart/2005/8/quickstyle/3d1" qsCatId="3D" csTypeId="urn:microsoft.com/office/officeart/2005/8/colors/accent1_2" csCatId="accent1" phldr="1"/>
      <dgm:spPr/>
      <dgm:t>
        <a:bodyPr/>
        <a:lstStyle/>
        <a:p>
          <a:endParaRPr lang="en-US"/>
        </a:p>
      </dgm:t>
    </dgm:pt>
    <dgm:pt modelId="{7CFA9AA6-D6F0-40C1-952C-6C4FBCEF5479}">
      <dgm:prSet/>
      <dgm:spPr/>
      <dgm:t>
        <a:bodyPr/>
        <a:lstStyle/>
        <a:p>
          <a:pPr rtl="0"/>
          <a:r>
            <a:rPr lang="en-US" dirty="0"/>
            <a:t>As a participant, you may have the opportunity to</a:t>
          </a:r>
        </a:p>
      </dgm:t>
    </dgm:pt>
    <dgm:pt modelId="{3CEC055F-F742-47B7-B05F-4C0F1CF1AA38}" type="parTrans" cxnId="{A0B546F7-BC2F-4496-8F50-AF8326C9CC44}">
      <dgm:prSet/>
      <dgm:spPr/>
      <dgm:t>
        <a:bodyPr/>
        <a:lstStyle/>
        <a:p>
          <a:endParaRPr lang="en-US"/>
        </a:p>
      </dgm:t>
    </dgm:pt>
    <dgm:pt modelId="{7256DE03-8E3D-426D-88E7-D5C61485D903}" type="sibTrans" cxnId="{A0B546F7-BC2F-4496-8F50-AF8326C9CC44}">
      <dgm:prSet/>
      <dgm:spPr/>
      <dgm:t>
        <a:bodyPr/>
        <a:lstStyle/>
        <a:p>
          <a:endParaRPr lang="en-US"/>
        </a:p>
      </dgm:t>
    </dgm:pt>
    <dgm:pt modelId="{96D4F043-C6A8-4655-A4CC-6CCB2F9E7F56}">
      <dgm:prSet/>
      <dgm:spPr/>
      <dgm:t>
        <a:bodyPr/>
        <a:lstStyle/>
        <a:p>
          <a:pPr rtl="0"/>
          <a:r>
            <a:rPr lang="en-US" dirty="0"/>
            <a:t>Be reimbursed for transportation costs associated with participating in the program</a:t>
          </a:r>
        </a:p>
      </dgm:t>
    </dgm:pt>
    <dgm:pt modelId="{C0EAB943-4BF4-4045-BD01-96BBD6B6A590}" type="parTrans" cxnId="{51F8396C-3B9D-4996-9207-EB5889E7085A}">
      <dgm:prSet/>
      <dgm:spPr/>
      <dgm:t>
        <a:bodyPr/>
        <a:lstStyle/>
        <a:p>
          <a:endParaRPr lang="en-US"/>
        </a:p>
      </dgm:t>
    </dgm:pt>
    <dgm:pt modelId="{88050419-6147-4DE8-B22B-183B4E0B0148}" type="sibTrans" cxnId="{51F8396C-3B9D-4996-9207-EB5889E7085A}">
      <dgm:prSet/>
      <dgm:spPr/>
      <dgm:t>
        <a:bodyPr/>
        <a:lstStyle/>
        <a:p>
          <a:endParaRPr lang="en-US"/>
        </a:p>
      </dgm:t>
    </dgm:pt>
    <dgm:pt modelId="{9148645A-A04C-4C68-9B86-921F0ECC3963}">
      <dgm:prSet/>
      <dgm:spPr/>
      <dgm:t>
        <a:bodyPr/>
        <a:lstStyle/>
        <a:p>
          <a:pPr rtl="0"/>
          <a:r>
            <a:rPr lang="en-US" dirty="0"/>
            <a:t>Receive referrals to jobs</a:t>
          </a:r>
        </a:p>
      </dgm:t>
    </dgm:pt>
    <dgm:pt modelId="{946E6F06-7BB8-44E1-BB74-4DB4576A4C42}" type="parTrans" cxnId="{89F75ACA-C804-4957-B670-2DD113E9670A}">
      <dgm:prSet/>
      <dgm:spPr/>
      <dgm:t>
        <a:bodyPr/>
        <a:lstStyle/>
        <a:p>
          <a:endParaRPr lang="en-US"/>
        </a:p>
      </dgm:t>
    </dgm:pt>
    <dgm:pt modelId="{08A16BBB-FA86-46C8-B07F-D1C8FF102742}" type="sibTrans" cxnId="{89F75ACA-C804-4957-B670-2DD113E9670A}">
      <dgm:prSet/>
      <dgm:spPr/>
      <dgm:t>
        <a:bodyPr/>
        <a:lstStyle/>
        <a:p>
          <a:endParaRPr lang="en-US"/>
        </a:p>
      </dgm:t>
    </dgm:pt>
    <dgm:pt modelId="{3B2AF3EB-B269-4981-9B2A-661541E3E542}">
      <dgm:prSet/>
      <dgm:spPr/>
      <dgm:t>
        <a:bodyPr/>
        <a:lstStyle/>
        <a:p>
          <a:pPr rtl="0"/>
          <a:r>
            <a:rPr lang="en-US" dirty="0"/>
            <a:t>Be placed at a non-paid work experience site</a:t>
          </a:r>
        </a:p>
      </dgm:t>
    </dgm:pt>
    <dgm:pt modelId="{16B09579-0AB1-4FC2-B695-4937C71D33C2}" type="parTrans" cxnId="{AC67B1B2-F969-47BE-AEA8-0EB854DFAD8B}">
      <dgm:prSet/>
      <dgm:spPr/>
      <dgm:t>
        <a:bodyPr/>
        <a:lstStyle/>
        <a:p>
          <a:endParaRPr lang="en-US"/>
        </a:p>
      </dgm:t>
    </dgm:pt>
    <dgm:pt modelId="{46D4912F-9094-4856-BEEF-B22C886E7009}" type="sibTrans" cxnId="{AC67B1B2-F969-47BE-AEA8-0EB854DFAD8B}">
      <dgm:prSet/>
      <dgm:spPr/>
      <dgm:t>
        <a:bodyPr/>
        <a:lstStyle/>
        <a:p>
          <a:endParaRPr lang="en-US"/>
        </a:p>
      </dgm:t>
    </dgm:pt>
    <dgm:pt modelId="{6876B666-6D3B-40EC-805A-033DED7A473B}">
      <dgm:prSet/>
      <dgm:spPr/>
      <dgm:t>
        <a:bodyPr/>
        <a:lstStyle/>
        <a:p>
          <a:pPr rtl="0"/>
          <a:r>
            <a:rPr lang="en-US" dirty="0"/>
            <a:t>Receive training assistance</a:t>
          </a:r>
        </a:p>
      </dgm:t>
    </dgm:pt>
    <dgm:pt modelId="{3886BA6F-E1BD-416D-854A-E0B83E6B051E}" type="parTrans" cxnId="{C245137A-9892-45B8-BE59-9307C21761CA}">
      <dgm:prSet/>
      <dgm:spPr/>
      <dgm:t>
        <a:bodyPr/>
        <a:lstStyle/>
        <a:p>
          <a:endParaRPr lang="en-US"/>
        </a:p>
      </dgm:t>
    </dgm:pt>
    <dgm:pt modelId="{EADC1CF9-F587-44CA-90B1-F342834E8FCB}" type="sibTrans" cxnId="{C245137A-9892-45B8-BE59-9307C21761CA}">
      <dgm:prSet/>
      <dgm:spPr/>
      <dgm:t>
        <a:bodyPr/>
        <a:lstStyle/>
        <a:p>
          <a:endParaRPr lang="en-US"/>
        </a:p>
      </dgm:t>
    </dgm:pt>
    <dgm:pt modelId="{09BD9642-C6F8-48B8-B53F-7F758F8260B2}" type="pres">
      <dgm:prSet presAssocID="{6FE1FC29-65E9-4225-95FB-E411CF709568}" presName="vert0" presStyleCnt="0">
        <dgm:presLayoutVars>
          <dgm:dir/>
          <dgm:animOne val="branch"/>
          <dgm:animLvl val="lvl"/>
        </dgm:presLayoutVars>
      </dgm:prSet>
      <dgm:spPr/>
    </dgm:pt>
    <dgm:pt modelId="{9349BBCB-139B-4CD8-94FA-91A7DC65F781}" type="pres">
      <dgm:prSet presAssocID="{7CFA9AA6-D6F0-40C1-952C-6C4FBCEF5479}" presName="thickLine" presStyleLbl="alignNode1" presStyleIdx="0" presStyleCnt="5"/>
      <dgm:spPr/>
    </dgm:pt>
    <dgm:pt modelId="{C2B3CB9D-D5D6-4EDC-B3AF-5929C2CB8326}" type="pres">
      <dgm:prSet presAssocID="{7CFA9AA6-D6F0-40C1-952C-6C4FBCEF5479}" presName="horz1" presStyleCnt="0"/>
      <dgm:spPr/>
    </dgm:pt>
    <dgm:pt modelId="{6E7B6E7F-7528-405C-B6AA-C90EDB1D5337}" type="pres">
      <dgm:prSet presAssocID="{7CFA9AA6-D6F0-40C1-952C-6C4FBCEF5479}" presName="tx1" presStyleLbl="revTx" presStyleIdx="0" presStyleCnt="5"/>
      <dgm:spPr/>
    </dgm:pt>
    <dgm:pt modelId="{B7D69BB2-1683-4E36-9296-E7F8629C06AE}" type="pres">
      <dgm:prSet presAssocID="{7CFA9AA6-D6F0-40C1-952C-6C4FBCEF5479}" presName="vert1" presStyleCnt="0"/>
      <dgm:spPr/>
    </dgm:pt>
    <dgm:pt modelId="{16385F05-D4A5-4B45-A026-35D560732973}" type="pres">
      <dgm:prSet presAssocID="{96D4F043-C6A8-4655-A4CC-6CCB2F9E7F56}" presName="thickLine" presStyleLbl="alignNode1" presStyleIdx="1" presStyleCnt="5"/>
      <dgm:spPr>
        <a:ln>
          <a:solidFill>
            <a:srgbClr val="202452"/>
          </a:solidFill>
        </a:ln>
      </dgm:spPr>
    </dgm:pt>
    <dgm:pt modelId="{9380CC76-34AC-4A57-BD43-1D7B84C3B65E}" type="pres">
      <dgm:prSet presAssocID="{96D4F043-C6A8-4655-A4CC-6CCB2F9E7F56}" presName="horz1" presStyleCnt="0"/>
      <dgm:spPr/>
    </dgm:pt>
    <dgm:pt modelId="{48050837-CD2D-486D-8204-50C7D846DEF2}" type="pres">
      <dgm:prSet presAssocID="{96D4F043-C6A8-4655-A4CC-6CCB2F9E7F56}" presName="tx1" presStyleLbl="revTx" presStyleIdx="1" presStyleCnt="5"/>
      <dgm:spPr/>
    </dgm:pt>
    <dgm:pt modelId="{7A9D4414-8F9A-4BF4-9BA5-EC49B3E70944}" type="pres">
      <dgm:prSet presAssocID="{96D4F043-C6A8-4655-A4CC-6CCB2F9E7F56}" presName="vert1" presStyleCnt="0"/>
      <dgm:spPr/>
    </dgm:pt>
    <dgm:pt modelId="{C9EE0F8A-7359-494D-AB49-5AA832A05E99}" type="pres">
      <dgm:prSet presAssocID="{9148645A-A04C-4C68-9B86-921F0ECC3963}" presName="thickLine" presStyleLbl="alignNode1" presStyleIdx="2" presStyleCnt="5"/>
      <dgm:spPr>
        <a:ln>
          <a:solidFill>
            <a:srgbClr val="202452"/>
          </a:solidFill>
        </a:ln>
      </dgm:spPr>
    </dgm:pt>
    <dgm:pt modelId="{9C38A6C0-F48B-4E4E-85DD-62002EAE18DA}" type="pres">
      <dgm:prSet presAssocID="{9148645A-A04C-4C68-9B86-921F0ECC3963}" presName="horz1" presStyleCnt="0"/>
      <dgm:spPr/>
    </dgm:pt>
    <dgm:pt modelId="{4FF5B259-E408-4ADD-B8D7-47D0854F5386}" type="pres">
      <dgm:prSet presAssocID="{9148645A-A04C-4C68-9B86-921F0ECC3963}" presName="tx1" presStyleLbl="revTx" presStyleIdx="2" presStyleCnt="5"/>
      <dgm:spPr/>
    </dgm:pt>
    <dgm:pt modelId="{AB7FFB28-5871-48DC-91E1-49BA93D2973A}" type="pres">
      <dgm:prSet presAssocID="{9148645A-A04C-4C68-9B86-921F0ECC3963}" presName="vert1" presStyleCnt="0"/>
      <dgm:spPr/>
    </dgm:pt>
    <dgm:pt modelId="{5BE79FAE-AC22-4102-9B90-1078E503B975}" type="pres">
      <dgm:prSet presAssocID="{3B2AF3EB-B269-4981-9B2A-661541E3E542}" presName="thickLine" presStyleLbl="alignNode1" presStyleIdx="3" presStyleCnt="5"/>
      <dgm:spPr/>
    </dgm:pt>
    <dgm:pt modelId="{A19DE3E2-B6C1-4BDF-9316-396F012BC175}" type="pres">
      <dgm:prSet presAssocID="{3B2AF3EB-B269-4981-9B2A-661541E3E542}" presName="horz1" presStyleCnt="0"/>
      <dgm:spPr/>
    </dgm:pt>
    <dgm:pt modelId="{6DB9C24B-5B83-4469-808F-1B89A28AEC69}" type="pres">
      <dgm:prSet presAssocID="{3B2AF3EB-B269-4981-9B2A-661541E3E542}" presName="tx1" presStyleLbl="revTx" presStyleIdx="3" presStyleCnt="5"/>
      <dgm:spPr/>
    </dgm:pt>
    <dgm:pt modelId="{6258394F-44E3-4CDB-A868-C0C7C9EEE5C6}" type="pres">
      <dgm:prSet presAssocID="{3B2AF3EB-B269-4981-9B2A-661541E3E542}" presName="vert1" presStyleCnt="0"/>
      <dgm:spPr/>
    </dgm:pt>
    <dgm:pt modelId="{AC2523DD-4478-440D-BCEA-EAA0A78D4B73}" type="pres">
      <dgm:prSet presAssocID="{6876B666-6D3B-40EC-805A-033DED7A473B}" presName="thickLine" presStyleLbl="alignNode1" presStyleIdx="4" presStyleCnt="5"/>
      <dgm:spPr/>
    </dgm:pt>
    <dgm:pt modelId="{1199FF38-AD68-41F8-B3A6-C1DE30951561}" type="pres">
      <dgm:prSet presAssocID="{6876B666-6D3B-40EC-805A-033DED7A473B}" presName="horz1" presStyleCnt="0"/>
      <dgm:spPr/>
    </dgm:pt>
    <dgm:pt modelId="{60C42408-4F1A-4F88-9392-2416F78D2B1A}" type="pres">
      <dgm:prSet presAssocID="{6876B666-6D3B-40EC-805A-033DED7A473B}" presName="tx1" presStyleLbl="revTx" presStyleIdx="4" presStyleCnt="5"/>
      <dgm:spPr/>
    </dgm:pt>
    <dgm:pt modelId="{CAD5B18C-DF37-4488-8ECA-BBC4A24A7D21}" type="pres">
      <dgm:prSet presAssocID="{6876B666-6D3B-40EC-805A-033DED7A473B}" presName="vert1" presStyleCnt="0"/>
      <dgm:spPr/>
    </dgm:pt>
  </dgm:ptLst>
  <dgm:cxnLst>
    <dgm:cxn modelId="{AA50A40A-E852-4CB6-938F-5656A9346513}" type="presOf" srcId="{7CFA9AA6-D6F0-40C1-952C-6C4FBCEF5479}" destId="{6E7B6E7F-7528-405C-B6AA-C90EDB1D5337}" srcOrd="0" destOrd="0" presId="urn:microsoft.com/office/officeart/2008/layout/LinedList"/>
    <dgm:cxn modelId="{32F6F32A-4CDC-49C9-8899-D1D2281725B2}" type="presOf" srcId="{96D4F043-C6A8-4655-A4CC-6CCB2F9E7F56}" destId="{48050837-CD2D-486D-8204-50C7D846DEF2}" srcOrd="0" destOrd="0" presId="urn:microsoft.com/office/officeart/2008/layout/LinedList"/>
    <dgm:cxn modelId="{461E0941-1922-4FFA-9B4F-99BD450D2815}" type="presOf" srcId="{9148645A-A04C-4C68-9B86-921F0ECC3963}" destId="{4FF5B259-E408-4ADD-B8D7-47D0854F5386}" srcOrd="0" destOrd="0" presId="urn:microsoft.com/office/officeart/2008/layout/LinedList"/>
    <dgm:cxn modelId="{51F8396C-3B9D-4996-9207-EB5889E7085A}" srcId="{6FE1FC29-65E9-4225-95FB-E411CF709568}" destId="{96D4F043-C6A8-4655-A4CC-6CCB2F9E7F56}" srcOrd="1" destOrd="0" parTransId="{C0EAB943-4BF4-4045-BD01-96BBD6B6A590}" sibTransId="{88050419-6147-4DE8-B22B-183B4E0B0148}"/>
    <dgm:cxn modelId="{E7ADE058-D063-4CDC-9BD4-A25B36C4108A}" type="presOf" srcId="{6876B666-6D3B-40EC-805A-033DED7A473B}" destId="{60C42408-4F1A-4F88-9392-2416F78D2B1A}" srcOrd="0" destOrd="0" presId="urn:microsoft.com/office/officeart/2008/layout/LinedList"/>
    <dgm:cxn modelId="{C245137A-9892-45B8-BE59-9307C21761CA}" srcId="{6FE1FC29-65E9-4225-95FB-E411CF709568}" destId="{6876B666-6D3B-40EC-805A-033DED7A473B}" srcOrd="4" destOrd="0" parTransId="{3886BA6F-E1BD-416D-854A-E0B83E6B051E}" sibTransId="{EADC1CF9-F587-44CA-90B1-F342834E8FCB}"/>
    <dgm:cxn modelId="{AC67B1B2-F969-47BE-AEA8-0EB854DFAD8B}" srcId="{6FE1FC29-65E9-4225-95FB-E411CF709568}" destId="{3B2AF3EB-B269-4981-9B2A-661541E3E542}" srcOrd="3" destOrd="0" parTransId="{16B09579-0AB1-4FC2-B695-4937C71D33C2}" sibTransId="{46D4912F-9094-4856-BEEF-B22C886E7009}"/>
    <dgm:cxn modelId="{89F75ACA-C804-4957-B670-2DD113E9670A}" srcId="{6FE1FC29-65E9-4225-95FB-E411CF709568}" destId="{9148645A-A04C-4C68-9B86-921F0ECC3963}" srcOrd="2" destOrd="0" parTransId="{946E6F06-7BB8-44E1-BB74-4DB4576A4C42}" sibTransId="{08A16BBB-FA86-46C8-B07F-D1C8FF102742}"/>
    <dgm:cxn modelId="{00D681E8-1593-4F1A-8AFF-06642447840D}" type="presOf" srcId="{3B2AF3EB-B269-4981-9B2A-661541E3E542}" destId="{6DB9C24B-5B83-4469-808F-1B89A28AEC69}" srcOrd="0" destOrd="0" presId="urn:microsoft.com/office/officeart/2008/layout/LinedList"/>
    <dgm:cxn modelId="{86A9B7F1-D777-4B41-89F8-E4AC4B09D449}" type="presOf" srcId="{6FE1FC29-65E9-4225-95FB-E411CF709568}" destId="{09BD9642-C6F8-48B8-B53F-7F758F8260B2}" srcOrd="0" destOrd="0" presId="urn:microsoft.com/office/officeart/2008/layout/LinedList"/>
    <dgm:cxn modelId="{A0B546F7-BC2F-4496-8F50-AF8326C9CC44}" srcId="{6FE1FC29-65E9-4225-95FB-E411CF709568}" destId="{7CFA9AA6-D6F0-40C1-952C-6C4FBCEF5479}" srcOrd="0" destOrd="0" parTransId="{3CEC055F-F742-47B7-B05F-4C0F1CF1AA38}" sibTransId="{7256DE03-8E3D-426D-88E7-D5C61485D903}"/>
    <dgm:cxn modelId="{76340859-8BDC-4F46-AA28-8C62A39753DC}" type="presParOf" srcId="{09BD9642-C6F8-48B8-B53F-7F758F8260B2}" destId="{9349BBCB-139B-4CD8-94FA-91A7DC65F781}" srcOrd="0" destOrd="0" presId="urn:microsoft.com/office/officeart/2008/layout/LinedList"/>
    <dgm:cxn modelId="{6E98E2A8-A875-4CBD-A3BD-C4031A4B4309}" type="presParOf" srcId="{09BD9642-C6F8-48B8-B53F-7F758F8260B2}" destId="{C2B3CB9D-D5D6-4EDC-B3AF-5929C2CB8326}" srcOrd="1" destOrd="0" presId="urn:microsoft.com/office/officeart/2008/layout/LinedList"/>
    <dgm:cxn modelId="{24496C71-6490-462A-B5D5-A39F2411FA38}" type="presParOf" srcId="{C2B3CB9D-D5D6-4EDC-B3AF-5929C2CB8326}" destId="{6E7B6E7F-7528-405C-B6AA-C90EDB1D5337}" srcOrd="0" destOrd="0" presId="urn:microsoft.com/office/officeart/2008/layout/LinedList"/>
    <dgm:cxn modelId="{74770BF9-971E-4732-82B9-7E67C715DD13}" type="presParOf" srcId="{C2B3CB9D-D5D6-4EDC-B3AF-5929C2CB8326}" destId="{B7D69BB2-1683-4E36-9296-E7F8629C06AE}" srcOrd="1" destOrd="0" presId="urn:microsoft.com/office/officeart/2008/layout/LinedList"/>
    <dgm:cxn modelId="{0ACC48FA-0470-4750-A0D6-7D3CED344708}" type="presParOf" srcId="{09BD9642-C6F8-48B8-B53F-7F758F8260B2}" destId="{16385F05-D4A5-4B45-A026-35D560732973}" srcOrd="2" destOrd="0" presId="urn:microsoft.com/office/officeart/2008/layout/LinedList"/>
    <dgm:cxn modelId="{388BFB93-3C0E-4F01-AC27-848CB265091C}" type="presParOf" srcId="{09BD9642-C6F8-48B8-B53F-7F758F8260B2}" destId="{9380CC76-34AC-4A57-BD43-1D7B84C3B65E}" srcOrd="3" destOrd="0" presId="urn:microsoft.com/office/officeart/2008/layout/LinedList"/>
    <dgm:cxn modelId="{225149B4-70F6-4F35-AC55-FF0E4AF57AEA}" type="presParOf" srcId="{9380CC76-34AC-4A57-BD43-1D7B84C3B65E}" destId="{48050837-CD2D-486D-8204-50C7D846DEF2}" srcOrd="0" destOrd="0" presId="urn:microsoft.com/office/officeart/2008/layout/LinedList"/>
    <dgm:cxn modelId="{CEF87C37-A515-4D4A-AB3C-D0A91ED0BCC5}" type="presParOf" srcId="{9380CC76-34AC-4A57-BD43-1D7B84C3B65E}" destId="{7A9D4414-8F9A-4BF4-9BA5-EC49B3E70944}" srcOrd="1" destOrd="0" presId="urn:microsoft.com/office/officeart/2008/layout/LinedList"/>
    <dgm:cxn modelId="{C9C01BFB-9855-4E38-ABA3-DBBCD82481D7}" type="presParOf" srcId="{09BD9642-C6F8-48B8-B53F-7F758F8260B2}" destId="{C9EE0F8A-7359-494D-AB49-5AA832A05E99}" srcOrd="4" destOrd="0" presId="urn:microsoft.com/office/officeart/2008/layout/LinedList"/>
    <dgm:cxn modelId="{75ADF811-D991-4EED-88F2-3D8DBAB8DDDF}" type="presParOf" srcId="{09BD9642-C6F8-48B8-B53F-7F758F8260B2}" destId="{9C38A6C0-F48B-4E4E-85DD-62002EAE18DA}" srcOrd="5" destOrd="0" presId="urn:microsoft.com/office/officeart/2008/layout/LinedList"/>
    <dgm:cxn modelId="{60687D0F-72E3-4926-8A00-FF52201470E6}" type="presParOf" srcId="{9C38A6C0-F48B-4E4E-85DD-62002EAE18DA}" destId="{4FF5B259-E408-4ADD-B8D7-47D0854F5386}" srcOrd="0" destOrd="0" presId="urn:microsoft.com/office/officeart/2008/layout/LinedList"/>
    <dgm:cxn modelId="{14E5C418-9507-4123-B143-E9E55C91C708}" type="presParOf" srcId="{9C38A6C0-F48B-4E4E-85DD-62002EAE18DA}" destId="{AB7FFB28-5871-48DC-91E1-49BA93D2973A}" srcOrd="1" destOrd="0" presId="urn:microsoft.com/office/officeart/2008/layout/LinedList"/>
    <dgm:cxn modelId="{238C1165-B3A4-4749-8663-5A7A6785F483}" type="presParOf" srcId="{09BD9642-C6F8-48B8-B53F-7F758F8260B2}" destId="{5BE79FAE-AC22-4102-9B90-1078E503B975}" srcOrd="6" destOrd="0" presId="urn:microsoft.com/office/officeart/2008/layout/LinedList"/>
    <dgm:cxn modelId="{BF077B91-576A-4AF0-A408-0ABA311EC44C}" type="presParOf" srcId="{09BD9642-C6F8-48B8-B53F-7F758F8260B2}" destId="{A19DE3E2-B6C1-4BDF-9316-396F012BC175}" srcOrd="7" destOrd="0" presId="urn:microsoft.com/office/officeart/2008/layout/LinedList"/>
    <dgm:cxn modelId="{625D2EFA-432A-4C55-AEA4-97EB99C70EAD}" type="presParOf" srcId="{A19DE3E2-B6C1-4BDF-9316-396F012BC175}" destId="{6DB9C24B-5B83-4469-808F-1B89A28AEC69}" srcOrd="0" destOrd="0" presId="urn:microsoft.com/office/officeart/2008/layout/LinedList"/>
    <dgm:cxn modelId="{56E2F675-048E-4CC2-8B42-4DEDBC3F79A7}" type="presParOf" srcId="{A19DE3E2-B6C1-4BDF-9316-396F012BC175}" destId="{6258394F-44E3-4CDB-A868-C0C7C9EEE5C6}" srcOrd="1" destOrd="0" presId="urn:microsoft.com/office/officeart/2008/layout/LinedList"/>
    <dgm:cxn modelId="{27DBCDE7-E5BB-4A93-8F90-4FE3DE6AA6A9}" type="presParOf" srcId="{09BD9642-C6F8-48B8-B53F-7F758F8260B2}" destId="{AC2523DD-4478-440D-BCEA-EAA0A78D4B73}" srcOrd="8" destOrd="0" presId="urn:microsoft.com/office/officeart/2008/layout/LinedList"/>
    <dgm:cxn modelId="{8C2D1184-1ADE-49B2-856C-E3DAD7EE5A17}" type="presParOf" srcId="{09BD9642-C6F8-48B8-B53F-7F758F8260B2}" destId="{1199FF38-AD68-41F8-B3A6-C1DE30951561}" srcOrd="9" destOrd="0" presId="urn:microsoft.com/office/officeart/2008/layout/LinedList"/>
    <dgm:cxn modelId="{D4A2E95D-F351-4365-83FC-6A726C360477}" type="presParOf" srcId="{1199FF38-AD68-41F8-B3A6-C1DE30951561}" destId="{60C42408-4F1A-4F88-9392-2416F78D2B1A}" srcOrd="0" destOrd="0" presId="urn:microsoft.com/office/officeart/2008/layout/LinedList"/>
    <dgm:cxn modelId="{35839674-59E9-4A7D-93AA-DDC90469568D}" type="presParOf" srcId="{1199FF38-AD68-41F8-B3A6-C1DE30951561}" destId="{CAD5B18C-DF37-4488-8ECA-BBC4A24A7D21}" srcOrd="1" destOrd="0" presId="urn:microsoft.com/office/officeart/2008/layout/LinedList"/>
  </dgm:cxnLst>
  <dgm:bg/>
  <dgm:whole>
    <a:ln>
      <a:solidFill>
        <a:srgbClr val="202452"/>
      </a:solidFill>
    </a:ln>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DD36943-6B45-45B9-AD18-7CF918873157}" type="doc">
      <dgm:prSet loTypeId="urn:microsoft.com/office/officeart/2005/8/layout/hierarchy1" loCatId="hierarchy" qsTypeId="urn:microsoft.com/office/officeart/2005/8/quickstyle/3d2" qsCatId="3D" csTypeId="urn:microsoft.com/office/officeart/2005/8/colors/colorful2" csCatId="colorful" phldr="1"/>
      <dgm:spPr/>
      <dgm:t>
        <a:bodyPr/>
        <a:lstStyle/>
        <a:p>
          <a:endParaRPr lang="en-US"/>
        </a:p>
      </dgm:t>
    </dgm:pt>
    <dgm:pt modelId="{5CAE2795-D7DD-40F2-8F87-738AFFC514DA}">
      <dgm:prSet/>
      <dgm:spPr>
        <a:ln>
          <a:solidFill>
            <a:srgbClr val="202452"/>
          </a:solidFill>
        </a:ln>
      </dgm:spPr>
      <dgm:t>
        <a:bodyPr/>
        <a:lstStyle/>
        <a:p>
          <a:pPr rtl="0"/>
          <a:r>
            <a:rPr lang="en-US" dirty="0"/>
            <a:t>You may be considered “meeting program expectations” when you</a:t>
          </a:r>
        </a:p>
      </dgm:t>
    </dgm:pt>
    <dgm:pt modelId="{1C79E5D7-0949-47B9-A05A-E2773A22D387}" type="parTrans" cxnId="{106E00FE-17D0-4A6C-BEF2-02D3BFD257C7}">
      <dgm:prSet/>
      <dgm:spPr/>
      <dgm:t>
        <a:bodyPr/>
        <a:lstStyle/>
        <a:p>
          <a:endParaRPr lang="en-US"/>
        </a:p>
      </dgm:t>
    </dgm:pt>
    <dgm:pt modelId="{C76666E6-D5DF-4351-9CD9-4BC650A47D29}" type="sibTrans" cxnId="{106E00FE-17D0-4A6C-BEF2-02D3BFD257C7}">
      <dgm:prSet/>
      <dgm:spPr/>
      <dgm:t>
        <a:bodyPr/>
        <a:lstStyle/>
        <a:p>
          <a:endParaRPr lang="en-US"/>
        </a:p>
      </dgm:t>
    </dgm:pt>
    <dgm:pt modelId="{51D2342D-5588-4A95-8226-A33C6E367B34}">
      <dgm:prSet/>
      <dgm:spPr/>
      <dgm:t>
        <a:bodyPr/>
        <a:lstStyle/>
        <a:p>
          <a:pPr rtl="0"/>
          <a:r>
            <a:rPr lang="en-US" dirty="0"/>
            <a:t>Participate in activities for 20 hours per week or 80 hours per month</a:t>
          </a:r>
        </a:p>
      </dgm:t>
    </dgm:pt>
    <dgm:pt modelId="{D96E6659-9569-4E1B-89E7-138A7B09F03E}" type="parTrans" cxnId="{FD83CE0D-FAD8-4295-B1F6-DF7E8F773F68}">
      <dgm:prSet/>
      <dgm:spPr/>
      <dgm:t>
        <a:bodyPr/>
        <a:lstStyle/>
        <a:p>
          <a:endParaRPr lang="en-US" dirty="0"/>
        </a:p>
      </dgm:t>
    </dgm:pt>
    <dgm:pt modelId="{DD95E6DC-F941-408A-A84D-16FF84428B82}" type="sibTrans" cxnId="{FD83CE0D-FAD8-4295-B1F6-DF7E8F773F68}">
      <dgm:prSet/>
      <dgm:spPr/>
      <dgm:t>
        <a:bodyPr/>
        <a:lstStyle/>
        <a:p>
          <a:endParaRPr lang="en-US"/>
        </a:p>
      </dgm:t>
    </dgm:pt>
    <dgm:pt modelId="{EF275C92-8403-43D6-B526-7C54616FFDCB}">
      <dgm:prSet/>
      <dgm:spPr/>
      <dgm:t>
        <a:bodyPr/>
        <a:lstStyle/>
        <a:p>
          <a:pPr rtl="0"/>
          <a:r>
            <a:rPr lang="en-US" dirty="0"/>
            <a:t>Apply for and seek employment as required</a:t>
          </a:r>
        </a:p>
      </dgm:t>
    </dgm:pt>
    <dgm:pt modelId="{8D7F3A26-07F5-4193-8946-0668CBA68DF0}" type="parTrans" cxnId="{051E534F-F3A4-476B-820B-BFCBEC7FA318}">
      <dgm:prSet/>
      <dgm:spPr/>
      <dgm:t>
        <a:bodyPr/>
        <a:lstStyle/>
        <a:p>
          <a:endParaRPr lang="en-US" dirty="0"/>
        </a:p>
      </dgm:t>
    </dgm:pt>
    <dgm:pt modelId="{9092D642-30EB-4762-B663-0A130738A122}" type="sibTrans" cxnId="{051E534F-F3A4-476B-820B-BFCBEC7FA318}">
      <dgm:prSet/>
      <dgm:spPr/>
      <dgm:t>
        <a:bodyPr/>
        <a:lstStyle/>
        <a:p>
          <a:endParaRPr lang="en-US"/>
        </a:p>
      </dgm:t>
    </dgm:pt>
    <dgm:pt modelId="{B6B10216-BA70-427F-AE3A-74FABB69FB2A}">
      <dgm:prSet/>
      <dgm:spPr/>
      <dgm:t>
        <a:bodyPr/>
        <a:lstStyle/>
        <a:p>
          <a:pPr rtl="0"/>
          <a:r>
            <a:rPr lang="en-US" dirty="0"/>
            <a:t>Accept any reasonable offer of suitable employment</a:t>
          </a:r>
        </a:p>
      </dgm:t>
    </dgm:pt>
    <dgm:pt modelId="{15EED792-5D3C-4AF4-934C-760CEEE8347C}" type="parTrans" cxnId="{CC2588E5-D6E0-4603-A5A9-99ACB092BA1B}">
      <dgm:prSet/>
      <dgm:spPr/>
      <dgm:t>
        <a:bodyPr/>
        <a:lstStyle/>
        <a:p>
          <a:endParaRPr lang="en-US" dirty="0"/>
        </a:p>
      </dgm:t>
    </dgm:pt>
    <dgm:pt modelId="{A8980CA0-88AD-4BA1-8BF7-661AF227C84D}" type="sibTrans" cxnId="{CC2588E5-D6E0-4603-A5A9-99ACB092BA1B}">
      <dgm:prSet/>
      <dgm:spPr/>
      <dgm:t>
        <a:bodyPr/>
        <a:lstStyle/>
        <a:p>
          <a:endParaRPr lang="en-US"/>
        </a:p>
      </dgm:t>
    </dgm:pt>
    <dgm:pt modelId="{2E10F7A9-480A-4171-88BC-0249F39C99F0}" type="pres">
      <dgm:prSet presAssocID="{3DD36943-6B45-45B9-AD18-7CF918873157}" presName="hierChild1" presStyleCnt="0">
        <dgm:presLayoutVars>
          <dgm:chPref val="1"/>
          <dgm:dir/>
          <dgm:animOne val="branch"/>
          <dgm:animLvl val="lvl"/>
          <dgm:resizeHandles/>
        </dgm:presLayoutVars>
      </dgm:prSet>
      <dgm:spPr/>
    </dgm:pt>
    <dgm:pt modelId="{9107B7CB-23C5-4365-8DCD-3B7D5E784348}" type="pres">
      <dgm:prSet presAssocID="{5CAE2795-D7DD-40F2-8F87-738AFFC514DA}" presName="hierRoot1" presStyleCnt="0"/>
      <dgm:spPr/>
    </dgm:pt>
    <dgm:pt modelId="{1DFEE1C0-07EA-433B-B01C-E494B704632A}" type="pres">
      <dgm:prSet presAssocID="{5CAE2795-D7DD-40F2-8F87-738AFFC514DA}" presName="composite" presStyleCnt="0"/>
      <dgm:spPr/>
    </dgm:pt>
    <dgm:pt modelId="{93A784ED-C40B-49EC-8B4C-62695B700AC4}" type="pres">
      <dgm:prSet presAssocID="{5CAE2795-D7DD-40F2-8F87-738AFFC514DA}" presName="background" presStyleLbl="node0" presStyleIdx="0" presStyleCnt="1"/>
      <dgm:spPr>
        <a:solidFill>
          <a:srgbClr val="202452"/>
        </a:solidFill>
      </dgm:spPr>
    </dgm:pt>
    <dgm:pt modelId="{65C3E66B-2FC4-4D3B-B7BD-5A8161472633}" type="pres">
      <dgm:prSet presAssocID="{5CAE2795-D7DD-40F2-8F87-738AFFC514DA}" presName="text" presStyleLbl="fgAcc0" presStyleIdx="0" presStyleCnt="1">
        <dgm:presLayoutVars>
          <dgm:chPref val="3"/>
        </dgm:presLayoutVars>
      </dgm:prSet>
      <dgm:spPr/>
    </dgm:pt>
    <dgm:pt modelId="{1EEECF72-FD14-4155-8841-44A4F80879F9}" type="pres">
      <dgm:prSet presAssocID="{5CAE2795-D7DD-40F2-8F87-738AFFC514DA}" presName="hierChild2" presStyleCnt="0"/>
      <dgm:spPr/>
    </dgm:pt>
    <dgm:pt modelId="{A774A47D-8089-40C8-B203-B8888A3BE222}" type="pres">
      <dgm:prSet presAssocID="{D96E6659-9569-4E1B-89E7-138A7B09F03E}" presName="Name10" presStyleLbl="parChTrans1D2" presStyleIdx="0" presStyleCnt="3"/>
      <dgm:spPr/>
    </dgm:pt>
    <dgm:pt modelId="{B7568E88-34A4-492A-B546-1E52FB79B8A1}" type="pres">
      <dgm:prSet presAssocID="{51D2342D-5588-4A95-8226-A33C6E367B34}" presName="hierRoot2" presStyleCnt="0"/>
      <dgm:spPr/>
    </dgm:pt>
    <dgm:pt modelId="{71089699-E091-4882-8B04-9DC418F0EA3E}" type="pres">
      <dgm:prSet presAssocID="{51D2342D-5588-4A95-8226-A33C6E367B34}" presName="composite2" presStyleCnt="0"/>
      <dgm:spPr/>
    </dgm:pt>
    <dgm:pt modelId="{CDA3D9BC-A6B3-4689-92AA-EB3447403E89}" type="pres">
      <dgm:prSet presAssocID="{51D2342D-5588-4A95-8226-A33C6E367B34}" presName="background2" presStyleLbl="node2" presStyleIdx="0" presStyleCnt="3"/>
      <dgm:spPr/>
    </dgm:pt>
    <dgm:pt modelId="{174C61A8-366C-478B-BCF8-101EA02BD742}" type="pres">
      <dgm:prSet presAssocID="{51D2342D-5588-4A95-8226-A33C6E367B34}" presName="text2" presStyleLbl="fgAcc2" presStyleIdx="0" presStyleCnt="3">
        <dgm:presLayoutVars>
          <dgm:chPref val="3"/>
        </dgm:presLayoutVars>
      </dgm:prSet>
      <dgm:spPr/>
    </dgm:pt>
    <dgm:pt modelId="{4DAB8840-E26D-4822-9EA0-C2A09D810F23}" type="pres">
      <dgm:prSet presAssocID="{51D2342D-5588-4A95-8226-A33C6E367B34}" presName="hierChild3" presStyleCnt="0"/>
      <dgm:spPr/>
    </dgm:pt>
    <dgm:pt modelId="{173EAA1B-47F7-41CB-906B-B119AB4EAC39}" type="pres">
      <dgm:prSet presAssocID="{8D7F3A26-07F5-4193-8946-0668CBA68DF0}" presName="Name10" presStyleLbl="parChTrans1D2" presStyleIdx="1" presStyleCnt="3"/>
      <dgm:spPr/>
    </dgm:pt>
    <dgm:pt modelId="{CB47149C-53D8-4C29-BB8B-7A9F3CDC8EEA}" type="pres">
      <dgm:prSet presAssocID="{EF275C92-8403-43D6-B526-7C54616FFDCB}" presName="hierRoot2" presStyleCnt="0"/>
      <dgm:spPr/>
    </dgm:pt>
    <dgm:pt modelId="{A86D35A0-A471-45B2-AF6A-5C1EE25FAD57}" type="pres">
      <dgm:prSet presAssocID="{EF275C92-8403-43D6-B526-7C54616FFDCB}" presName="composite2" presStyleCnt="0"/>
      <dgm:spPr/>
    </dgm:pt>
    <dgm:pt modelId="{7D7B698E-D3C0-43B8-AB46-40BB901C6D0A}" type="pres">
      <dgm:prSet presAssocID="{EF275C92-8403-43D6-B526-7C54616FFDCB}" presName="background2" presStyleLbl="node2" presStyleIdx="1" presStyleCnt="3"/>
      <dgm:spPr/>
    </dgm:pt>
    <dgm:pt modelId="{7D423714-C18B-4FA3-9D55-764119D0EC64}" type="pres">
      <dgm:prSet presAssocID="{EF275C92-8403-43D6-B526-7C54616FFDCB}" presName="text2" presStyleLbl="fgAcc2" presStyleIdx="1" presStyleCnt="3">
        <dgm:presLayoutVars>
          <dgm:chPref val="3"/>
        </dgm:presLayoutVars>
      </dgm:prSet>
      <dgm:spPr/>
    </dgm:pt>
    <dgm:pt modelId="{29CCAF13-1F51-451A-B9BA-7000E5679C86}" type="pres">
      <dgm:prSet presAssocID="{EF275C92-8403-43D6-B526-7C54616FFDCB}" presName="hierChild3" presStyleCnt="0"/>
      <dgm:spPr/>
    </dgm:pt>
    <dgm:pt modelId="{29E630D2-A8D0-4698-9DF5-FDF673F947AB}" type="pres">
      <dgm:prSet presAssocID="{15EED792-5D3C-4AF4-934C-760CEEE8347C}" presName="Name10" presStyleLbl="parChTrans1D2" presStyleIdx="2" presStyleCnt="3"/>
      <dgm:spPr/>
    </dgm:pt>
    <dgm:pt modelId="{0BEE30CF-A618-4973-B0D6-217F5D2455F7}" type="pres">
      <dgm:prSet presAssocID="{B6B10216-BA70-427F-AE3A-74FABB69FB2A}" presName="hierRoot2" presStyleCnt="0"/>
      <dgm:spPr/>
    </dgm:pt>
    <dgm:pt modelId="{ED3792EF-8B9D-4ED0-A61B-09EA76CBE08B}" type="pres">
      <dgm:prSet presAssocID="{B6B10216-BA70-427F-AE3A-74FABB69FB2A}" presName="composite2" presStyleCnt="0"/>
      <dgm:spPr/>
    </dgm:pt>
    <dgm:pt modelId="{0795505C-1680-46BD-93BE-751F6B15E070}" type="pres">
      <dgm:prSet presAssocID="{B6B10216-BA70-427F-AE3A-74FABB69FB2A}" presName="background2" presStyleLbl="node2" presStyleIdx="2" presStyleCnt="3"/>
      <dgm:spPr/>
    </dgm:pt>
    <dgm:pt modelId="{AA7FEC73-F0CB-43F1-BBB7-6E293C434DAF}" type="pres">
      <dgm:prSet presAssocID="{B6B10216-BA70-427F-AE3A-74FABB69FB2A}" presName="text2" presStyleLbl="fgAcc2" presStyleIdx="2" presStyleCnt="3">
        <dgm:presLayoutVars>
          <dgm:chPref val="3"/>
        </dgm:presLayoutVars>
      </dgm:prSet>
      <dgm:spPr/>
    </dgm:pt>
    <dgm:pt modelId="{BDDB30DF-A2E8-4A03-8E2A-5243CC68C968}" type="pres">
      <dgm:prSet presAssocID="{B6B10216-BA70-427F-AE3A-74FABB69FB2A}" presName="hierChild3" presStyleCnt="0"/>
      <dgm:spPr/>
    </dgm:pt>
  </dgm:ptLst>
  <dgm:cxnLst>
    <dgm:cxn modelId="{FD83CE0D-FAD8-4295-B1F6-DF7E8F773F68}" srcId="{5CAE2795-D7DD-40F2-8F87-738AFFC514DA}" destId="{51D2342D-5588-4A95-8226-A33C6E367B34}" srcOrd="0" destOrd="0" parTransId="{D96E6659-9569-4E1B-89E7-138A7B09F03E}" sibTransId="{DD95E6DC-F941-408A-A84D-16FF84428B82}"/>
    <dgm:cxn modelId="{8AEDB76E-2D46-4EDC-9E18-EA0B4FAEBDEC}" type="presOf" srcId="{D96E6659-9569-4E1B-89E7-138A7B09F03E}" destId="{A774A47D-8089-40C8-B203-B8888A3BE222}" srcOrd="0" destOrd="0" presId="urn:microsoft.com/office/officeart/2005/8/layout/hierarchy1"/>
    <dgm:cxn modelId="{051E534F-F3A4-476B-820B-BFCBEC7FA318}" srcId="{5CAE2795-D7DD-40F2-8F87-738AFFC514DA}" destId="{EF275C92-8403-43D6-B526-7C54616FFDCB}" srcOrd="1" destOrd="0" parTransId="{8D7F3A26-07F5-4193-8946-0668CBA68DF0}" sibTransId="{9092D642-30EB-4762-B663-0A130738A122}"/>
    <dgm:cxn modelId="{38315D70-A3F8-4196-BC7B-162CAAA59D08}" type="presOf" srcId="{EF275C92-8403-43D6-B526-7C54616FFDCB}" destId="{7D423714-C18B-4FA3-9D55-764119D0EC64}" srcOrd="0" destOrd="0" presId="urn:microsoft.com/office/officeart/2005/8/layout/hierarchy1"/>
    <dgm:cxn modelId="{BCF1748D-E90C-4E20-A564-6FD263828C80}" type="presOf" srcId="{B6B10216-BA70-427F-AE3A-74FABB69FB2A}" destId="{AA7FEC73-F0CB-43F1-BBB7-6E293C434DAF}" srcOrd="0" destOrd="0" presId="urn:microsoft.com/office/officeart/2005/8/layout/hierarchy1"/>
    <dgm:cxn modelId="{DFF00397-3B7D-4EAC-89DC-B852CAED3266}" type="presOf" srcId="{3DD36943-6B45-45B9-AD18-7CF918873157}" destId="{2E10F7A9-480A-4171-88BC-0249F39C99F0}" srcOrd="0" destOrd="0" presId="urn:microsoft.com/office/officeart/2005/8/layout/hierarchy1"/>
    <dgm:cxn modelId="{26D40DAB-E4D9-4A16-A64E-C2251496D811}" type="presOf" srcId="{5CAE2795-D7DD-40F2-8F87-738AFFC514DA}" destId="{65C3E66B-2FC4-4D3B-B7BD-5A8161472633}" srcOrd="0" destOrd="0" presId="urn:microsoft.com/office/officeart/2005/8/layout/hierarchy1"/>
    <dgm:cxn modelId="{D08199B1-BF85-44FC-8800-172DE74DFD66}" type="presOf" srcId="{51D2342D-5588-4A95-8226-A33C6E367B34}" destId="{174C61A8-366C-478B-BCF8-101EA02BD742}" srcOrd="0" destOrd="0" presId="urn:microsoft.com/office/officeart/2005/8/layout/hierarchy1"/>
    <dgm:cxn modelId="{415BCBB3-278D-4CB5-A72A-C97B7FACC069}" type="presOf" srcId="{8D7F3A26-07F5-4193-8946-0668CBA68DF0}" destId="{173EAA1B-47F7-41CB-906B-B119AB4EAC39}" srcOrd="0" destOrd="0" presId="urn:microsoft.com/office/officeart/2005/8/layout/hierarchy1"/>
    <dgm:cxn modelId="{CC2588E5-D6E0-4603-A5A9-99ACB092BA1B}" srcId="{5CAE2795-D7DD-40F2-8F87-738AFFC514DA}" destId="{B6B10216-BA70-427F-AE3A-74FABB69FB2A}" srcOrd="2" destOrd="0" parTransId="{15EED792-5D3C-4AF4-934C-760CEEE8347C}" sibTransId="{A8980CA0-88AD-4BA1-8BF7-661AF227C84D}"/>
    <dgm:cxn modelId="{35BB20E9-0152-4AE7-9161-7349C7178D9E}" type="presOf" srcId="{15EED792-5D3C-4AF4-934C-760CEEE8347C}" destId="{29E630D2-A8D0-4698-9DF5-FDF673F947AB}" srcOrd="0" destOrd="0" presId="urn:microsoft.com/office/officeart/2005/8/layout/hierarchy1"/>
    <dgm:cxn modelId="{106E00FE-17D0-4A6C-BEF2-02D3BFD257C7}" srcId="{3DD36943-6B45-45B9-AD18-7CF918873157}" destId="{5CAE2795-D7DD-40F2-8F87-738AFFC514DA}" srcOrd="0" destOrd="0" parTransId="{1C79E5D7-0949-47B9-A05A-E2773A22D387}" sibTransId="{C76666E6-D5DF-4351-9CD9-4BC650A47D29}"/>
    <dgm:cxn modelId="{B27E9AA8-81D9-441D-AEA5-2EE33BCF6273}" type="presParOf" srcId="{2E10F7A9-480A-4171-88BC-0249F39C99F0}" destId="{9107B7CB-23C5-4365-8DCD-3B7D5E784348}" srcOrd="0" destOrd="0" presId="urn:microsoft.com/office/officeart/2005/8/layout/hierarchy1"/>
    <dgm:cxn modelId="{BC7E9CD7-832C-4D67-9FDC-37AF1E723CFC}" type="presParOf" srcId="{9107B7CB-23C5-4365-8DCD-3B7D5E784348}" destId="{1DFEE1C0-07EA-433B-B01C-E494B704632A}" srcOrd="0" destOrd="0" presId="urn:microsoft.com/office/officeart/2005/8/layout/hierarchy1"/>
    <dgm:cxn modelId="{D857072F-5218-48C3-97DE-DA6D9B7DE8AA}" type="presParOf" srcId="{1DFEE1C0-07EA-433B-B01C-E494B704632A}" destId="{93A784ED-C40B-49EC-8B4C-62695B700AC4}" srcOrd="0" destOrd="0" presId="urn:microsoft.com/office/officeart/2005/8/layout/hierarchy1"/>
    <dgm:cxn modelId="{E27FD62C-1BD4-476F-82C3-A8F363694A3F}" type="presParOf" srcId="{1DFEE1C0-07EA-433B-B01C-E494B704632A}" destId="{65C3E66B-2FC4-4D3B-B7BD-5A8161472633}" srcOrd="1" destOrd="0" presId="urn:microsoft.com/office/officeart/2005/8/layout/hierarchy1"/>
    <dgm:cxn modelId="{33F7A6E8-C57C-486E-BAF8-3D42DEEA170A}" type="presParOf" srcId="{9107B7CB-23C5-4365-8DCD-3B7D5E784348}" destId="{1EEECF72-FD14-4155-8841-44A4F80879F9}" srcOrd="1" destOrd="0" presId="urn:microsoft.com/office/officeart/2005/8/layout/hierarchy1"/>
    <dgm:cxn modelId="{B6CD3C76-35FB-41DF-BAED-70B82DEEFE4D}" type="presParOf" srcId="{1EEECF72-FD14-4155-8841-44A4F80879F9}" destId="{A774A47D-8089-40C8-B203-B8888A3BE222}" srcOrd="0" destOrd="0" presId="urn:microsoft.com/office/officeart/2005/8/layout/hierarchy1"/>
    <dgm:cxn modelId="{862B4674-FD3C-43E0-9216-1F52283C01D8}" type="presParOf" srcId="{1EEECF72-FD14-4155-8841-44A4F80879F9}" destId="{B7568E88-34A4-492A-B546-1E52FB79B8A1}" srcOrd="1" destOrd="0" presId="urn:microsoft.com/office/officeart/2005/8/layout/hierarchy1"/>
    <dgm:cxn modelId="{465BEFE6-FB23-4725-9B66-A1AB0D6E66A8}" type="presParOf" srcId="{B7568E88-34A4-492A-B546-1E52FB79B8A1}" destId="{71089699-E091-4882-8B04-9DC418F0EA3E}" srcOrd="0" destOrd="0" presId="urn:microsoft.com/office/officeart/2005/8/layout/hierarchy1"/>
    <dgm:cxn modelId="{33CF12C5-93FF-4440-B432-C4825A392185}" type="presParOf" srcId="{71089699-E091-4882-8B04-9DC418F0EA3E}" destId="{CDA3D9BC-A6B3-4689-92AA-EB3447403E89}" srcOrd="0" destOrd="0" presId="urn:microsoft.com/office/officeart/2005/8/layout/hierarchy1"/>
    <dgm:cxn modelId="{ECD6BFBC-E4BB-4C5A-BAB5-B21A10E9752E}" type="presParOf" srcId="{71089699-E091-4882-8B04-9DC418F0EA3E}" destId="{174C61A8-366C-478B-BCF8-101EA02BD742}" srcOrd="1" destOrd="0" presId="urn:microsoft.com/office/officeart/2005/8/layout/hierarchy1"/>
    <dgm:cxn modelId="{5A2B6435-C4A3-44C2-A4AD-EB5BF717DBA5}" type="presParOf" srcId="{B7568E88-34A4-492A-B546-1E52FB79B8A1}" destId="{4DAB8840-E26D-4822-9EA0-C2A09D810F23}" srcOrd="1" destOrd="0" presId="urn:microsoft.com/office/officeart/2005/8/layout/hierarchy1"/>
    <dgm:cxn modelId="{20637F9B-EAE2-4F3B-B870-EAE9371E7CAB}" type="presParOf" srcId="{1EEECF72-FD14-4155-8841-44A4F80879F9}" destId="{173EAA1B-47F7-41CB-906B-B119AB4EAC39}" srcOrd="2" destOrd="0" presId="urn:microsoft.com/office/officeart/2005/8/layout/hierarchy1"/>
    <dgm:cxn modelId="{79093D7A-380A-414C-9A9E-7C435564A7C9}" type="presParOf" srcId="{1EEECF72-FD14-4155-8841-44A4F80879F9}" destId="{CB47149C-53D8-4C29-BB8B-7A9F3CDC8EEA}" srcOrd="3" destOrd="0" presId="urn:microsoft.com/office/officeart/2005/8/layout/hierarchy1"/>
    <dgm:cxn modelId="{A95E951D-34AA-4B45-A740-8A81D8F741F6}" type="presParOf" srcId="{CB47149C-53D8-4C29-BB8B-7A9F3CDC8EEA}" destId="{A86D35A0-A471-45B2-AF6A-5C1EE25FAD57}" srcOrd="0" destOrd="0" presId="urn:microsoft.com/office/officeart/2005/8/layout/hierarchy1"/>
    <dgm:cxn modelId="{13D260AC-0C08-4E27-9382-C954D432F36C}" type="presParOf" srcId="{A86D35A0-A471-45B2-AF6A-5C1EE25FAD57}" destId="{7D7B698E-D3C0-43B8-AB46-40BB901C6D0A}" srcOrd="0" destOrd="0" presId="urn:microsoft.com/office/officeart/2005/8/layout/hierarchy1"/>
    <dgm:cxn modelId="{074DDA70-10A1-42DA-91E1-8E1F0A61FD5A}" type="presParOf" srcId="{A86D35A0-A471-45B2-AF6A-5C1EE25FAD57}" destId="{7D423714-C18B-4FA3-9D55-764119D0EC64}" srcOrd="1" destOrd="0" presId="urn:microsoft.com/office/officeart/2005/8/layout/hierarchy1"/>
    <dgm:cxn modelId="{164BE223-9131-4776-A8F2-F08CFBBF8885}" type="presParOf" srcId="{CB47149C-53D8-4C29-BB8B-7A9F3CDC8EEA}" destId="{29CCAF13-1F51-451A-B9BA-7000E5679C86}" srcOrd="1" destOrd="0" presId="urn:microsoft.com/office/officeart/2005/8/layout/hierarchy1"/>
    <dgm:cxn modelId="{ACD0E062-D8BA-406D-B1BA-A7E3DE055408}" type="presParOf" srcId="{1EEECF72-FD14-4155-8841-44A4F80879F9}" destId="{29E630D2-A8D0-4698-9DF5-FDF673F947AB}" srcOrd="4" destOrd="0" presId="urn:microsoft.com/office/officeart/2005/8/layout/hierarchy1"/>
    <dgm:cxn modelId="{1B664F46-42D1-4C6A-9C25-6382EE965C7D}" type="presParOf" srcId="{1EEECF72-FD14-4155-8841-44A4F80879F9}" destId="{0BEE30CF-A618-4973-B0D6-217F5D2455F7}" srcOrd="5" destOrd="0" presId="urn:microsoft.com/office/officeart/2005/8/layout/hierarchy1"/>
    <dgm:cxn modelId="{9976FD19-28FF-4889-AA1C-D7E3410E940E}" type="presParOf" srcId="{0BEE30CF-A618-4973-B0D6-217F5D2455F7}" destId="{ED3792EF-8B9D-4ED0-A61B-09EA76CBE08B}" srcOrd="0" destOrd="0" presId="urn:microsoft.com/office/officeart/2005/8/layout/hierarchy1"/>
    <dgm:cxn modelId="{FA9B2147-8A5B-4A81-928C-EBDC31BF1723}" type="presParOf" srcId="{ED3792EF-8B9D-4ED0-A61B-09EA76CBE08B}" destId="{0795505C-1680-46BD-93BE-751F6B15E070}" srcOrd="0" destOrd="0" presId="urn:microsoft.com/office/officeart/2005/8/layout/hierarchy1"/>
    <dgm:cxn modelId="{DC4D2A1F-31FF-4A0D-BA44-42E1482FFD54}" type="presParOf" srcId="{ED3792EF-8B9D-4ED0-A61B-09EA76CBE08B}" destId="{AA7FEC73-F0CB-43F1-BBB7-6E293C434DAF}" srcOrd="1" destOrd="0" presId="urn:microsoft.com/office/officeart/2005/8/layout/hierarchy1"/>
    <dgm:cxn modelId="{34189613-FE1F-4776-AD41-E40BDDD60E81}" type="presParOf" srcId="{0BEE30CF-A618-4973-B0D6-217F5D2455F7}" destId="{BDDB30DF-A2E8-4A03-8E2A-5243CC68C968}"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EC208A7-3EB7-4F38-917A-547AFCAD31B9}" type="doc">
      <dgm:prSet loTypeId="urn:microsoft.com/office/officeart/2005/8/layout/hierarchy1" loCatId="hierarchy" qsTypeId="urn:microsoft.com/office/officeart/2005/8/quickstyle/3d1" qsCatId="3D" csTypeId="urn:microsoft.com/office/officeart/2005/8/colors/colorful4" csCatId="colorful" phldr="1"/>
      <dgm:spPr/>
      <dgm:t>
        <a:bodyPr/>
        <a:lstStyle/>
        <a:p>
          <a:endParaRPr lang="en-US"/>
        </a:p>
      </dgm:t>
    </dgm:pt>
    <dgm:pt modelId="{D163DD72-79A9-4381-9DAF-F4E15993B4A5}">
      <dgm:prSet/>
      <dgm:spPr>
        <a:ln>
          <a:solidFill>
            <a:srgbClr val="04A651"/>
          </a:solidFill>
        </a:ln>
      </dgm:spPr>
      <dgm:t>
        <a:bodyPr/>
        <a:lstStyle/>
        <a:p>
          <a:pPr rtl="0"/>
          <a:r>
            <a:rPr lang="en-US" dirty="0"/>
            <a:t>You may be considered “meeting program expectations” when you</a:t>
          </a:r>
        </a:p>
      </dgm:t>
    </dgm:pt>
    <dgm:pt modelId="{DE7725EF-9074-4083-887F-801D3734E5E9}" type="parTrans" cxnId="{D7ACDAEC-B687-4100-B2F1-11744E63D988}">
      <dgm:prSet/>
      <dgm:spPr/>
      <dgm:t>
        <a:bodyPr/>
        <a:lstStyle/>
        <a:p>
          <a:endParaRPr lang="en-US"/>
        </a:p>
      </dgm:t>
    </dgm:pt>
    <dgm:pt modelId="{3563DACE-A603-4AB7-B112-5AF52BAF94D3}" type="sibTrans" cxnId="{D7ACDAEC-B687-4100-B2F1-11744E63D988}">
      <dgm:prSet/>
      <dgm:spPr/>
      <dgm:t>
        <a:bodyPr/>
        <a:lstStyle/>
        <a:p>
          <a:endParaRPr lang="en-US"/>
        </a:p>
      </dgm:t>
    </dgm:pt>
    <dgm:pt modelId="{0B92AF7B-DE86-4014-A70E-B8DCAF354EBC}">
      <dgm:prSet/>
      <dgm:spPr>
        <a:ln>
          <a:solidFill>
            <a:srgbClr val="202452"/>
          </a:solidFill>
        </a:ln>
      </dgm:spPr>
      <dgm:t>
        <a:bodyPr/>
        <a:lstStyle/>
        <a:p>
          <a:pPr rtl="0"/>
          <a:r>
            <a:rPr lang="en-US" dirty="0"/>
            <a:t>Remain employed</a:t>
          </a:r>
        </a:p>
      </dgm:t>
    </dgm:pt>
    <dgm:pt modelId="{8B207175-8D96-48C8-8123-43922043990D}" type="parTrans" cxnId="{A23111EA-3F91-44AE-92F8-C2312A917DC5}">
      <dgm:prSet/>
      <dgm:spPr/>
      <dgm:t>
        <a:bodyPr/>
        <a:lstStyle/>
        <a:p>
          <a:endParaRPr lang="en-US" dirty="0"/>
        </a:p>
      </dgm:t>
    </dgm:pt>
    <dgm:pt modelId="{C012B1B5-5EAD-426F-939B-2F6B8A1BDC9A}" type="sibTrans" cxnId="{A23111EA-3F91-44AE-92F8-C2312A917DC5}">
      <dgm:prSet/>
      <dgm:spPr/>
      <dgm:t>
        <a:bodyPr/>
        <a:lstStyle/>
        <a:p>
          <a:endParaRPr lang="en-US"/>
        </a:p>
      </dgm:t>
    </dgm:pt>
    <dgm:pt modelId="{7CDBB5CB-FF08-4127-B2D0-59BDD68E61BF}">
      <dgm:prSet/>
      <dgm:spPr>
        <a:ln>
          <a:solidFill>
            <a:srgbClr val="202452"/>
          </a:solidFill>
        </a:ln>
      </dgm:spPr>
      <dgm:t>
        <a:bodyPr/>
        <a:lstStyle/>
        <a:p>
          <a:pPr rtl="0"/>
          <a:r>
            <a:rPr lang="en-US" dirty="0"/>
            <a:t>Report good cause or reasons for failure to participate immediately</a:t>
          </a:r>
        </a:p>
      </dgm:t>
    </dgm:pt>
    <dgm:pt modelId="{866A0E29-7770-4EE2-A5C1-C59D855718CF}" type="parTrans" cxnId="{CE285C6F-6267-46B5-B5DD-2C340595F4EC}">
      <dgm:prSet/>
      <dgm:spPr/>
      <dgm:t>
        <a:bodyPr/>
        <a:lstStyle/>
        <a:p>
          <a:endParaRPr lang="en-US" dirty="0"/>
        </a:p>
      </dgm:t>
    </dgm:pt>
    <dgm:pt modelId="{7E272219-6E8A-4000-961E-7EDAC076813A}" type="sibTrans" cxnId="{CE285C6F-6267-46B5-B5DD-2C340595F4EC}">
      <dgm:prSet/>
      <dgm:spPr/>
      <dgm:t>
        <a:bodyPr/>
        <a:lstStyle/>
        <a:p>
          <a:endParaRPr lang="en-US"/>
        </a:p>
      </dgm:t>
    </dgm:pt>
    <dgm:pt modelId="{6D188E93-DA08-4D7E-AC52-2BB89A0FF56D}">
      <dgm:prSet/>
      <dgm:spPr>
        <a:ln>
          <a:solidFill>
            <a:srgbClr val="202452"/>
          </a:solidFill>
        </a:ln>
      </dgm:spPr>
      <dgm:t>
        <a:bodyPr/>
        <a:lstStyle/>
        <a:p>
          <a:pPr rtl="0"/>
          <a:r>
            <a:rPr lang="en-US" dirty="0"/>
            <a:t>Comply and reengage in the program in order to avoid disruption of benefits and services</a:t>
          </a:r>
        </a:p>
      </dgm:t>
    </dgm:pt>
    <dgm:pt modelId="{79F0E613-C226-4408-8885-000A251A3162}" type="parTrans" cxnId="{0DC3E7AD-A66E-400C-B8F4-CD977D9A66F3}">
      <dgm:prSet/>
      <dgm:spPr/>
      <dgm:t>
        <a:bodyPr/>
        <a:lstStyle/>
        <a:p>
          <a:endParaRPr lang="en-US"/>
        </a:p>
      </dgm:t>
    </dgm:pt>
    <dgm:pt modelId="{9C9696A1-A1F7-4BFA-BC74-9F6B05B5DBC4}" type="sibTrans" cxnId="{0DC3E7AD-A66E-400C-B8F4-CD977D9A66F3}">
      <dgm:prSet/>
      <dgm:spPr/>
      <dgm:t>
        <a:bodyPr/>
        <a:lstStyle/>
        <a:p>
          <a:endParaRPr lang="en-US"/>
        </a:p>
      </dgm:t>
    </dgm:pt>
    <dgm:pt modelId="{B2F7E2EB-8FF7-4904-B8AE-70B0DA5BDB5E}" type="pres">
      <dgm:prSet presAssocID="{3EC208A7-3EB7-4F38-917A-547AFCAD31B9}" presName="hierChild1" presStyleCnt="0">
        <dgm:presLayoutVars>
          <dgm:chPref val="1"/>
          <dgm:dir/>
          <dgm:animOne val="branch"/>
          <dgm:animLvl val="lvl"/>
          <dgm:resizeHandles/>
        </dgm:presLayoutVars>
      </dgm:prSet>
      <dgm:spPr/>
    </dgm:pt>
    <dgm:pt modelId="{6E0B85D3-804F-4B7E-A07B-0EBE91FFEB04}" type="pres">
      <dgm:prSet presAssocID="{D163DD72-79A9-4381-9DAF-F4E15993B4A5}" presName="hierRoot1" presStyleCnt="0"/>
      <dgm:spPr/>
    </dgm:pt>
    <dgm:pt modelId="{D3DDDCA7-0B51-44CF-8AD4-A0482AF84A4E}" type="pres">
      <dgm:prSet presAssocID="{D163DD72-79A9-4381-9DAF-F4E15993B4A5}" presName="composite" presStyleCnt="0"/>
      <dgm:spPr/>
    </dgm:pt>
    <dgm:pt modelId="{085A345C-B788-4368-9C57-BD8AC5875B2C}" type="pres">
      <dgm:prSet presAssocID="{D163DD72-79A9-4381-9DAF-F4E15993B4A5}" presName="background" presStyleLbl="node0" presStyleIdx="0" presStyleCnt="1"/>
      <dgm:spPr>
        <a:solidFill>
          <a:srgbClr val="04A651"/>
        </a:solidFill>
      </dgm:spPr>
    </dgm:pt>
    <dgm:pt modelId="{535D97AA-F595-4E8C-A9A5-A7E5CCDB8ABB}" type="pres">
      <dgm:prSet presAssocID="{D163DD72-79A9-4381-9DAF-F4E15993B4A5}" presName="text" presStyleLbl="fgAcc0" presStyleIdx="0" presStyleCnt="1">
        <dgm:presLayoutVars>
          <dgm:chPref val="3"/>
        </dgm:presLayoutVars>
      </dgm:prSet>
      <dgm:spPr/>
    </dgm:pt>
    <dgm:pt modelId="{C9D7AA9B-B1EC-4DF0-9EDE-E3D6056675B9}" type="pres">
      <dgm:prSet presAssocID="{D163DD72-79A9-4381-9DAF-F4E15993B4A5}" presName="hierChild2" presStyleCnt="0"/>
      <dgm:spPr/>
    </dgm:pt>
    <dgm:pt modelId="{0C6D4084-88AB-4526-AB2C-3D69E0FDD07C}" type="pres">
      <dgm:prSet presAssocID="{8B207175-8D96-48C8-8123-43922043990D}" presName="Name10" presStyleLbl="parChTrans1D2" presStyleIdx="0" presStyleCnt="3"/>
      <dgm:spPr/>
    </dgm:pt>
    <dgm:pt modelId="{D4E2AF62-CCBE-4D35-B412-EDD6291C57F2}" type="pres">
      <dgm:prSet presAssocID="{0B92AF7B-DE86-4014-A70E-B8DCAF354EBC}" presName="hierRoot2" presStyleCnt="0"/>
      <dgm:spPr/>
    </dgm:pt>
    <dgm:pt modelId="{720EB137-F0C0-49B4-8D48-460012843D55}" type="pres">
      <dgm:prSet presAssocID="{0B92AF7B-DE86-4014-A70E-B8DCAF354EBC}" presName="composite2" presStyleCnt="0"/>
      <dgm:spPr/>
    </dgm:pt>
    <dgm:pt modelId="{BFC865B9-0D2A-4E7B-8C89-C63CDB9899AA}" type="pres">
      <dgm:prSet presAssocID="{0B92AF7B-DE86-4014-A70E-B8DCAF354EBC}" presName="background2" presStyleLbl="node2" presStyleIdx="0" presStyleCnt="3"/>
      <dgm:spPr>
        <a:solidFill>
          <a:srgbClr val="202452"/>
        </a:solidFill>
      </dgm:spPr>
    </dgm:pt>
    <dgm:pt modelId="{39C4E628-99DB-44BC-BB63-532CD0A9D666}" type="pres">
      <dgm:prSet presAssocID="{0B92AF7B-DE86-4014-A70E-B8DCAF354EBC}" presName="text2" presStyleLbl="fgAcc2" presStyleIdx="0" presStyleCnt="3">
        <dgm:presLayoutVars>
          <dgm:chPref val="3"/>
        </dgm:presLayoutVars>
      </dgm:prSet>
      <dgm:spPr/>
    </dgm:pt>
    <dgm:pt modelId="{5E2C9047-EB4B-45E9-A911-6E50B073E9A4}" type="pres">
      <dgm:prSet presAssocID="{0B92AF7B-DE86-4014-A70E-B8DCAF354EBC}" presName="hierChild3" presStyleCnt="0"/>
      <dgm:spPr/>
    </dgm:pt>
    <dgm:pt modelId="{570AC7F1-33CA-4993-B1AA-BB6FAFC9795C}" type="pres">
      <dgm:prSet presAssocID="{866A0E29-7770-4EE2-A5C1-C59D855718CF}" presName="Name10" presStyleLbl="parChTrans1D2" presStyleIdx="1" presStyleCnt="3"/>
      <dgm:spPr/>
    </dgm:pt>
    <dgm:pt modelId="{E2D63961-BA37-4778-A80E-0B2D0495BA99}" type="pres">
      <dgm:prSet presAssocID="{7CDBB5CB-FF08-4127-B2D0-59BDD68E61BF}" presName="hierRoot2" presStyleCnt="0"/>
      <dgm:spPr/>
    </dgm:pt>
    <dgm:pt modelId="{2BB803E0-051E-48DB-834F-2049E4050AEB}" type="pres">
      <dgm:prSet presAssocID="{7CDBB5CB-FF08-4127-B2D0-59BDD68E61BF}" presName="composite2" presStyleCnt="0"/>
      <dgm:spPr/>
    </dgm:pt>
    <dgm:pt modelId="{F86ED210-E02B-46E5-9E61-9A37CE91E75C}" type="pres">
      <dgm:prSet presAssocID="{7CDBB5CB-FF08-4127-B2D0-59BDD68E61BF}" presName="background2" presStyleLbl="node2" presStyleIdx="1" presStyleCnt="3"/>
      <dgm:spPr>
        <a:solidFill>
          <a:srgbClr val="202452"/>
        </a:solidFill>
      </dgm:spPr>
    </dgm:pt>
    <dgm:pt modelId="{86458BB3-664D-40EC-B3D9-2C044F155018}" type="pres">
      <dgm:prSet presAssocID="{7CDBB5CB-FF08-4127-B2D0-59BDD68E61BF}" presName="text2" presStyleLbl="fgAcc2" presStyleIdx="1" presStyleCnt="3">
        <dgm:presLayoutVars>
          <dgm:chPref val="3"/>
        </dgm:presLayoutVars>
      </dgm:prSet>
      <dgm:spPr/>
    </dgm:pt>
    <dgm:pt modelId="{C3D829D9-EACD-47FA-B784-9DCD2DBAD096}" type="pres">
      <dgm:prSet presAssocID="{7CDBB5CB-FF08-4127-B2D0-59BDD68E61BF}" presName="hierChild3" presStyleCnt="0"/>
      <dgm:spPr/>
    </dgm:pt>
    <dgm:pt modelId="{E45923C3-D09B-4B7D-8F51-002B43BFE4CD}" type="pres">
      <dgm:prSet presAssocID="{79F0E613-C226-4408-8885-000A251A3162}" presName="Name10" presStyleLbl="parChTrans1D2" presStyleIdx="2" presStyleCnt="3"/>
      <dgm:spPr/>
    </dgm:pt>
    <dgm:pt modelId="{F48F7A84-7E9A-463A-A70E-6BF9C6ED3B65}" type="pres">
      <dgm:prSet presAssocID="{6D188E93-DA08-4D7E-AC52-2BB89A0FF56D}" presName="hierRoot2" presStyleCnt="0"/>
      <dgm:spPr/>
    </dgm:pt>
    <dgm:pt modelId="{AFE78880-160E-4DAD-8575-C73A74D49C37}" type="pres">
      <dgm:prSet presAssocID="{6D188E93-DA08-4D7E-AC52-2BB89A0FF56D}" presName="composite2" presStyleCnt="0"/>
      <dgm:spPr/>
    </dgm:pt>
    <dgm:pt modelId="{395CEE41-A96E-4550-BB40-447D96FC813C}" type="pres">
      <dgm:prSet presAssocID="{6D188E93-DA08-4D7E-AC52-2BB89A0FF56D}" presName="background2" presStyleLbl="node2" presStyleIdx="2" presStyleCnt="3"/>
      <dgm:spPr>
        <a:solidFill>
          <a:srgbClr val="202452"/>
        </a:solidFill>
      </dgm:spPr>
    </dgm:pt>
    <dgm:pt modelId="{B4309D18-151B-4D14-BD25-6AA55ABE8FAE}" type="pres">
      <dgm:prSet presAssocID="{6D188E93-DA08-4D7E-AC52-2BB89A0FF56D}" presName="text2" presStyleLbl="fgAcc2" presStyleIdx="2" presStyleCnt="3">
        <dgm:presLayoutVars>
          <dgm:chPref val="3"/>
        </dgm:presLayoutVars>
      </dgm:prSet>
      <dgm:spPr/>
    </dgm:pt>
    <dgm:pt modelId="{8DC7C6D0-B96E-420D-ACEF-87D9D2709D6C}" type="pres">
      <dgm:prSet presAssocID="{6D188E93-DA08-4D7E-AC52-2BB89A0FF56D}" presName="hierChild3" presStyleCnt="0"/>
      <dgm:spPr/>
    </dgm:pt>
  </dgm:ptLst>
  <dgm:cxnLst>
    <dgm:cxn modelId="{617EDF1F-D09F-4BC9-B255-263F775C5F26}" type="presOf" srcId="{866A0E29-7770-4EE2-A5C1-C59D855718CF}" destId="{570AC7F1-33CA-4993-B1AA-BB6FAFC9795C}" srcOrd="0" destOrd="0" presId="urn:microsoft.com/office/officeart/2005/8/layout/hierarchy1"/>
    <dgm:cxn modelId="{895BC32D-FB02-4570-A084-2B10110D5812}" type="presOf" srcId="{6D188E93-DA08-4D7E-AC52-2BB89A0FF56D}" destId="{B4309D18-151B-4D14-BD25-6AA55ABE8FAE}" srcOrd="0" destOrd="0" presId="urn:microsoft.com/office/officeart/2005/8/layout/hierarchy1"/>
    <dgm:cxn modelId="{C288A849-85E2-4A5E-8888-48EA6C0D1965}" type="presOf" srcId="{7CDBB5CB-FF08-4127-B2D0-59BDD68E61BF}" destId="{86458BB3-664D-40EC-B3D9-2C044F155018}" srcOrd="0" destOrd="0" presId="urn:microsoft.com/office/officeart/2005/8/layout/hierarchy1"/>
    <dgm:cxn modelId="{CE285C6F-6267-46B5-B5DD-2C340595F4EC}" srcId="{D163DD72-79A9-4381-9DAF-F4E15993B4A5}" destId="{7CDBB5CB-FF08-4127-B2D0-59BDD68E61BF}" srcOrd="1" destOrd="0" parTransId="{866A0E29-7770-4EE2-A5C1-C59D855718CF}" sibTransId="{7E272219-6E8A-4000-961E-7EDAC076813A}"/>
    <dgm:cxn modelId="{3636267E-C3DD-4614-AAF1-E736C052B3CB}" type="presOf" srcId="{8B207175-8D96-48C8-8123-43922043990D}" destId="{0C6D4084-88AB-4526-AB2C-3D69E0FDD07C}" srcOrd="0" destOrd="0" presId="urn:microsoft.com/office/officeart/2005/8/layout/hierarchy1"/>
    <dgm:cxn modelId="{8138099C-9C4F-4715-B162-A810015535AB}" type="presOf" srcId="{79F0E613-C226-4408-8885-000A251A3162}" destId="{E45923C3-D09B-4B7D-8F51-002B43BFE4CD}" srcOrd="0" destOrd="0" presId="urn:microsoft.com/office/officeart/2005/8/layout/hierarchy1"/>
    <dgm:cxn modelId="{0DC3E7AD-A66E-400C-B8F4-CD977D9A66F3}" srcId="{D163DD72-79A9-4381-9DAF-F4E15993B4A5}" destId="{6D188E93-DA08-4D7E-AC52-2BB89A0FF56D}" srcOrd="2" destOrd="0" parTransId="{79F0E613-C226-4408-8885-000A251A3162}" sibTransId="{9C9696A1-A1F7-4BFA-BC74-9F6B05B5DBC4}"/>
    <dgm:cxn modelId="{AE81ADB6-4A29-4227-ADF2-FD9A89056958}" type="presOf" srcId="{3EC208A7-3EB7-4F38-917A-547AFCAD31B9}" destId="{B2F7E2EB-8FF7-4904-B8AE-70B0DA5BDB5E}" srcOrd="0" destOrd="0" presId="urn:microsoft.com/office/officeart/2005/8/layout/hierarchy1"/>
    <dgm:cxn modelId="{6F6A63C1-2330-4CCA-B2E6-6A9A05A1AD52}" type="presOf" srcId="{D163DD72-79A9-4381-9DAF-F4E15993B4A5}" destId="{535D97AA-F595-4E8C-A9A5-A7E5CCDB8ABB}" srcOrd="0" destOrd="0" presId="urn:microsoft.com/office/officeart/2005/8/layout/hierarchy1"/>
    <dgm:cxn modelId="{A23111EA-3F91-44AE-92F8-C2312A917DC5}" srcId="{D163DD72-79A9-4381-9DAF-F4E15993B4A5}" destId="{0B92AF7B-DE86-4014-A70E-B8DCAF354EBC}" srcOrd="0" destOrd="0" parTransId="{8B207175-8D96-48C8-8123-43922043990D}" sibTransId="{C012B1B5-5EAD-426F-939B-2F6B8A1BDC9A}"/>
    <dgm:cxn modelId="{95D5C7EC-C375-44DE-97B7-317C4BC2619E}" type="presOf" srcId="{0B92AF7B-DE86-4014-A70E-B8DCAF354EBC}" destId="{39C4E628-99DB-44BC-BB63-532CD0A9D666}" srcOrd="0" destOrd="0" presId="urn:microsoft.com/office/officeart/2005/8/layout/hierarchy1"/>
    <dgm:cxn modelId="{D7ACDAEC-B687-4100-B2F1-11744E63D988}" srcId="{3EC208A7-3EB7-4F38-917A-547AFCAD31B9}" destId="{D163DD72-79A9-4381-9DAF-F4E15993B4A5}" srcOrd="0" destOrd="0" parTransId="{DE7725EF-9074-4083-887F-801D3734E5E9}" sibTransId="{3563DACE-A603-4AB7-B112-5AF52BAF94D3}"/>
    <dgm:cxn modelId="{70C94C54-E73D-4F58-B55C-9841B529A382}" type="presParOf" srcId="{B2F7E2EB-8FF7-4904-B8AE-70B0DA5BDB5E}" destId="{6E0B85D3-804F-4B7E-A07B-0EBE91FFEB04}" srcOrd="0" destOrd="0" presId="urn:microsoft.com/office/officeart/2005/8/layout/hierarchy1"/>
    <dgm:cxn modelId="{22B2B50A-8159-428B-92A2-ACB0E80507BD}" type="presParOf" srcId="{6E0B85D3-804F-4B7E-A07B-0EBE91FFEB04}" destId="{D3DDDCA7-0B51-44CF-8AD4-A0482AF84A4E}" srcOrd="0" destOrd="0" presId="urn:microsoft.com/office/officeart/2005/8/layout/hierarchy1"/>
    <dgm:cxn modelId="{900C671E-9986-4450-95CB-A9B4BD68664A}" type="presParOf" srcId="{D3DDDCA7-0B51-44CF-8AD4-A0482AF84A4E}" destId="{085A345C-B788-4368-9C57-BD8AC5875B2C}" srcOrd="0" destOrd="0" presId="urn:microsoft.com/office/officeart/2005/8/layout/hierarchy1"/>
    <dgm:cxn modelId="{3ED9D15A-D3B6-4B58-929C-F049DCF1972C}" type="presParOf" srcId="{D3DDDCA7-0B51-44CF-8AD4-A0482AF84A4E}" destId="{535D97AA-F595-4E8C-A9A5-A7E5CCDB8ABB}" srcOrd="1" destOrd="0" presId="urn:microsoft.com/office/officeart/2005/8/layout/hierarchy1"/>
    <dgm:cxn modelId="{CBF3F6F4-BEA9-433D-AD67-66F7FD3745FE}" type="presParOf" srcId="{6E0B85D3-804F-4B7E-A07B-0EBE91FFEB04}" destId="{C9D7AA9B-B1EC-4DF0-9EDE-E3D6056675B9}" srcOrd="1" destOrd="0" presId="urn:microsoft.com/office/officeart/2005/8/layout/hierarchy1"/>
    <dgm:cxn modelId="{51BCBD2D-FC67-4E0F-AE4B-26239A2C1A8B}" type="presParOf" srcId="{C9D7AA9B-B1EC-4DF0-9EDE-E3D6056675B9}" destId="{0C6D4084-88AB-4526-AB2C-3D69E0FDD07C}" srcOrd="0" destOrd="0" presId="urn:microsoft.com/office/officeart/2005/8/layout/hierarchy1"/>
    <dgm:cxn modelId="{48E0C246-A001-483B-A6F7-676D3625ED48}" type="presParOf" srcId="{C9D7AA9B-B1EC-4DF0-9EDE-E3D6056675B9}" destId="{D4E2AF62-CCBE-4D35-B412-EDD6291C57F2}" srcOrd="1" destOrd="0" presId="urn:microsoft.com/office/officeart/2005/8/layout/hierarchy1"/>
    <dgm:cxn modelId="{67753C0A-20DB-4D83-B7C3-85F38D273607}" type="presParOf" srcId="{D4E2AF62-CCBE-4D35-B412-EDD6291C57F2}" destId="{720EB137-F0C0-49B4-8D48-460012843D55}" srcOrd="0" destOrd="0" presId="urn:microsoft.com/office/officeart/2005/8/layout/hierarchy1"/>
    <dgm:cxn modelId="{56940BA7-3C12-42C4-810B-CC228E79CE8B}" type="presParOf" srcId="{720EB137-F0C0-49B4-8D48-460012843D55}" destId="{BFC865B9-0D2A-4E7B-8C89-C63CDB9899AA}" srcOrd="0" destOrd="0" presId="urn:microsoft.com/office/officeart/2005/8/layout/hierarchy1"/>
    <dgm:cxn modelId="{055E28BE-B9E9-419B-AA69-9938682CC0AC}" type="presParOf" srcId="{720EB137-F0C0-49B4-8D48-460012843D55}" destId="{39C4E628-99DB-44BC-BB63-532CD0A9D666}" srcOrd="1" destOrd="0" presId="urn:microsoft.com/office/officeart/2005/8/layout/hierarchy1"/>
    <dgm:cxn modelId="{3E93A2D2-A346-4B30-B15F-FEA8C68A939B}" type="presParOf" srcId="{D4E2AF62-CCBE-4D35-B412-EDD6291C57F2}" destId="{5E2C9047-EB4B-45E9-A911-6E50B073E9A4}" srcOrd="1" destOrd="0" presId="urn:microsoft.com/office/officeart/2005/8/layout/hierarchy1"/>
    <dgm:cxn modelId="{2987329A-CA77-482B-9E74-56CA28062BA8}" type="presParOf" srcId="{C9D7AA9B-B1EC-4DF0-9EDE-E3D6056675B9}" destId="{570AC7F1-33CA-4993-B1AA-BB6FAFC9795C}" srcOrd="2" destOrd="0" presId="urn:microsoft.com/office/officeart/2005/8/layout/hierarchy1"/>
    <dgm:cxn modelId="{894DD346-BB9F-432E-8003-D26EB7742E6B}" type="presParOf" srcId="{C9D7AA9B-B1EC-4DF0-9EDE-E3D6056675B9}" destId="{E2D63961-BA37-4778-A80E-0B2D0495BA99}" srcOrd="3" destOrd="0" presId="urn:microsoft.com/office/officeart/2005/8/layout/hierarchy1"/>
    <dgm:cxn modelId="{6D37E983-B130-454A-9194-236FDD6583BB}" type="presParOf" srcId="{E2D63961-BA37-4778-A80E-0B2D0495BA99}" destId="{2BB803E0-051E-48DB-834F-2049E4050AEB}" srcOrd="0" destOrd="0" presId="urn:microsoft.com/office/officeart/2005/8/layout/hierarchy1"/>
    <dgm:cxn modelId="{9B5FB109-70C8-41B0-9BBC-D6837A6DDF8A}" type="presParOf" srcId="{2BB803E0-051E-48DB-834F-2049E4050AEB}" destId="{F86ED210-E02B-46E5-9E61-9A37CE91E75C}" srcOrd="0" destOrd="0" presId="urn:microsoft.com/office/officeart/2005/8/layout/hierarchy1"/>
    <dgm:cxn modelId="{F9E9E47D-EE13-49B3-858A-5C26541AC78C}" type="presParOf" srcId="{2BB803E0-051E-48DB-834F-2049E4050AEB}" destId="{86458BB3-664D-40EC-B3D9-2C044F155018}" srcOrd="1" destOrd="0" presId="urn:microsoft.com/office/officeart/2005/8/layout/hierarchy1"/>
    <dgm:cxn modelId="{BC3B2083-3202-451B-ACE6-0B813A8E45B8}" type="presParOf" srcId="{E2D63961-BA37-4778-A80E-0B2D0495BA99}" destId="{C3D829D9-EACD-47FA-B784-9DCD2DBAD096}" srcOrd="1" destOrd="0" presId="urn:microsoft.com/office/officeart/2005/8/layout/hierarchy1"/>
    <dgm:cxn modelId="{7FA09B83-BADD-4551-85B1-7F9AAD4416C7}" type="presParOf" srcId="{C9D7AA9B-B1EC-4DF0-9EDE-E3D6056675B9}" destId="{E45923C3-D09B-4B7D-8F51-002B43BFE4CD}" srcOrd="4" destOrd="0" presId="urn:microsoft.com/office/officeart/2005/8/layout/hierarchy1"/>
    <dgm:cxn modelId="{7C52F857-37B9-4077-A640-D5D5B1EF2F9A}" type="presParOf" srcId="{C9D7AA9B-B1EC-4DF0-9EDE-E3D6056675B9}" destId="{F48F7A84-7E9A-463A-A70E-6BF9C6ED3B65}" srcOrd="5" destOrd="0" presId="urn:microsoft.com/office/officeart/2005/8/layout/hierarchy1"/>
    <dgm:cxn modelId="{581F262C-C034-40CB-8D9C-7ACB611F3FE7}" type="presParOf" srcId="{F48F7A84-7E9A-463A-A70E-6BF9C6ED3B65}" destId="{AFE78880-160E-4DAD-8575-C73A74D49C37}" srcOrd="0" destOrd="0" presId="urn:microsoft.com/office/officeart/2005/8/layout/hierarchy1"/>
    <dgm:cxn modelId="{83893200-0B44-4B5F-8E77-D50D000088AD}" type="presParOf" srcId="{AFE78880-160E-4DAD-8575-C73A74D49C37}" destId="{395CEE41-A96E-4550-BB40-447D96FC813C}" srcOrd="0" destOrd="0" presId="urn:microsoft.com/office/officeart/2005/8/layout/hierarchy1"/>
    <dgm:cxn modelId="{DCADB292-C0C9-400B-BD9F-F8FA7FBE6BCB}" type="presParOf" srcId="{AFE78880-160E-4DAD-8575-C73A74D49C37}" destId="{B4309D18-151B-4D14-BD25-6AA55ABE8FAE}" srcOrd="1" destOrd="0" presId="urn:microsoft.com/office/officeart/2005/8/layout/hierarchy1"/>
    <dgm:cxn modelId="{00F626BF-4B19-4C48-BDE3-283EE497F7D1}" type="presParOf" srcId="{F48F7A84-7E9A-463A-A70E-6BF9C6ED3B65}" destId="{8DC7C6D0-B96E-420D-ACEF-87D9D2709D6C}"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B05DD4-7B30-4AFD-BA07-330B1BAEFEC9}">
      <dsp:nvSpPr>
        <dsp:cNvPr id="0" name=""/>
        <dsp:cNvSpPr/>
      </dsp:nvSpPr>
      <dsp:spPr>
        <a:xfrm>
          <a:off x="7398870" y="1433099"/>
          <a:ext cx="2214318" cy="2214431"/>
        </a:xfrm>
        <a:prstGeom prst="ellipse">
          <a:avLst/>
        </a:prstGeom>
        <a:solidFill>
          <a:srgbClr val="20245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7097E14-FEEC-4FB0-B39A-4EF8447C6A86}">
      <dsp:nvSpPr>
        <dsp:cNvPr id="0" name=""/>
        <dsp:cNvSpPr/>
      </dsp:nvSpPr>
      <dsp:spPr>
        <a:xfrm>
          <a:off x="7472934" y="1506926"/>
          <a:ext cx="2067140" cy="2066777"/>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590" tIns="21590" rIns="21590"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Share information about your rights as a program participant</a:t>
          </a:r>
        </a:p>
      </dsp:txBody>
      <dsp:txXfrm>
        <a:off x="7768239" y="1802236"/>
        <a:ext cx="1476528" cy="1476158"/>
      </dsp:txXfrm>
    </dsp:sp>
    <dsp:sp modelId="{7D7D441D-4BF5-4ACC-AE66-86FF546C5AC5}">
      <dsp:nvSpPr>
        <dsp:cNvPr id="0" name=""/>
        <dsp:cNvSpPr/>
      </dsp:nvSpPr>
      <dsp:spPr>
        <a:xfrm rot="2700000">
          <a:off x="5100974" y="1432943"/>
          <a:ext cx="2214354" cy="2214354"/>
        </a:xfrm>
        <a:prstGeom prst="teardrop">
          <a:avLst>
            <a:gd name="adj" fmla="val 100000"/>
          </a:avLst>
        </a:prstGeom>
        <a:solidFill>
          <a:srgbClr val="20245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47C6EAC-2994-426E-A678-299746C17E58}">
      <dsp:nvSpPr>
        <dsp:cNvPr id="0" name=""/>
        <dsp:cNvSpPr/>
      </dsp:nvSpPr>
      <dsp:spPr>
        <a:xfrm>
          <a:off x="5184551" y="1506926"/>
          <a:ext cx="2067140" cy="2066777"/>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590" tIns="21590" rIns="21590"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Share opportunities available to you while participating in the program</a:t>
          </a:r>
        </a:p>
      </dsp:txBody>
      <dsp:txXfrm>
        <a:off x="5479857" y="1802236"/>
        <a:ext cx="1476528" cy="1476158"/>
      </dsp:txXfrm>
    </dsp:sp>
    <dsp:sp modelId="{FDA39985-39D3-4DF2-A80C-7AB67A56C873}">
      <dsp:nvSpPr>
        <dsp:cNvPr id="0" name=""/>
        <dsp:cNvSpPr/>
      </dsp:nvSpPr>
      <dsp:spPr>
        <a:xfrm rot="2700000">
          <a:off x="2822087" y="1432943"/>
          <a:ext cx="2214354" cy="2214354"/>
        </a:xfrm>
        <a:prstGeom prst="teardrop">
          <a:avLst>
            <a:gd name="adj" fmla="val 100000"/>
          </a:avLst>
        </a:prstGeom>
        <a:solidFill>
          <a:srgbClr val="20245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947791A-539B-4362-A8C7-60E949D38BEC}">
      <dsp:nvSpPr>
        <dsp:cNvPr id="0" name=""/>
        <dsp:cNvSpPr/>
      </dsp:nvSpPr>
      <dsp:spPr>
        <a:xfrm>
          <a:off x="2896169" y="1506926"/>
          <a:ext cx="2067140" cy="2066777"/>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590" tIns="21590" rIns="21590"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Share program expectations</a:t>
          </a:r>
        </a:p>
      </dsp:txBody>
      <dsp:txXfrm>
        <a:off x="3191475" y="1802236"/>
        <a:ext cx="1476528" cy="1476158"/>
      </dsp:txXfrm>
    </dsp:sp>
    <dsp:sp modelId="{D7E33F84-2782-478D-9B6C-A227CCD62B29}">
      <dsp:nvSpPr>
        <dsp:cNvPr id="0" name=""/>
        <dsp:cNvSpPr/>
      </dsp:nvSpPr>
      <dsp:spPr>
        <a:xfrm rot="2700000">
          <a:off x="533705" y="1432943"/>
          <a:ext cx="2214354" cy="2214354"/>
        </a:xfrm>
        <a:prstGeom prst="teardrop">
          <a:avLst>
            <a:gd name="adj" fmla="val 100000"/>
          </a:avLst>
        </a:prstGeom>
        <a:solidFill>
          <a:srgbClr val="20245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9D9DB5B-41D1-48EA-A0E3-C99FE3928D6F}">
      <dsp:nvSpPr>
        <dsp:cNvPr id="0" name=""/>
        <dsp:cNvSpPr/>
      </dsp:nvSpPr>
      <dsp:spPr>
        <a:xfrm>
          <a:off x="607787" y="1506926"/>
          <a:ext cx="2067140" cy="2066777"/>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1590" tIns="21590" rIns="21590"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Provide you with information about the SNAP E&amp;T program</a:t>
          </a:r>
        </a:p>
      </dsp:txBody>
      <dsp:txXfrm>
        <a:off x="903092" y="1802236"/>
        <a:ext cx="1476528" cy="147615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A39C89-F05F-45A6-AE59-FBA4C5A45375}">
      <dsp:nvSpPr>
        <dsp:cNvPr id="0" name=""/>
        <dsp:cNvSpPr/>
      </dsp:nvSpPr>
      <dsp:spPr>
        <a:xfrm>
          <a:off x="2047" y="0"/>
          <a:ext cx="3186112" cy="4699234"/>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rtl="0">
            <a:lnSpc>
              <a:spcPct val="90000"/>
            </a:lnSpc>
            <a:spcBef>
              <a:spcPct val="0"/>
            </a:spcBef>
            <a:spcAft>
              <a:spcPct val="35000"/>
            </a:spcAft>
            <a:buNone/>
          </a:pPr>
          <a:r>
            <a:rPr lang="en-US" sz="3100" kern="1200" dirty="0"/>
            <a:t>Medical Limitation</a:t>
          </a:r>
        </a:p>
      </dsp:txBody>
      <dsp:txXfrm>
        <a:off x="2047" y="1879693"/>
        <a:ext cx="3186112" cy="1879693"/>
      </dsp:txXfrm>
    </dsp:sp>
    <dsp:sp modelId="{E1BE0C28-EF37-4BEC-B41C-93C830975548}">
      <dsp:nvSpPr>
        <dsp:cNvPr id="0" name=""/>
        <dsp:cNvSpPr/>
      </dsp:nvSpPr>
      <dsp:spPr>
        <a:xfrm>
          <a:off x="812681" y="281954"/>
          <a:ext cx="1564844" cy="1564844"/>
        </a:xfrm>
        <a:prstGeom prst="ellipse">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132BCB29-4CD1-4FDD-A8A3-511AB51E3685}">
      <dsp:nvSpPr>
        <dsp:cNvPr id="0" name=""/>
        <dsp:cNvSpPr/>
      </dsp:nvSpPr>
      <dsp:spPr>
        <a:xfrm>
          <a:off x="3283743" y="0"/>
          <a:ext cx="3186112" cy="4699234"/>
        </a:xfrm>
        <a:prstGeom prst="roundRect">
          <a:avLst>
            <a:gd name="adj" fmla="val 10000"/>
          </a:avLst>
        </a:prstGeom>
        <a:solidFill>
          <a:srgbClr val="04A65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rtl="0">
            <a:lnSpc>
              <a:spcPct val="90000"/>
            </a:lnSpc>
            <a:spcBef>
              <a:spcPct val="0"/>
            </a:spcBef>
            <a:spcAft>
              <a:spcPct val="35000"/>
            </a:spcAft>
            <a:buNone/>
          </a:pPr>
          <a:r>
            <a:rPr lang="en-US" sz="3100" kern="1200" dirty="0"/>
            <a:t>Substance Abuse Treatment Program</a:t>
          </a:r>
        </a:p>
      </dsp:txBody>
      <dsp:txXfrm>
        <a:off x="3283743" y="1879693"/>
        <a:ext cx="3186112" cy="1879693"/>
      </dsp:txXfrm>
    </dsp:sp>
    <dsp:sp modelId="{137B69EC-F938-43CA-9A10-47A3EB9F133B}">
      <dsp:nvSpPr>
        <dsp:cNvPr id="0" name=""/>
        <dsp:cNvSpPr/>
      </dsp:nvSpPr>
      <dsp:spPr>
        <a:xfrm>
          <a:off x="4094377" y="281954"/>
          <a:ext cx="1564844" cy="1564844"/>
        </a:xfrm>
        <a:prstGeom prst="ellipse">
          <a:avLst/>
        </a:prstGeom>
        <a:blipFill rotWithShape="0">
          <a:blip xmlns:r="http://schemas.openxmlformats.org/officeDocument/2006/relationships" r:embed="rId2"/>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5EB701B-1D68-4C92-B9CF-FCD1861F88AD}">
      <dsp:nvSpPr>
        <dsp:cNvPr id="0" name=""/>
        <dsp:cNvSpPr/>
      </dsp:nvSpPr>
      <dsp:spPr>
        <a:xfrm>
          <a:off x="6565439" y="0"/>
          <a:ext cx="3186112" cy="4699234"/>
        </a:xfrm>
        <a:prstGeom prst="roundRect">
          <a:avLst>
            <a:gd name="adj" fmla="val 10000"/>
          </a:avLst>
        </a:prstGeom>
        <a:solidFill>
          <a:srgbClr val="20245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rtl="0">
            <a:lnSpc>
              <a:spcPct val="90000"/>
            </a:lnSpc>
            <a:spcBef>
              <a:spcPct val="0"/>
            </a:spcBef>
            <a:spcAft>
              <a:spcPct val="35000"/>
            </a:spcAft>
            <a:buNone/>
          </a:pPr>
          <a:r>
            <a:rPr lang="en-US" sz="3100" kern="1200" dirty="0"/>
            <a:t>Mental Health Counseling</a:t>
          </a:r>
        </a:p>
      </dsp:txBody>
      <dsp:txXfrm>
        <a:off x="6565439" y="1879693"/>
        <a:ext cx="3186112" cy="1879693"/>
      </dsp:txXfrm>
    </dsp:sp>
    <dsp:sp modelId="{37214292-C00C-4089-A6DC-991A5DE16E47}">
      <dsp:nvSpPr>
        <dsp:cNvPr id="0" name=""/>
        <dsp:cNvSpPr/>
      </dsp:nvSpPr>
      <dsp:spPr>
        <a:xfrm>
          <a:off x="7376073" y="281954"/>
          <a:ext cx="1564844" cy="1564844"/>
        </a:xfrm>
        <a:prstGeom prst="ellipse">
          <a:avLst/>
        </a:prstGeom>
        <a:blipFill rotWithShape="0">
          <a:blip xmlns:r="http://schemas.openxmlformats.org/officeDocument/2006/relationships" r:embed="rId3"/>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416F6C0-6472-472E-8C8E-D107DFD19D07}">
      <dsp:nvSpPr>
        <dsp:cNvPr id="0" name=""/>
        <dsp:cNvSpPr/>
      </dsp:nvSpPr>
      <dsp:spPr>
        <a:xfrm>
          <a:off x="390144" y="3759387"/>
          <a:ext cx="8973312" cy="704885"/>
        </a:xfrm>
        <a:prstGeom prst="leftRightArrow">
          <a:avLst/>
        </a:prstGeom>
        <a:solidFill>
          <a:srgbClr val="9C9E9D"/>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2C633B-692D-459C-8DDA-716957808B44}">
      <dsp:nvSpPr>
        <dsp:cNvPr id="0" name=""/>
        <dsp:cNvSpPr/>
      </dsp:nvSpPr>
      <dsp:spPr>
        <a:xfrm>
          <a:off x="164119" y="0"/>
          <a:ext cx="2916935" cy="2187701"/>
        </a:xfrm>
        <a:prstGeom prst="upArrow">
          <a:avLst/>
        </a:prstGeom>
        <a:solidFill>
          <a:srgbClr val="20245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D8F8674-5295-4E95-B5CE-DFFBD0852771}">
      <dsp:nvSpPr>
        <dsp:cNvPr id="0" name=""/>
        <dsp:cNvSpPr/>
      </dsp:nvSpPr>
      <dsp:spPr>
        <a:xfrm>
          <a:off x="3168563" y="0"/>
          <a:ext cx="5355336" cy="2187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256" tIns="0" rIns="270256" bIns="270256" numCol="1" spcCol="1270" anchor="ctr" anchorCtr="0">
          <a:noAutofit/>
        </a:bodyPr>
        <a:lstStyle/>
        <a:p>
          <a:pPr marL="0" lvl="0" indent="0" algn="l" defTabSz="1689100" rtl="0">
            <a:lnSpc>
              <a:spcPct val="90000"/>
            </a:lnSpc>
            <a:spcBef>
              <a:spcPct val="0"/>
            </a:spcBef>
            <a:spcAft>
              <a:spcPct val="35000"/>
            </a:spcAft>
            <a:buNone/>
          </a:pPr>
          <a:r>
            <a:rPr lang="en-US" sz="3800" kern="1200" dirty="0"/>
            <a:t>ABAWDs are expected to fulfill all program requirements</a:t>
          </a:r>
        </a:p>
      </dsp:txBody>
      <dsp:txXfrm>
        <a:off x="3168563" y="0"/>
        <a:ext cx="5355336" cy="2187701"/>
      </dsp:txXfrm>
    </dsp:sp>
    <dsp:sp modelId="{B8626663-46CD-4374-B03E-1AEEA79E63C9}">
      <dsp:nvSpPr>
        <dsp:cNvPr id="0" name=""/>
        <dsp:cNvSpPr/>
      </dsp:nvSpPr>
      <dsp:spPr>
        <a:xfrm>
          <a:off x="1039200" y="2370010"/>
          <a:ext cx="2916935" cy="2187701"/>
        </a:xfrm>
        <a:prstGeom prst="downArrow">
          <a:avLst/>
        </a:prstGeom>
        <a:solidFill>
          <a:srgbClr val="20245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D702E46-00BE-43D0-87F5-3628DA6AAF8F}">
      <dsp:nvSpPr>
        <dsp:cNvPr id="0" name=""/>
        <dsp:cNvSpPr/>
      </dsp:nvSpPr>
      <dsp:spPr>
        <a:xfrm>
          <a:off x="4043644" y="2370010"/>
          <a:ext cx="5355336" cy="2187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256" tIns="0" rIns="270256" bIns="270256" numCol="1" spcCol="1270" anchor="ctr" anchorCtr="0">
          <a:noAutofit/>
        </a:bodyPr>
        <a:lstStyle/>
        <a:p>
          <a:pPr marL="0" lvl="0" indent="0" algn="l" defTabSz="1689100" rtl="0">
            <a:lnSpc>
              <a:spcPct val="90000"/>
            </a:lnSpc>
            <a:spcBef>
              <a:spcPct val="0"/>
            </a:spcBef>
            <a:spcAft>
              <a:spcPct val="35000"/>
            </a:spcAft>
            <a:buNone/>
          </a:pPr>
          <a:r>
            <a:rPr lang="en-US" sz="3800" kern="1200" dirty="0"/>
            <a:t>Failure to meet the requirements may result in a loss of your benefits</a:t>
          </a:r>
        </a:p>
      </dsp:txBody>
      <dsp:txXfrm>
        <a:off x="4043644" y="2370010"/>
        <a:ext cx="5355336" cy="218770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7E4BC-8377-4CCD-A8D5-76CA766CD0E8}">
      <dsp:nvSpPr>
        <dsp:cNvPr id="0" name=""/>
        <dsp:cNvSpPr/>
      </dsp:nvSpPr>
      <dsp:spPr>
        <a:xfrm>
          <a:off x="0" y="0"/>
          <a:ext cx="8958943" cy="1474532"/>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solidFill>
                <a:srgbClr val="202452"/>
              </a:solidFill>
            </a:rPr>
            <a:t>First Penalty</a:t>
          </a:r>
        </a:p>
        <a:p>
          <a:pPr marL="228600" lvl="1" indent="-228600" algn="l" defTabSz="1022350">
            <a:lnSpc>
              <a:spcPct val="90000"/>
            </a:lnSpc>
            <a:spcBef>
              <a:spcPct val="0"/>
            </a:spcBef>
            <a:spcAft>
              <a:spcPct val="15000"/>
            </a:spcAft>
            <a:buChar char="•"/>
          </a:pPr>
          <a:r>
            <a:rPr lang="en-US" sz="2300" kern="1200" dirty="0">
              <a:solidFill>
                <a:srgbClr val="202452"/>
              </a:solidFill>
            </a:rPr>
            <a:t>Loss of food assistance for a minimum of one month or until compliance, whichever is longer.</a:t>
          </a:r>
        </a:p>
      </dsp:txBody>
      <dsp:txXfrm>
        <a:off x="1939241" y="0"/>
        <a:ext cx="7019701" cy="1474532"/>
      </dsp:txXfrm>
    </dsp:sp>
    <dsp:sp modelId="{A4930EF8-512F-41FF-BEC9-C6D36F5FC551}">
      <dsp:nvSpPr>
        <dsp:cNvPr id="0" name=""/>
        <dsp:cNvSpPr/>
      </dsp:nvSpPr>
      <dsp:spPr>
        <a:xfrm>
          <a:off x="147453" y="147453"/>
          <a:ext cx="1791788" cy="1179625"/>
        </a:xfrm>
        <a:prstGeom prst="roundRect">
          <a:avLst>
            <a:gd name="adj" fmla="val 10000"/>
          </a:avLst>
        </a:prstGeom>
        <a:blipFill rotWithShape="1">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F8B9C91-DFE6-4CAD-A06E-31FED147C72D}">
      <dsp:nvSpPr>
        <dsp:cNvPr id="0" name=""/>
        <dsp:cNvSpPr/>
      </dsp:nvSpPr>
      <dsp:spPr>
        <a:xfrm>
          <a:off x="0" y="1621985"/>
          <a:ext cx="8958943" cy="1474532"/>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solidFill>
                <a:srgbClr val="202452"/>
              </a:solidFill>
            </a:rPr>
            <a:t>Second Penalty</a:t>
          </a:r>
        </a:p>
        <a:p>
          <a:pPr marL="228600" lvl="1" indent="-228600" algn="l" defTabSz="1022350">
            <a:lnSpc>
              <a:spcPct val="90000"/>
            </a:lnSpc>
            <a:spcBef>
              <a:spcPct val="0"/>
            </a:spcBef>
            <a:spcAft>
              <a:spcPct val="15000"/>
            </a:spcAft>
            <a:buChar char="•"/>
          </a:pPr>
          <a:r>
            <a:rPr lang="en-US" sz="2300" kern="1200" dirty="0">
              <a:solidFill>
                <a:srgbClr val="202452"/>
              </a:solidFill>
            </a:rPr>
            <a:t>Loss of food assistance for a minimum of three months or until you comply, whichever is longer</a:t>
          </a:r>
        </a:p>
      </dsp:txBody>
      <dsp:txXfrm>
        <a:off x="1939241" y="1621985"/>
        <a:ext cx="7019701" cy="1474532"/>
      </dsp:txXfrm>
    </dsp:sp>
    <dsp:sp modelId="{176356A4-9CE2-4A34-B10A-FAB584AB9FBE}">
      <dsp:nvSpPr>
        <dsp:cNvPr id="0" name=""/>
        <dsp:cNvSpPr/>
      </dsp:nvSpPr>
      <dsp:spPr>
        <a:xfrm>
          <a:off x="147453" y="1769438"/>
          <a:ext cx="1791788" cy="1179625"/>
        </a:xfrm>
        <a:prstGeom prst="roundRect">
          <a:avLst>
            <a:gd name="adj" fmla="val 10000"/>
          </a:avLst>
        </a:prstGeom>
        <a:blipFill rotWithShape="1">
          <a:blip xmlns:r="http://schemas.openxmlformats.org/officeDocument/2006/relationships" r:embed="rId2"/>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1895CB4-124F-438D-AD12-E44033EB0996}">
      <dsp:nvSpPr>
        <dsp:cNvPr id="0" name=""/>
        <dsp:cNvSpPr/>
      </dsp:nvSpPr>
      <dsp:spPr>
        <a:xfrm>
          <a:off x="0" y="3243970"/>
          <a:ext cx="8958943" cy="1474532"/>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solidFill>
                <a:srgbClr val="202452"/>
              </a:solidFill>
            </a:rPr>
            <a:t>Third Penalty</a:t>
          </a:r>
        </a:p>
        <a:p>
          <a:pPr marL="228600" lvl="1" indent="-228600" algn="l" defTabSz="1022350">
            <a:lnSpc>
              <a:spcPct val="90000"/>
            </a:lnSpc>
            <a:spcBef>
              <a:spcPct val="0"/>
            </a:spcBef>
            <a:spcAft>
              <a:spcPct val="15000"/>
            </a:spcAft>
            <a:buChar char="•"/>
          </a:pPr>
          <a:r>
            <a:rPr lang="en-US" sz="2300" kern="1200" dirty="0">
              <a:solidFill>
                <a:srgbClr val="202452"/>
              </a:solidFill>
            </a:rPr>
            <a:t>Loss of food assistance for six months or until you comply, whichever is longer</a:t>
          </a:r>
        </a:p>
      </dsp:txBody>
      <dsp:txXfrm>
        <a:off x="1939241" y="3243970"/>
        <a:ext cx="7019701" cy="1474532"/>
      </dsp:txXfrm>
    </dsp:sp>
    <dsp:sp modelId="{19CC9382-F6FC-4F44-9E11-6DFDB3C175CF}">
      <dsp:nvSpPr>
        <dsp:cNvPr id="0" name=""/>
        <dsp:cNvSpPr/>
      </dsp:nvSpPr>
      <dsp:spPr>
        <a:xfrm>
          <a:off x="147453" y="3391424"/>
          <a:ext cx="1791788" cy="1179625"/>
        </a:xfrm>
        <a:prstGeom prst="roundRect">
          <a:avLst>
            <a:gd name="adj" fmla="val 10000"/>
          </a:avLst>
        </a:prstGeom>
        <a:blipFill rotWithShape="1">
          <a:blip xmlns:r="http://schemas.openxmlformats.org/officeDocument/2006/relationships" r:embed="rId3"/>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2D837-AA84-4AD4-8393-D6C753172798}">
      <dsp:nvSpPr>
        <dsp:cNvPr id="0" name=""/>
        <dsp:cNvSpPr/>
      </dsp:nvSpPr>
      <dsp:spPr>
        <a:xfrm>
          <a:off x="3221713" y="1997992"/>
          <a:ext cx="2667915" cy="2667915"/>
        </a:xfrm>
        <a:prstGeom prst="ellipse">
          <a:avLst/>
        </a:prstGeom>
        <a:solidFill>
          <a:srgbClr val="20245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dirty="0"/>
            <a:t>Level 1 Sanction</a:t>
          </a:r>
        </a:p>
      </dsp:txBody>
      <dsp:txXfrm>
        <a:off x="3612420" y="2388699"/>
        <a:ext cx="1886501" cy="1886501"/>
      </dsp:txXfrm>
    </dsp:sp>
    <dsp:sp modelId="{CDA50620-DCE0-4FDE-A730-80395081DD90}">
      <dsp:nvSpPr>
        <dsp:cNvPr id="0" name=""/>
        <dsp:cNvSpPr/>
      </dsp:nvSpPr>
      <dsp:spPr>
        <a:xfrm rot="12900000">
          <a:off x="1049034" y="1379263"/>
          <a:ext cx="2521722" cy="760355"/>
        </a:xfrm>
        <a:prstGeom prst="leftArrow">
          <a:avLst>
            <a:gd name="adj1" fmla="val 60000"/>
            <a:gd name="adj2" fmla="val 50000"/>
          </a:avLst>
        </a:prstGeom>
        <a:solidFill>
          <a:srgbClr val="04A651"/>
        </a:soli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87812DB-BA2E-4DC3-8BB2-A9FD77801FEC}">
      <dsp:nvSpPr>
        <dsp:cNvPr id="0" name=""/>
        <dsp:cNvSpPr/>
      </dsp:nvSpPr>
      <dsp:spPr>
        <a:xfrm>
          <a:off x="9798" y="22433"/>
          <a:ext cx="2534519" cy="2027615"/>
        </a:xfrm>
        <a:prstGeom prst="roundRect">
          <a:avLst>
            <a:gd name="adj" fmla="val 10000"/>
          </a:avLst>
        </a:prstGeom>
        <a:solidFill>
          <a:srgbClr val="04A65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5245" tIns="55245" rIns="55245" bIns="55245" numCol="1" spcCol="1270" anchor="ctr" anchorCtr="0">
          <a:noAutofit/>
        </a:bodyPr>
        <a:lstStyle/>
        <a:p>
          <a:pPr marL="0" lvl="0" indent="0" algn="ctr" defTabSz="1289050">
            <a:lnSpc>
              <a:spcPct val="90000"/>
            </a:lnSpc>
            <a:spcBef>
              <a:spcPct val="0"/>
            </a:spcBef>
            <a:spcAft>
              <a:spcPct val="35000"/>
            </a:spcAft>
            <a:buNone/>
          </a:pPr>
          <a:r>
            <a:rPr lang="en-US" sz="2900" kern="1200" dirty="0"/>
            <a:t>Never been sanctioned or first time being sanctioned</a:t>
          </a:r>
        </a:p>
      </dsp:txBody>
      <dsp:txXfrm>
        <a:off x="69185" y="81820"/>
        <a:ext cx="2415745" cy="1908841"/>
      </dsp:txXfrm>
    </dsp:sp>
    <dsp:sp modelId="{AB0C6E28-B45B-4CF5-8623-33E59862282A}">
      <dsp:nvSpPr>
        <dsp:cNvPr id="0" name=""/>
        <dsp:cNvSpPr/>
      </dsp:nvSpPr>
      <dsp:spPr>
        <a:xfrm rot="19500000">
          <a:off x="5540585" y="1379263"/>
          <a:ext cx="2521722" cy="760355"/>
        </a:xfrm>
        <a:prstGeom prst="leftArrow">
          <a:avLst>
            <a:gd name="adj1" fmla="val 60000"/>
            <a:gd name="adj2" fmla="val 50000"/>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7D9885F-EBB8-441E-8E9B-91859B8ADD36}">
      <dsp:nvSpPr>
        <dsp:cNvPr id="0" name=""/>
        <dsp:cNvSpPr/>
      </dsp:nvSpPr>
      <dsp:spPr>
        <a:xfrm>
          <a:off x="6567024" y="22433"/>
          <a:ext cx="2534519" cy="2027615"/>
        </a:xfrm>
        <a:prstGeom prst="roundRect">
          <a:avLst>
            <a:gd name="adj" fmla="val 10000"/>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5245" tIns="55245" rIns="55245" bIns="55245" numCol="1" spcCol="1270" anchor="ctr" anchorCtr="0">
          <a:noAutofit/>
        </a:bodyPr>
        <a:lstStyle/>
        <a:p>
          <a:pPr marL="0" lvl="0" indent="0" algn="ctr" defTabSz="1289050">
            <a:lnSpc>
              <a:spcPct val="90000"/>
            </a:lnSpc>
            <a:spcBef>
              <a:spcPct val="0"/>
            </a:spcBef>
            <a:spcAft>
              <a:spcPct val="35000"/>
            </a:spcAft>
            <a:buNone/>
          </a:pPr>
          <a:r>
            <a:rPr lang="en-US" sz="2900" kern="1200" dirty="0"/>
            <a:t>Previous level 1 sanction was ended due to good cause</a:t>
          </a:r>
        </a:p>
      </dsp:txBody>
      <dsp:txXfrm>
        <a:off x="6626411" y="81820"/>
        <a:ext cx="2415745" cy="190884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2D837-AA84-4AD4-8393-D6C753172798}">
      <dsp:nvSpPr>
        <dsp:cNvPr id="0" name=""/>
        <dsp:cNvSpPr/>
      </dsp:nvSpPr>
      <dsp:spPr>
        <a:xfrm>
          <a:off x="3163265" y="1900664"/>
          <a:ext cx="2682258" cy="2682258"/>
        </a:xfrm>
        <a:prstGeom prst="ellipse">
          <a:avLst/>
        </a:prstGeom>
        <a:solidFill>
          <a:srgbClr val="20245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dirty="0"/>
            <a:t>Level 2 Sanction</a:t>
          </a:r>
        </a:p>
      </dsp:txBody>
      <dsp:txXfrm>
        <a:off x="3556073" y="2293472"/>
        <a:ext cx="1896642" cy="1896642"/>
      </dsp:txXfrm>
    </dsp:sp>
    <dsp:sp modelId="{CDA50620-DCE0-4FDE-A730-80395081DD90}">
      <dsp:nvSpPr>
        <dsp:cNvPr id="0" name=""/>
        <dsp:cNvSpPr/>
      </dsp:nvSpPr>
      <dsp:spPr>
        <a:xfrm rot="12925087">
          <a:off x="1099665" y="1561778"/>
          <a:ext cx="2428081" cy="764443"/>
        </a:xfrm>
        <a:prstGeom prst="leftArrow">
          <a:avLst>
            <a:gd name="adj1" fmla="val 60000"/>
            <a:gd name="adj2" fmla="val 50000"/>
          </a:avLst>
        </a:prstGeom>
        <a:solidFill>
          <a:srgbClr val="04A651"/>
        </a:solidFill>
        <a:ln>
          <a:solidFill>
            <a:srgbClr val="202452"/>
          </a:solid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87812DB-BA2E-4DC3-8BB2-A9FD77801FEC}">
      <dsp:nvSpPr>
        <dsp:cNvPr id="0" name=""/>
        <dsp:cNvSpPr/>
      </dsp:nvSpPr>
      <dsp:spPr>
        <a:xfrm>
          <a:off x="0" y="0"/>
          <a:ext cx="2635063" cy="1950982"/>
        </a:xfrm>
        <a:prstGeom prst="roundRect">
          <a:avLst>
            <a:gd name="adj" fmla="val 10000"/>
          </a:avLst>
        </a:prstGeom>
        <a:solidFill>
          <a:srgbClr val="04A65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Previous sanction was a level 1 and no good cause</a:t>
          </a:r>
        </a:p>
      </dsp:txBody>
      <dsp:txXfrm>
        <a:off x="57142" y="57142"/>
        <a:ext cx="2520779" cy="1836698"/>
      </dsp:txXfrm>
    </dsp:sp>
    <dsp:sp modelId="{7D9FF7D5-1313-4BEB-A4A6-5EE75644B2FB}">
      <dsp:nvSpPr>
        <dsp:cNvPr id="0" name=""/>
        <dsp:cNvSpPr/>
      </dsp:nvSpPr>
      <dsp:spPr>
        <a:xfrm rot="19508586">
          <a:off x="5501541" y="1648528"/>
          <a:ext cx="2303538" cy="764443"/>
        </a:xfrm>
        <a:prstGeom prst="leftArrow">
          <a:avLst>
            <a:gd name="adj1" fmla="val 60000"/>
            <a:gd name="adj2" fmla="val 50000"/>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C07E4A7-10D3-4839-B8F9-96C195AABA2E}">
      <dsp:nvSpPr>
        <dsp:cNvPr id="0" name=""/>
        <dsp:cNvSpPr/>
      </dsp:nvSpPr>
      <dsp:spPr>
        <a:xfrm>
          <a:off x="6136088" y="-53927"/>
          <a:ext cx="2938139" cy="2272130"/>
        </a:xfrm>
        <a:prstGeom prst="roundRect">
          <a:avLst>
            <a:gd name="adj" fmla="val 10000"/>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Previous level 2 sanction was ended due to good cause</a:t>
          </a:r>
        </a:p>
      </dsp:txBody>
      <dsp:txXfrm>
        <a:off x="6202636" y="12621"/>
        <a:ext cx="2805043" cy="213903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70366-C4AB-4BEF-B109-BED3B4D0657B}">
      <dsp:nvSpPr>
        <dsp:cNvPr id="0" name=""/>
        <dsp:cNvSpPr/>
      </dsp:nvSpPr>
      <dsp:spPr>
        <a:xfrm>
          <a:off x="1558" y="1316568"/>
          <a:ext cx="2066105" cy="2066105"/>
        </a:xfrm>
        <a:prstGeom prst="ellipse">
          <a:avLst/>
        </a:prstGeom>
        <a:solidFill>
          <a:srgbClr val="04A65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Previous level 2 sanction</a:t>
          </a:r>
        </a:p>
      </dsp:txBody>
      <dsp:txXfrm>
        <a:off x="304132" y="1619142"/>
        <a:ext cx="1460957" cy="1460957"/>
      </dsp:txXfrm>
    </dsp:sp>
    <dsp:sp modelId="{E49B501C-633B-495C-AD0E-A7FA24576AAA}">
      <dsp:nvSpPr>
        <dsp:cNvPr id="0" name=""/>
        <dsp:cNvSpPr/>
      </dsp:nvSpPr>
      <dsp:spPr>
        <a:xfrm>
          <a:off x="2235431" y="1750450"/>
          <a:ext cx="1198341" cy="1198341"/>
        </a:xfrm>
        <a:prstGeom prst="mathPlus">
          <a:avLst/>
        </a:prstGeom>
        <a:solidFill>
          <a:srgbClr val="04A651"/>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2394271" y="2208696"/>
        <a:ext cx="880661" cy="281849"/>
      </dsp:txXfrm>
    </dsp:sp>
    <dsp:sp modelId="{036C236B-5339-4804-A6EF-A305A2B55A8C}">
      <dsp:nvSpPr>
        <dsp:cNvPr id="0" name=""/>
        <dsp:cNvSpPr/>
      </dsp:nvSpPr>
      <dsp:spPr>
        <a:xfrm>
          <a:off x="3601540" y="1316568"/>
          <a:ext cx="2066105" cy="2066105"/>
        </a:xfrm>
        <a:prstGeom prst="ellipse">
          <a:avLst/>
        </a:prstGeom>
        <a:solidFill>
          <a:srgbClr val="20245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No good cause</a:t>
          </a:r>
        </a:p>
      </dsp:txBody>
      <dsp:txXfrm>
        <a:off x="3904114" y="1619142"/>
        <a:ext cx="1460957" cy="1460957"/>
      </dsp:txXfrm>
    </dsp:sp>
    <dsp:sp modelId="{E03F3815-8632-442C-8B42-BF262B7BEFDF}">
      <dsp:nvSpPr>
        <dsp:cNvPr id="0" name=""/>
        <dsp:cNvSpPr/>
      </dsp:nvSpPr>
      <dsp:spPr>
        <a:xfrm>
          <a:off x="5835413" y="1750450"/>
          <a:ext cx="1198341" cy="1198341"/>
        </a:xfrm>
        <a:prstGeom prst="mathEqual">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5994253" y="1997308"/>
        <a:ext cx="880661" cy="704625"/>
      </dsp:txXfrm>
    </dsp:sp>
    <dsp:sp modelId="{E79C3410-7B2C-4BD7-BD37-45689912E51F}">
      <dsp:nvSpPr>
        <dsp:cNvPr id="0" name=""/>
        <dsp:cNvSpPr/>
      </dsp:nvSpPr>
      <dsp:spPr>
        <a:xfrm>
          <a:off x="7201522" y="1316568"/>
          <a:ext cx="2066105" cy="2066105"/>
        </a:xfrm>
        <a:prstGeom prst="ellips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Level 3 sanction</a:t>
          </a:r>
        </a:p>
      </dsp:txBody>
      <dsp:txXfrm>
        <a:off x="7504096" y="1619142"/>
        <a:ext cx="1460957" cy="146095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A60CE1-3484-41F6-896F-B14CE84CC2B0}">
      <dsp:nvSpPr>
        <dsp:cNvPr id="0" name=""/>
        <dsp:cNvSpPr/>
      </dsp:nvSpPr>
      <dsp:spPr>
        <a:xfrm>
          <a:off x="0" y="0"/>
          <a:ext cx="9372600" cy="1071964"/>
        </a:xfrm>
        <a:prstGeom prst="roundRect">
          <a:avLst>
            <a:gd name="adj" fmla="val 10000"/>
          </a:avLst>
        </a:prstGeom>
        <a:solidFill>
          <a:srgbClr val="04A65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Vocational Training</a:t>
          </a:r>
        </a:p>
      </dsp:txBody>
      <dsp:txXfrm>
        <a:off x="1981716" y="0"/>
        <a:ext cx="7390883" cy="1071964"/>
      </dsp:txXfrm>
    </dsp:sp>
    <dsp:sp modelId="{8E5444F3-F52C-4259-8F63-16DBA35860D1}">
      <dsp:nvSpPr>
        <dsp:cNvPr id="0" name=""/>
        <dsp:cNvSpPr/>
      </dsp:nvSpPr>
      <dsp:spPr>
        <a:xfrm>
          <a:off x="107196" y="107196"/>
          <a:ext cx="1874520" cy="857571"/>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A14950A7-DD9A-4E44-B37B-B6291FA84DA9}">
      <dsp:nvSpPr>
        <dsp:cNvPr id="0" name=""/>
        <dsp:cNvSpPr/>
      </dsp:nvSpPr>
      <dsp:spPr>
        <a:xfrm>
          <a:off x="0" y="1179160"/>
          <a:ext cx="9372600" cy="1071964"/>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Job Search</a:t>
          </a:r>
        </a:p>
      </dsp:txBody>
      <dsp:txXfrm>
        <a:off x="1981716" y="1179160"/>
        <a:ext cx="7390883" cy="1071964"/>
      </dsp:txXfrm>
    </dsp:sp>
    <dsp:sp modelId="{DA533855-D646-409A-85A8-3AEA459AF8D0}">
      <dsp:nvSpPr>
        <dsp:cNvPr id="0" name=""/>
        <dsp:cNvSpPr/>
      </dsp:nvSpPr>
      <dsp:spPr>
        <a:xfrm>
          <a:off x="107196" y="1286356"/>
          <a:ext cx="1874520" cy="857571"/>
        </a:xfrm>
        <a:prstGeom prst="roundRect">
          <a:avLst>
            <a:gd name="adj" fmla="val 10000"/>
          </a:avLst>
        </a:prstGeom>
        <a:blipFill rotWithShape="0">
          <a:blip xmlns:r="http://schemas.openxmlformats.org/officeDocument/2006/relationships" r:embed="rId2"/>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69E5AB33-92B3-482A-82F7-9F418C831577}">
      <dsp:nvSpPr>
        <dsp:cNvPr id="0" name=""/>
        <dsp:cNvSpPr/>
      </dsp:nvSpPr>
      <dsp:spPr>
        <a:xfrm>
          <a:off x="0" y="2358320"/>
          <a:ext cx="9372600" cy="1071964"/>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solidFill>
                <a:srgbClr val="202452"/>
              </a:solidFill>
            </a:rPr>
            <a:t>Work Experience</a:t>
          </a:r>
        </a:p>
      </dsp:txBody>
      <dsp:txXfrm>
        <a:off x="1981716" y="2358320"/>
        <a:ext cx="7390883" cy="1071964"/>
      </dsp:txXfrm>
    </dsp:sp>
    <dsp:sp modelId="{2E3DE7E5-E09E-477B-839E-B594021841F8}">
      <dsp:nvSpPr>
        <dsp:cNvPr id="0" name=""/>
        <dsp:cNvSpPr/>
      </dsp:nvSpPr>
      <dsp:spPr>
        <a:xfrm>
          <a:off x="107196" y="2465517"/>
          <a:ext cx="1874520" cy="857571"/>
        </a:xfrm>
        <a:prstGeom prst="roundRect">
          <a:avLst>
            <a:gd name="adj" fmla="val 10000"/>
          </a:avLst>
        </a:prstGeom>
        <a:blipFill rotWithShape="0">
          <a:blip xmlns:r="http://schemas.openxmlformats.org/officeDocument/2006/relationships" r:embed="rId3"/>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10B3E4B-6E72-4496-B1D3-366F3F40E71B}">
      <dsp:nvSpPr>
        <dsp:cNvPr id="0" name=""/>
        <dsp:cNvSpPr/>
      </dsp:nvSpPr>
      <dsp:spPr>
        <a:xfrm>
          <a:off x="0" y="3537481"/>
          <a:ext cx="9372600" cy="1071964"/>
        </a:xfrm>
        <a:prstGeom prst="roundRect">
          <a:avLst>
            <a:gd name="adj" fmla="val 10000"/>
          </a:avLst>
        </a:prstGeom>
        <a:solidFill>
          <a:srgbClr val="20245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Getting your High School diploma or GED</a:t>
          </a:r>
        </a:p>
      </dsp:txBody>
      <dsp:txXfrm>
        <a:off x="1981716" y="3537481"/>
        <a:ext cx="7390883" cy="1071964"/>
      </dsp:txXfrm>
    </dsp:sp>
    <dsp:sp modelId="{56EEBEF3-EE2B-4CCD-8082-3F6A7762EC3C}">
      <dsp:nvSpPr>
        <dsp:cNvPr id="0" name=""/>
        <dsp:cNvSpPr/>
      </dsp:nvSpPr>
      <dsp:spPr>
        <a:xfrm>
          <a:off x="107196" y="3644677"/>
          <a:ext cx="1874520" cy="857571"/>
        </a:xfrm>
        <a:prstGeom prst="roundRect">
          <a:avLst>
            <a:gd name="adj" fmla="val 10000"/>
          </a:avLst>
        </a:prstGeom>
        <a:blipFill rotWithShape="0">
          <a:blip xmlns:r="http://schemas.openxmlformats.org/officeDocument/2006/relationships" r:embed="rId4"/>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A146FC-D3FD-490A-8A0C-83F1FE733476}">
      <dsp:nvSpPr>
        <dsp:cNvPr id="0" name=""/>
        <dsp:cNvSpPr/>
      </dsp:nvSpPr>
      <dsp:spPr>
        <a:xfrm rot="10800000">
          <a:off x="2327515" y="815965"/>
          <a:ext cx="6160389" cy="3103353"/>
        </a:xfrm>
        <a:prstGeom prst="homePlate">
          <a:avLst/>
        </a:prstGeom>
        <a:solidFill>
          <a:srgbClr val="04A65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68493" tIns="118110" rIns="220472" bIns="118110" numCol="1" spcCol="1270" anchor="ctr" anchorCtr="0">
          <a:noAutofit/>
        </a:bodyPr>
        <a:lstStyle/>
        <a:p>
          <a:pPr marL="0" lvl="0" indent="0" algn="ctr" defTabSz="1377950" rtl="0">
            <a:lnSpc>
              <a:spcPct val="90000"/>
            </a:lnSpc>
            <a:spcBef>
              <a:spcPct val="0"/>
            </a:spcBef>
            <a:spcAft>
              <a:spcPct val="35000"/>
            </a:spcAft>
            <a:buNone/>
          </a:pPr>
          <a:r>
            <a:rPr lang="en-US" sz="3100" kern="1200" dirty="0"/>
            <a:t>If at any time you don’t agree with a decision on your SNAP case, including program services, you may file a complaint or grievance</a:t>
          </a:r>
        </a:p>
      </dsp:txBody>
      <dsp:txXfrm rot="10800000">
        <a:off x="3103353" y="815965"/>
        <a:ext cx="5384551" cy="3103353"/>
      </dsp:txXfrm>
    </dsp:sp>
    <dsp:sp modelId="{B2A1A561-6553-4BF9-BB53-D81D96E61494}">
      <dsp:nvSpPr>
        <dsp:cNvPr id="0" name=""/>
        <dsp:cNvSpPr/>
      </dsp:nvSpPr>
      <dsp:spPr>
        <a:xfrm>
          <a:off x="775838" y="815965"/>
          <a:ext cx="3103353" cy="3103353"/>
        </a:xfrm>
        <a:prstGeom prst="ellipse">
          <a:avLst/>
        </a:prstGeom>
        <a:blipFill rotWithShape="0">
          <a:blip xmlns:r="http://schemas.openxmlformats.org/officeDocument/2006/relationships" r:embed="rId1"/>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FF789E-3D10-47FF-BF58-B594835C4372}">
      <dsp:nvSpPr>
        <dsp:cNvPr id="0" name=""/>
        <dsp:cNvSpPr/>
      </dsp:nvSpPr>
      <dsp:spPr>
        <a:xfrm>
          <a:off x="1199667" y="1762"/>
          <a:ext cx="1908385" cy="954192"/>
        </a:xfrm>
        <a:prstGeom prst="roundRect">
          <a:avLst>
            <a:gd name="adj" fmla="val 10000"/>
          </a:avLst>
        </a:prstGeom>
        <a:solidFill>
          <a:srgbClr val="E2C549"/>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rtl="0">
            <a:lnSpc>
              <a:spcPct val="90000"/>
            </a:lnSpc>
            <a:spcBef>
              <a:spcPct val="0"/>
            </a:spcBef>
            <a:spcAft>
              <a:spcPct val="35000"/>
            </a:spcAft>
            <a:buNone/>
          </a:pPr>
          <a:r>
            <a:rPr lang="en-US" sz="2300" kern="1200" dirty="0"/>
            <a:t>The LWDB will</a:t>
          </a:r>
        </a:p>
      </dsp:txBody>
      <dsp:txXfrm>
        <a:off x="1227614" y="29709"/>
        <a:ext cx="1852491" cy="898298"/>
      </dsp:txXfrm>
    </dsp:sp>
    <dsp:sp modelId="{F16DEE96-7D00-426E-BF78-0E7198B2A82B}">
      <dsp:nvSpPr>
        <dsp:cNvPr id="0" name=""/>
        <dsp:cNvSpPr/>
      </dsp:nvSpPr>
      <dsp:spPr>
        <a:xfrm>
          <a:off x="1390506" y="955955"/>
          <a:ext cx="190838" cy="715644"/>
        </a:xfrm>
        <a:custGeom>
          <a:avLst/>
          <a:gdLst/>
          <a:ahLst/>
          <a:cxnLst/>
          <a:rect l="0" t="0" r="0" b="0"/>
          <a:pathLst>
            <a:path>
              <a:moveTo>
                <a:pt x="0" y="0"/>
              </a:moveTo>
              <a:lnTo>
                <a:pt x="0" y="715644"/>
              </a:lnTo>
              <a:lnTo>
                <a:pt x="190838" y="715644"/>
              </a:lnTo>
            </a:path>
          </a:pathLst>
        </a:custGeom>
        <a:noFill/>
        <a:ln w="12700" cap="flat" cmpd="sng" algn="ctr">
          <a:solidFill>
            <a:srgbClr val="202452"/>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03F991F-E1A3-4A0D-8C2D-25F964510BF9}">
      <dsp:nvSpPr>
        <dsp:cNvPr id="0" name=""/>
        <dsp:cNvSpPr/>
      </dsp:nvSpPr>
      <dsp:spPr>
        <a:xfrm>
          <a:off x="1581344" y="1194503"/>
          <a:ext cx="1526708" cy="954192"/>
        </a:xfrm>
        <a:prstGeom prst="roundRect">
          <a:avLst>
            <a:gd name="adj" fmla="val 10000"/>
          </a:avLst>
        </a:prstGeom>
        <a:solidFill>
          <a:schemeClr val="lt1">
            <a:alpha val="90000"/>
            <a:hueOff val="0"/>
            <a:satOff val="0"/>
            <a:lumOff val="0"/>
            <a:alphaOff val="0"/>
          </a:schemeClr>
        </a:solidFill>
        <a:ln w="6350" cap="flat" cmpd="sng" algn="ctr">
          <a:solidFill>
            <a:srgbClr val="E2C549"/>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202452"/>
              </a:solidFill>
            </a:rPr>
            <a:t>Designate the hearing officer(s)</a:t>
          </a:r>
        </a:p>
      </dsp:txBody>
      <dsp:txXfrm>
        <a:off x="1609291" y="1222450"/>
        <a:ext cx="1470814" cy="898298"/>
      </dsp:txXfrm>
    </dsp:sp>
    <dsp:sp modelId="{331C5101-E05D-445E-9F95-DA53287AC29A}">
      <dsp:nvSpPr>
        <dsp:cNvPr id="0" name=""/>
        <dsp:cNvSpPr/>
      </dsp:nvSpPr>
      <dsp:spPr>
        <a:xfrm>
          <a:off x="1390506" y="955955"/>
          <a:ext cx="190838" cy="1908385"/>
        </a:xfrm>
        <a:custGeom>
          <a:avLst/>
          <a:gdLst/>
          <a:ahLst/>
          <a:cxnLst/>
          <a:rect l="0" t="0" r="0" b="0"/>
          <a:pathLst>
            <a:path>
              <a:moveTo>
                <a:pt x="0" y="0"/>
              </a:moveTo>
              <a:lnTo>
                <a:pt x="0" y="1908385"/>
              </a:lnTo>
              <a:lnTo>
                <a:pt x="190838" y="1908385"/>
              </a:lnTo>
            </a:path>
          </a:pathLst>
        </a:custGeom>
        <a:noFill/>
        <a:ln w="12700" cap="flat" cmpd="sng" algn="ctr">
          <a:solidFill>
            <a:srgbClr val="202452"/>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5121779-C868-42F8-9BE7-0E17E97EDD56}">
      <dsp:nvSpPr>
        <dsp:cNvPr id="0" name=""/>
        <dsp:cNvSpPr/>
      </dsp:nvSpPr>
      <dsp:spPr>
        <a:xfrm>
          <a:off x="1581344" y="2387244"/>
          <a:ext cx="1526708" cy="954192"/>
        </a:xfrm>
        <a:prstGeom prst="roundRect">
          <a:avLst>
            <a:gd name="adj" fmla="val 10000"/>
          </a:avLst>
        </a:prstGeom>
        <a:solidFill>
          <a:schemeClr val="lt1">
            <a:alpha val="90000"/>
            <a:hueOff val="0"/>
            <a:satOff val="0"/>
            <a:lumOff val="0"/>
            <a:alphaOff val="0"/>
          </a:schemeClr>
        </a:solidFill>
        <a:ln w="6350" cap="flat" cmpd="sng" algn="ctr">
          <a:solidFill>
            <a:srgbClr val="E2C549"/>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202452"/>
              </a:solidFill>
            </a:rPr>
            <a:t>Schedule the hearing</a:t>
          </a:r>
        </a:p>
      </dsp:txBody>
      <dsp:txXfrm>
        <a:off x="1609291" y="2415191"/>
        <a:ext cx="1470814" cy="898298"/>
      </dsp:txXfrm>
    </dsp:sp>
    <dsp:sp modelId="{8F767C21-242C-46D2-B071-2A5F8FEC5671}">
      <dsp:nvSpPr>
        <dsp:cNvPr id="0" name=""/>
        <dsp:cNvSpPr/>
      </dsp:nvSpPr>
      <dsp:spPr>
        <a:xfrm>
          <a:off x="1390506" y="955955"/>
          <a:ext cx="190838" cy="3101127"/>
        </a:xfrm>
        <a:custGeom>
          <a:avLst/>
          <a:gdLst/>
          <a:ahLst/>
          <a:cxnLst/>
          <a:rect l="0" t="0" r="0" b="0"/>
          <a:pathLst>
            <a:path>
              <a:moveTo>
                <a:pt x="0" y="0"/>
              </a:moveTo>
              <a:lnTo>
                <a:pt x="0" y="3101127"/>
              </a:lnTo>
              <a:lnTo>
                <a:pt x="190838" y="3101127"/>
              </a:lnTo>
            </a:path>
          </a:pathLst>
        </a:custGeom>
        <a:noFill/>
        <a:ln w="12700" cap="flat" cmpd="sng" algn="ctr">
          <a:solidFill>
            <a:srgbClr val="202452"/>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F189F0E-FC43-4F58-961F-41B92F8908AB}">
      <dsp:nvSpPr>
        <dsp:cNvPr id="0" name=""/>
        <dsp:cNvSpPr/>
      </dsp:nvSpPr>
      <dsp:spPr>
        <a:xfrm>
          <a:off x="1581344" y="3579985"/>
          <a:ext cx="1526708" cy="954192"/>
        </a:xfrm>
        <a:prstGeom prst="roundRect">
          <a:avLst>
            <a:gd name="adj" fmla="val 10000"/>
          </a:avLst>
        </a:prstGeom>
        <a:solidFill>
          <a:schemeClr val="lt1">
            <a:alpha val="90000"/>
            <a:hueOff val="0"/>
            <a:satOff val="0"/>
            <a:lumOff val="0"/>
            <a:alphaOff val="0"/>
          </a:schemeClr>
        </a:solidFill>
        <a:ln w="6350" cap="flat" cmpd="sng" algn="ctr">
          <a:solidFill>
            <a:srgbClr val="E2C549"/>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t" anchorCtr="0">
          <a:noAutofit/>
        </a:bodyPr>
        <a:lstStyle/>
        <a:p>
          <a:pPr marL="0" lvl="0" indent="0" algn="l" defTabSz="800100" rtl="0">
            <a:lnSpc>
              <a:spcPct val="90000"/>
            </a:lnSpc>
            <a:spcBef>
              <a:spcPct val="0"/>
            </a:spcBef>
            <a:spcAft>
              <a:spcPct val="35000"/>
            </a:spcAft>
            <a:buNone/>
          </a:pPr>
          <a:r>
            <a:rPr lang="en-US" sz="1800" kern="1200" dirty="0">
              <a:solidFill>
                <a:srgbClr val="202452"/>
              </a:solidFill>
            </a:rPr>
            <a:t>Notify you via hearing notice</a:t>
          </a:r>
        </a:p>
        <a:p>
          <a:pPr marL="114300" lvl="1" indent="-114300" algn="l" defTabSz="622300" rtl="0">
            <a:lnSpc>
              <a:spcPct val="90000"/>
            </a:lnSpc>
            <a:spcBef>
              <a:spcPct val="0"/>
            </a:spcBef>
            <a:spcAft>
              <a:spcPct val="15000"/>
            </a:spcAft>
            <a:buChar char="•"/>
          </a:pPr>
          <a:endParaRPr lang="en-US" sz="1400" kern="1200" dirty="0">
            <a:solidFill>
              <a:srgbClr val="202452"/>
            </a:solidFill>
          </a:endParaRPr>
        </a:p>
      </dsp:txBody>
      <dsp:txXfrm>
        <a:off x="1609291" y="3607932"/>
        <a:ext cx="1470814" cy="898298"/>
      </dsp:txXfrm>
    </dsp:sp>
    <dsp:sp modelId="{AAA3399B-33C2-4D77-A015-209E8D4484DB}">
      <dsp:nvSpPr>
        <dsp:cNvPr id="0" name=""/>
        <dsp:cNvSpPr/>
      </dsp:nvSpPr>
      <dsp:spPr>
        <a:xfrm>
          <a:off x="3585150" y="1762"/>
          <a:ext cx="1908385" cy="954192"/>
        </a:xfrm>
        <a:prstGeom prst="roundRect">
          <a:avLst>
            <a:gd name="adj" fmla="val 10000"/>
          </a:avLst>
        </a:prstGeom>
        <a:solidFill>
          <a:srgbClr val="04A65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rtl="0">
            <a:lnSpc>
              <a:spcPct val="90000"/>
            </a:lnSpc>
            <a:spcBef>
              <a:spcPct val="0"/>
            </a:spcBef>
            <a:spcAft>
              <a:spcPct val="35000"/>
            </a:spcAft>
            <a:buNone/>
          </a:pPr>
          <a:r>
            <a:rPr lang="en-US" sz="2300" kern="1200" dirty="0"/>
            <a:t>The notice will be</a:t>
          </a:r>
        </a:p>
      </dsp:txBody>
      <dsp:txXfrm>
        <a:off x="3613097" y="29709"/>
        <a:ext cx="1852491" cy="898298"/>
      </dsp:txXfrm>
    </dsp:sp>
    <dsp:sp modelId="{806854D6-CA69-4F0F-B0C6-BCC089D1A550}">
      <dsp:nvSpPr>
        <dsp:cNvPr id="0" name=""/>
        <dsp:cNvSpPr/>
      </dsp:nvSpPr>
      <dsp:spPr>
        <a:xfrm>
          <a:off x="3775988" y="955955"/>
          <a:ext cx="190838" cy="715644"/>
        </a:xfrm>
        <a:custGeom>
          <a:avLst/>
          <a:gdLst/>
          <a:ahLst/>
          <a:cxnLst/>
          <a:rect l="0" t="0" r="0" b="0"/>
          <a:pathLst>
            <a:path>
              <a:moveTo>
                <a:pt x="0" y="0"/>
              </a:moveTo>
              <a:lnTo>
                <a:pt x="0" y="715644"/>
              </a:lnTo>
              <a:lnTo>
                <a:pt x="190838" y="715644"/>
              </a:lnTo>
            </a:path>
          </a:pathLst>
        </a:custGeom>
        <a:noFill/>
        <a:ln w="12700" cap="flat" cmpd="sng" algn="ctr">
          <a:solidFill>
            <a:srgbClr val="202452"/>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2F4E89B-CD19-4B1B-A03F-DA5C5C7CBC20}">
      <dsp:nvSpPr>
        <dsp:cNvPr id="0" name=""/>
        <dsp:cNvSpPr/>
      </dsp:nvSpPr>
      <dsp:spPr>
        <a:xfrm>
          <a:off x="3966827" y="1194503"/>
          <a:ext cx="1526708" cy="954192"/>
        </a:xfrm>
        <a:prstGeom prst="roundRect">
          <a:avLst>
            <a:gd name="adj" fmla="val 10000"/>
          </a:avLst>
        </a:prstGeom>
        <a:solidFill>
          <a:schemeClr val="lt1">
            <a:alpha val="90000"/>
            <a:hueOff val="0"/>
            <a:satOff val="0"/>
            <a:lumOff val="0"/>
            <a:alphaOff val="0"/>
          </a:schemeClr>
        </a:solidFill>
        <a:ln w="6350" cap="flat" cmpd="sng" algn="ctr">
          <a:solidFill>
            <a:srgbClr val="04A651"/>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202452"/>
              </a:solidFill>
            </a:rPr>
            <a:t>Sent by certified mail</a:t>
          </a:r>
        </a:p>
      </dsp:txBody>
      <dsp:txXfrm>
        <a:off x="3994774" y="1222450"/>
        <a:ext cx="1470814" cy="898298"/>
      </dsp:txXfrm>
    </dsp:sp>
    <dsp:sp modelId="{41F651FE-0185-43D8-9930-A4D68CECB868}">
      <dsp:nvSpPr>
        <dsp:cNvPr id="0" name=""/>
        <dsp:cNvSpPr/>
      </dsp:nvSpPr>
      <dsp:spPr>
        <a:xfrm>
          <a:off x="3775988" y="955955"/>
          <a:ext cx="190838" cy="1908385"/>
        </a:xfrm>
        <a:custGeom>
          <a:avLst/>
          <a:gdLst/>
          <a:ahLst/>
          <a:cxnLst/>
          <a:rect l="0" t="0" r="0" b="0"/>
          <a:pathLst>
            <a:path>
              <a:moveTo>
                <a:pt x="0" y="0"/>
              </a:moveTo>
              <a:lnTo>
                <a:pt x="0" y="1908385"/>
              </a:lnTo>
              <a:lnTo>
                <a:pt x="190838" y="1908385"/>
              </a:lnTo>
            </a:path>
          </a:pathLst>
        </a:custGeom>
        <a:noFill/>
        <a:ln w="12700" cap="flat" cmpd="sng" algn="ctr">
          <a:solidFill>
            <a:srgbClr val="202452"/>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F12906-473D-4BDD-B909-1E62AC842BB3}">
      <dsp:nvSpPr>
        <dsp:cNvPr id="0" name=""/>
        <dsp:cNvSpPr/>
      </dsp:nvSpPr>
      <dsp:spPr>
        <a:xfrm>
          <a:off x="3966827" y="2387244"/>
          <a:ext cx="1526708" cy="954192"/>
        </a:xfrm>
        <a:prstGeom prst="roundRect">
          <a:avLst>
            <a:gd name="adj" fmla="val 10000"/>
          </a:avLst>
        </a:prstGeom>
        <a:solidFill>
          <a:schemeClr val="lt1">
            <a:alpha val="90000"/>
            <a:hueOff val="0"/>
            <a:satOff val="0"/>
            <a:lumOff val="0"/>
            <a:alphaOff val="0"/>
          </a:schemeClr>
        </a:solidFill>
        <a:ln w="6350" cap="flat" cmpd="sng" algn="ctr">
          <a:solidFill>
            <a:srgbClr val="04A651"/>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202452"/>
              </a:solidFill>
            </a:rPr>
            <a:t>With a return receipt</a:t>
          </a:r>
        </a:p>
      </dsp:txBody>
      <dsp:txXfrm>
        <a:off x="3994774" y="2415191"/>
        <a:ext cx="1470814" cy="898298"/>
      </dsp:txXfrm>
    </dsp:sp>
    <dsp:sp modelId="{90B9D6CD-2AEC-44AF-B985-4081F5583D85}">
      <dsp:nvSpPr>
        <dsp:cNvPr id="0" name=""/>
        <dsp:cNvSpPr/>
      </dsp:nvSpPr>
      <dsp:spPr>
        <a:xfrm>
          <a:off x="3775988" y="955955"/>
          <a:ext cx="190838" cy="3101127"/>
        </a:xfrm>
        <a:custGeom>
          <a:avLst/>
          <a:gdLst/>
          <a:ahLst/>
          <a:cxnLst/>
          <a:rect l="0" t="0" r="0" b="0"/>
          <a:pathLst>
            <a:path>
              <a:moveTo>
                <a:pt x="0" y="0"/>
              </a:moveTo>
              <a:lnTo>
                <a:pt x="0" y="3101127"/>
              </a:lnTo>
              <a:lnTo>
                <a:pt x="190838" y="3101127"/>
              </a:lnTo>
            </a:path>
          </a:pathLst>
        </a:custGeom>
        <a:noFill/>
        <a:ln w="12700" cap="flat" cmpd="sng" algn="ctr">
          <a:solidFill>
            <a:srgbClr val="202452"/>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15CBDB3-ACD3-492F-99DB-333CD4DE665A}">
      <dsp:nvSpPr>
        <dsp:cNvPr id="0" name=""/>
        <dsp:cNvSpPr/>
      </dsp:nvSpPr>
      <dsp:spPr>
        <a:xfrm>
          <a:off x="3966827" y="3579985"/>
          <a:ext cx="1526708" cy="954192"/>
        </a:xfrm>
        <a:prstGeom prst="roundRect">
          <a:avLst>
            <a:gd name="adj" fmla="val 10000"/>
          </a:avLst>
        </a:prstGeom>
        <a:solidFill>
          <a:schemeClr val="lt1">
            <a:alpha val="90000"/>
            <a:hueOff val="0"/>
            <a:satOff val="0"/>
            <a:lumOff val="0"/>
            <a:alphaOff val="0"/>
          </a:schemeClr>
        </a:solidFill>
        <a:ln w="6350" cap="flat" cmpd="sng" algn="ctr">
          <a:solidFill>
            <a:srgbClr val="04A651"/>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202452"/>
              </a:solidFill>
            </a:rPr>
            <a:t>At least 15 days before the hearing</a:t>
          </a:r>
        </a:p>
      </dsp:txBody>
      <dsp:txXfrm>
        <a:off x="3994774" y="3607932"/>
        <a:ext cx="1470814" cy="898298"/>
      </dsp:txXfrm>
    </dsp:sp>
    <dsp:sp modelId="{81521062-591F-485E-97B4-0D2093DAA41E}">
      <dsp:nvSpPr>
        <dsp:cNvPr id="0" name=""/>
        <dsp:cNvSpPr/>
      </dsp:nvSpPr>
      <dsp:spPr>
        <a:xfrm>
          <a:off x="5970632" y="1762"/>
          <a:ext cx="1908385" cy="954192"/>
        </a:xfrm>
        <a:prstGeom prst="roundRect">
          <a:avLst>
            <a:gd name="adj" fmla="val 10000"/>
          </a:avLst>
        </a:prstGeom>
        <a:solidFill>
          <a:srgbClr val="20245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rtl="0">
            <a:lnSpc>
              <a:spcPct val="90000"/>
            </a:lnSpc>
            <a:spcBef>
              <a:spcPct val="0"/>
            </a:spcBef>
            <a:spcAft>
              <a:spcPct val="35000"/>
            </a:spcAft>
            <a:buNone/>
          </a:pPr>
          <a:r>
            <a:rPr lang="en-US" sz="2300" kern="1200" dirty="0"/>
            <a:t>The notice will tell you the</a:t>
          </a:r>
        </a:p>
      </dsp:txBody>
      <dsp:txXfrm>
        <a:off x="5998579" y="29709"/>
        <a:ext cx="1852491" cy="898298"/>
      </dsp:txXfrm>
    </dsp:sp>
    <dsp:sp modelId="{91E1DFA8-18BB-464E-876F-ADE291CB98DC}">
      <dsp:nvSpPr>
        <dsp:cNvPr id="0" name=""/>
        <dsp:cNvSpPr/>
      </dsp:nvSpPr>
      <dsp:spPr>
        <a:xfrm>
          <a:off x="6161471" y="955955"/>
          <a:ext cx="190838" cy="715644"/>
        </a:xfrm>
        <a:custGeom>
          <a:avLst/>
          <a:gdLst/>
          <a:ahLst/>
          <a:cxnLst/>
          <a:rect l="0" t="0" r="0" b="0"/>
          <a:pathLst>
            <a:path>
              <a:moveTo>
                <a:pt x="0" y="0"/>
              </a:moveTo>
              <a:lnTo>
                <a:pt x="0" y="715644"/>
              </a:lnTo>
              <a:lnTo>
                <a:pt x="190838" y="715644"/>
              </a:lnTo>
            </a:path>
          </a:pathLst>
        </a:custGeom>
        <a:noFill/>
        <a:ln w="12700" cap="flat" cmpd="sng" algn="ctr">
          <a:solidFill>
            <a:srgbClr val="202452"/>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E480A4B-D2CD-4EAF-B48F-4E938F3D203A}">
      <dsp:nvSpPr>
        <dsp:cNvPr id="0" name=""/>
        <dsp:cNvSpPr/>
      </dsp:nvSpPr>
      <dsp:spPr>
        <a:xfrm>
          <a:off x="6352309" y="1194503"/>
          <a:ext cx="1526708" cy="954192"/>
        </a:xfrm>
        <a:prstGeom prst="roundRect">
          <a:avLst>
            <a:gd name="adj" fmla="val 10000"/>
          </a:avLst>
        </a:prstGeom>
        <a:solidFill>
          <a:schemeClr val="lt1">
            <a:alpha val="90000"/>
            <a:hueOff val="0"/>
            <a:satOff val="0"/>
            <a:lumOff val="0"/>
            <a:alphaOff val="0"/>
          </a:schemeClr>
        </a:solidFill>
        <a:ln w="6350" cap="flat" cmpd="sng" algn="ctr">
          <a:solidFill>
            <a:srgbClr val="202452"/>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202452"/>
              </a:solidFill>
            </a:rPr>
            <a:t>Hearing date</a:t>
          </a:r>
        </a:p>
      </dsp:txBody>
      <dsp:txXfrm>
        <a:off x="6380256" y="1222450"/>
        <a:ext cx="1470814" cy="898298"/>
      </dsp:txXfrm>
    </dsp:sp>
    <dsp:sp modelId="{5C462E17-747D-4BF1-982B-425B558257AC}">
      <dsp:nvSpPr>
        <dsp:cNvPr id="0" name=""/>
        <dsp:cNvSpPr/>
      </dsp:nvSpPr>
      <dsp:spPr>
        <a:xfrm>
          <a:off x="6161471" y="955955"/>
          <a:ext cx="190838" cy="1908385"/>
        </a:xfrm>
        <a:custGeom>
          <a:avLst/>
          <a:gdLst/>
          <a:ahLst/>
          <a:cxnLst/>
          <a:rect l="0" t="0" r="0" b="0"/>
          <a:pathLst>
            <a:path>
              <a:moveTo>
                <a:pt x="0" y="0"/>
              </a:moveTo>
              <a:lnTo>
                <a:pt x="0" y="1908385"/>
              </a:lnTo>
              <a:lnTo>
                <a:pt x="190838" y="1908385"/>
              </a:lnTo>
            </a:path>
          </a:pathLst>
        </a:custGeom>
        <a:noFill/>
        <a:ln w="12700" cap="flat" cmpd="sng" algn="ctr">
          <a:solidFill>
            <a:srgbClr val="202452"/>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A6289CF-7663-406C-B53F-D741A72A32D4}">
      <dsp:nvSpPr>
        <dsp:cNvPr id="0" name=""/>
        <dsp:cNvSpPr/>
      </dsp:nvSpPr>
      <dsp:spPr>
        <a:xfrm>
          <a:off x="6352309" y="2387244"/>
          <a:ext cx="1526708" cy="954192"/>
        </a:xfrm>
        <a:prstGeom prst="roundRect">
          <a:avLst>
            <a:gd name="adj" fmla="val 10000"/>
          </a:avLst>
        </a:prstGeom>
        <a:solidFill>
          <a:schemeClr val="lt1">
            <a:alpha val="90000"/>
            <a:hueOff val="0"/>
            <a:satOff val="0"/>
            <a:lumOff val="0"/>
            <a:alphaOff val="0"/>
          </a:schemeClr>
        </a:solidFill>
        <a:ln w="6350" cap="flat" cmpd="sng" algn="ctr">
          <a:solidFill>
            <a:srgbClr val="202452"/>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202452"/>
              </a:solidFill>
            </a:rPr>
            <a:t>Hearing time</a:t>
          </a:r>
        </a:p>
      </dsp:txBody>
      <dsp:txXfrm>
        <a:off x="6380256" y="2415191"/>
        <a:ext cx="1470814" cy="898298"/>
      </dsp:txXfrm>
    </dsp:sp>
    <dsp:sp modelId="{BC7BF1F4-AD28-4D7F-8C62-CF6D98963501}">
      <dsp:nvSpPr>
        <dsp:cNvPr id="0" name=""/>
        <dsp:cNvSpPr/>
      </dsp:nvSpPr>
      <dsp:spPr>
        <a:xfrm>
          <a:off x="6161471" y="955955"/>
          <a:ext cx="190838" cy="3101127"/>
        </a:xfrm>
        <a:custGeom>
          <a:avLst/>
          <a:gdLst/>
          <a:ahLst/>
          <a:cxnLst/>
          <a:rect l="0" t="0" r="0" b="0"/>
          <a:pathLst>
            <a:path>
              <a:moveTo>
                <a:pt x="0" y="0"/>
              </a:moveTo>
              <a:lnTo>
                <a:pt x="0" y="3101127"/>
              </a:lnTo>
              <a:lnTo>
                <a:pt x="190838" y="3101127"/>
              </a:lnTo>
            </a:path>
          </a:pathLst>
        </a:custGeom>
        <a:noFill/>
        <a:ln w="12700" cap="flat" cmpd="sng" algn="ctr">
          <a:solidFill>
            <a:srgbClr val="202452"/>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60448AE-9D68-4513-83FE-A70FAE1D4E30}">
      <dsp:nvSpPr>
        <dsp:cNvPr id="0" name=""/>
        <dsp:cNvSpPr/>
      </dsp:nvSpPr>
      <dsp:spPr>
        <a:xfrm>
          <a:off x="6352309" y="3579985"/>
          <a:ext cx="1526708" cy="954192"/>
        </a:xfrm>
        <a:prstGeom prst="roundRect">
          <a:avLst>
            <a:gd name="adj" fmla="val 10000"/>
          </a:avLst>
        </a:prstGeom>
        <a:solidFill>
          <a:schemeClr val="lt1">
            <a:alpha val="90000"/>
            <a:hueOff val="0"/>
            <a:satOff val="0"/>
            <a:lumOff val="0"/>
            <a:alphaOff val="0"/>
          </a:schemeClr>
        </a:solidFill>
        <a:ln w="6350" cap="flat" cmpd="sng" algn="ctr">
          <a:solidFill>
            <a:srgbClr val="202452"/>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202452"/>
              </a:solidFill>
            </a:rPr>
            <a:t>Hearing location</a:t>
          </a:r>
        </a:p>
      </dsp:txBody>
      <dsp:txXfrm>
        <a:off x="6380256" y="3607932"/>
        <a:ext cx="1470814" cy="89829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27318-EB8B-4EB0-8623-E9AD17494950}">
      <dsp:nvSpPr>
        <dsp:cNvPr id="0" name=""/>
        <dsp:cNvSpPr/>
      </dsp:nvSpPr>
      <dsp:spPr>
        <a:xfrm>
          <a:off x="823449" y="490120"/>
          <a:ext cx="1913743" cy="1276467"/>
        </a:xfrm>
        <a:prstGeom prst="rect">
          <a:avLst/>
        </a:prstGeom>
        <a:solidFill>
          <a:srgbClr val="1EFA87">
            <a:alpha val="89804"/>
          </a:srgbClr>
        </a:solidFill>
        <a:ln w="6350" cap="flat" cmpd="sng" algn="ctr">
          <a:solidFill>
            <a:schemeClr val="l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202452"/>
              </a:solidFill>
            </a:rPr>
            <a:t>Food Assistance Eligibility</a:t>
          </a:r>
        </a:p>
      </dsp:txBody>
      <dsp:txXfrm>
        <a:off x="1129648" y="490120"/>
        <a:ext cx="1607544" cy="1276467"/>
      </dsp:txXfrm>
    </dsp:sp>
    <dsp:sp modelId="{86C8467D-F4DB-47C2-AC7F-9133EF0D4349}">
      <dsp:nvSpPr>
        <dsp:cNvPr id="0" name=""/>
        <dsp:cNvSpPr/>
      </dsp:nvSpPr>
      <dsp:spPr>
        <a:xfrm>
          <a:off x="823449" y="1773416"/>
          <a:ext cx="1913743" cy="1276467"/>
        </a:xfrm>
        <a:prstGeom prst="rect">
          <a:avLst/>
        </a:prstGeom>
        <a:solidFill>
          <a:srgbClr val="1EFA87">
            <a:alpha val="90000"/>
          </a:srgbClr>
        </a:solidFill>
        <a:ln w="6350" cap="flat" cmpd="sng" algn="ctr">
          <a:solidFill>
            <a:schemeClr val="l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202452"/>
              </a:solidFill>
            </a:rPr>
            <a:t>Food Assistance Amounts</a:t>
          </a:r>
        </a:p>
      </dsp:txBody>
      <dsp:txXfrm>
        <a:off x="1129648" y="1773416"/>
        <a:ext cx="1607544" cy="1276467"/>
      </dsp:txXfrm>
    </dsp:sp>
    <dsp:sp modelId="{FABFEA56-E0C2-481C-AE99-4CABF6C81432}">
      <dsp:nvSpPr>
        <dsp:cNvPr id="0" name=""/>
        <dsp:cNvSpPr/>
      </dsp:nvSpPr>
      <dsp:spPr>
        <a:xfrm>
          <a:off x="823449" y="2958003"/>
          <a:ext cx="1913743" cy="1276467"/>
        </a:xfrm>
        <a:prstGeom prst="rect">
          <a:avLst/>
        </a:prstGeom>
        <a:solidFill>
          <a:srgbClr val="1EFA87">
            <a:alpha val="90000"/>
          </a:srgbClr>
        </a:solidFill>
        <a:ln w="6350" cap="flat" cmpd="sng" algn="ctr">
          <a:solidFill>
            <a:schemeClr val="l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202452"/>
              </a:solidFill>
            </a:rPr>
            <a:t>Imposed sanctions or penalties</a:t>
          </a:r>
        </a:p>
      </dsp:txBody>
      <dsp:txXfrm>
        <a:off x="1129648" y="2958003"/>
        <a:ext cx="1607544" cy="1276467"/>
      </dsp:txXfrm>
    </dsp:sp>
    <dsp:sp modelId="{3ECFB418-3F3B-4560-9E7B-BEC70F98A17C}">
      <dsp:nvSpPr>
        <dsp:cNvPr id="0" name=""/>
        <dsp:cNvSpPr/>
      </dsp:nvSpPr>
      <dsp:spPr>
        <a:xfrm>
          <a:off x="0" y="0"/>
          <a:ext cx="1275829" cy="1275829"/>
        </a:xfrm>
        <a:prstGeom prst="ellipse">
          <a:avLst/>
        </a:prstGeom>
        <a:solidFill>
          <a:srgbClr val="04A65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r>
            <a:rPr lang="en-US" sz="4400" kern="1200" dirty="0"/>
            <a:t>DCF</a:t>
          </a:r>
        </a:p>
      </dsp:txBody>
      <dsp:txXfrm>
        <a:off x="186841" y="186841"/>
        <a:ext cx="902147" cy="9021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78000C-912F-4170-BC30-2125D18A6712}">
      <dsp:nvSpPr>
        <dsp:cNvPr id="0" name=""/>
        <dsp:cNvSpPr/>
      </dsp:nvSpPr>
      <dsp:spPr>
        <a:xfrm>
          <a:off x="-4910443" y="-752464"/>
          <a:ext cx="5848329" cy="5848329"/>
        </a:xfrm>
        <a:prstGeom prst="blockArc">
          <a:avLst>
            <a:gd name="adj1" fmla="val 18900000"/>
            <a:gd name="adj2" fmla="val 2700000"/>
            <a:gd name="adj3" fmla="val 369"/>
          </a:avLst>
        </a:pr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2F4F02C-E798-492D-B433-8DA49A707B22}">
      <dsp:nvSpPr>
        <dsp:cNvPr id="0" name=""/>
        <dsp:cNvSpPr/>
      </dsp:nvSpPr>
      <dsp:spPr>
        <a:xfrm>
          <a:off x="491143" y="333920"/>
          <a:ext cx="9279056" cy="668188"/>
        </a:xfrm>
        <a:prstGeom prst="rect">
          <a:avLst/>
        </a:prstGeom>
        <a:solidFill>
          <a:srgbClr val="04A65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0375" tIns="83820" rIns="83820" bIns="83820" numCol="1" spcCol="1270" anchor="ctr" anchorCtr="0">
          <a:noAutofit/>
        </a:bodyPr>
        <a:lstStyle/>
        <a:p>
          <a:pPr marL="0" lvl="0" indent="0" algn="l" defTabSz="1466850" rtl="0">
            <a:lnSpc>
              <a:spcPct val="90000"/>
            </a:lnSpc>
            <a:spcBef>
              <a:spcPct val="0"/>
            </a:spcBef>
            <a:spcAft>
              <a:spcPct val="35000"/>
            </a:spcAft>
            <a:buNone/>
          </a:pPr>
          <a:r>
            <a:rPr lang="en-US" sz="3300" kern="1200" dirty="0"/>
            <a:t>Department of Children and Families (DCF)</a:t>
          </a:r>
        </a:p>
      </dsp:txBody>
      <dsp:txXfrm>
        <a:off x="491143" y="333920"/>
        <a:ext cx="9279056" cy="668188"/>
      </dsp:txXfrm>
    </dsp:sp>
    <dsp:sp modelId="{569D7180-D070-418D-A20F-080D83653BE9}">
      <dsp:nvSpPr>
        <dsp:cNvPr id="0" name=""/>
        <dsp:cNvSpPr/>
      </dsp:nvSpPr>
      <dsp:spPr>
        <a:xfrm>
          <a:off x="73525" y="250397"/>
          <a:ext cx="835235" cy="835235"/>
        </a:xfrm>
        <a:prstGeom prst="ellipse">
          <a:avLst/>
        </a:prstGeom>
        <a:solidFill>
          <a:schemeClr val="lt1">
            <a:hueOff val="0"/>
            <a:satOff val="0"/>
            <a:lumOff val="0"/>
            <a:alphaOff val="0"/>
          </a:schemeClr>
        </a:solidFill>
        <a:ln w="6350" cap="flat" cmpd="sng" algn="ctr">
          <a:solidFill>
            <a:srgbClr val="04A651"/>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CED481A-72B9-426B-843C-D12BA6E37FFA}">
      <dsp:nvSpPr>
        <dsp:cNvPr id="0" name=""/>
        <dsp:cNvSpPr/>
      </dsp:nvSpPr>
      <dsp:spPr>
        <a:xfrm>
          <a:off x="874231" y="1336377"/>
          <a:ext cx="8895969" cy="66818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0375" tIns="83820" rIns="83820" bIns="83820" numCol="1" spcCol="1270" anchor="ctr" anchorCtr="0">
          <a:noAutofit/>
        </a:bodyPr>
        <a:lstStyle/>
        <a:p>
          <a:pPr marL="0" lvl="0" indent="0" algn="l" defTabSz="1466850" rtl="0">
            <a:lnSpc>
              <a:spcPct val="90000"/>
            </a:lnSpc>
            <a:spcBef>
              <a:spcPct val="0"/>
            </a:spcBef>
            <a:spcAft>
              <a:spcPct val="35000"/>
            </a:spcAft>
            <a:buNone/>
          </a:pPr>
          <a:r>
            <a:rPr lang="en-US" sz="3300" kern="1200" dirty="0"/>
            <a:t>Local Workforce Development Board (LWDB)</a:t>
          </a:r>
        </a:p>
      </dsp:txBody>
      <dsp:txXfrm>
        <a:off x="874231" y="1336377"/>
        <a:ext cx="8895969" cy="668188"/>
      </dsp:txXfrm>
    </dsp:sp>
    <dsp:sp modelId="{991FD92F-35A0-4690-ABD3-EB3DC1933E56}">
      <dsp:nvSpPr>
        <dsp:cNvPr id="0" name=""/>
        <dsp:cNvSpPr/>
      </dsp:nvSpPr>
      <dsp:spPr>
        <a:xfrm>
          <a:off x="456613" y="1252853"/>
          <a:ext cx="835235" cy="835235"/>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8424C8E-230F-458D-AFC0-CDB26F8F0D04}">
      <dsp:nvSpPr>
        <dsp:cNvPr id="0" name=""/>
        <dsp:cNvSpPr/>
      </dsp:nvSpPr>
      <dsp:spPr>
        <a:xfrm>
          <a:off x="874231" y="2338834"/>
          <a:ext cx="8895969" cy="66818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0375" tIns="83820" rIns="83820" bIns="83820" numCol="1" spcCol="1270" anchor="ctr" anchorCtr="0">
          <a:noAutofit/>
        </a:bodyPr>
        <a:lstStyle/>
        <a:p>
          <a:pPr marL="0" lvl="0" indent="0" algn="l" defTabSz="1466850" rtl="0">
            <a:lnSpc>
              <a:spcPct val="90000"/>
            </a:lnSpc>
            <a:spcBef>
              <a:spcPct val="0"/>
            </a:spcBef>
            <a:spcAft>
              <a:spcPct val="35000"/>
            </a:spcAft>
            <a:buNone/>
          </a:pPr>
          <a:r>
            <a:rPr lang="en-US" sz="3300" kern="1200" dirty="0"/>
            <a:t>Food Assistance</a:t>
          </a:r>
        </a:p>
      </dsp:txBody>
      <dsp:txXfrm>
        <a:off x="874231" y="2338834"/>
        <a:ext cx="8895969" cy="668188"/>
      </dsp:txXfrm>
    </dsp:sp>
    <dsp:sp modelId="{EE150B6D-DD66-4744-B3D0-DE3E5608AB69}">
      <dsp:nvSpPr>
        <dsp:cNvPr id="0" name=""/>
        <dsp:cNvSpPr/>
      </dsp:nvSpPr>
      <dsp:spPr>
        <a:xfrm>
          <a:off x="456613" y="2255310"/>
          <a:ext cx="835235" cy="835235"/>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81060E60-1D38-48DB-931C-2A6B2F497370}">
      <dsp:nvSpPr>
        <dsp:cNvPr id="0" name=""/>
        <dsp:cNvSpPr/>
      </dsp:nvSpPr>
      <dsp:spPr>
        <a:xfrm>
          <a:off x="491143" y="3341290"/>
          <a:ext cx="9279056" cy="668188"/>
        </a:xfrm>
        <a:prstGeom prst="rect">
          <a:avLst/>
        </a:prstGeom>
        <a:solidFill>
          <a:srgbClr val="20245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0375" tIns="83820" rIns="83820" bIns="83820" numCol="1" spcCol="1270" anchor="ctr" anchorCtr="0">
          <a:noAutofit/>
        </a:bodyPr>
        <a:lstStyle/>
        <a:p>
          <a:pPr marL="0" lvl="0" indent="0" algn="l" defTabSz="1466850" rtl="0">
            <a:lnSpc>
              <a:spcPct val="90000"/>
            </a:lnSpc>
            <a:spcBef>
              <a:spcPct val="0"/>
            </a:spcBef>
            <a:spcAft>
              <a:spcPct val="35000"/>
            </a:spcAft>
            <a:buNone/>
          </a:pPr>
          <a:r>
            <a:rPr lang="en-US" sz="3300" kern="1200" dirty="0"/>
            <a:t>Able-Bodied Adult Without Dependents (ABAWD)</a:t>
          </a:r>
        </a:p>
      </dsp:txBody>
      <dsp:txXfrm>
        <a:off x="491143" y="3341290"/>
        <a:ext cx="9279056" cy="668188"/>
      </dsp:txXfrm>
    </dsp:sp>
    <dsp:sp modelId="{B5418515-D3E1-4E37-A695-A09169417133}">
      <dsp:nvSpPr>
        <dsp:cNvPr id="0" name=""/>
        <dsp:cNvSpPr/>
      </dsp:nvSpPr>
      <dsp:spPr>
        <a:xfrm>
          <a:off x="73525" y="3257767"/>
          <a:ext cx="835235" cy="835235"/>
        </a:xfrm>
        <a:prstGeom prst="ellipse">
          <a:avLst/>
        </a:prstGeom>
        <a:solidFill>
          <a:schemeClr val="lt1">
            <a:hueOff val="0"/>
            <a:satOff val="0"/>
            <a:lumOff val="0"/>
            <a:alphaOff val="0"/>
          </a:schemeClr>
        </a:solidFill>
        <a:ln w="6350" cap="flat" cmpd="sng" algn="ctr">
          <a:solidFill>
            <a:srgbClr val="202452"/>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27318-EB8B-4EB0-8623-E9AD17494950}">
      <dsp:nvSpPr>
        <dsp:cNvPr id="0" name=""/>
        <dsp:cNvSpPr/>
      </dsp:nvSpPr>
      <dsp:spPr>
        <a:xfrm>
          <a:off x="1103274" y="377954"/>
          <a:ext cx="1479760" cy="987000"/>
        </a:xfrm>
        <a:prstGeom prst="rect">
          <a:avLst/>
        </a:prstGeom>
        <a:solidFill>
          <a:srgbClr val="787ECA">
            <a:alpha val="89804"/>
          </a:srgbClr>
        </a:solidFill>
        <a:ln w="6350" cap="flat" cmpd="sng" algn="ctr">
          <a:solidFill>
            <a:schemeClr val="l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202452"/>
              </a:solidFill>
            </a:rPr>
            <a:t>Service delivery of work activities</a:t>
          </a:r>
        </a:p>
      </dsp:txBody>
      <dsp:txXfrm>
        <a:off x="1340036" y="377954"/>
        <a:ext cx="1242999" cy="987000"/>
      </dsp:txXfrm>
    </dsp:sp>
    <dsp:sp modelId="{86C8467D-F4DB-47C2-AC7F-9133EF0D4349}">
      <dsp:nvSpPr>
        <dsp:cNvPr id="0" name=""/>
        <dsp:cNvSpPr/>
      </dsp:nvSpPr>
      <dsp:spPr>
        <a:xfrm>
          <a:off x="1103274" y="1370235"/>
          <a:ext cx="1479760" cy="987000"/>
        </a:xfrm>
        <a:prstGeom prst="rect">
          <a:avLst/>
        </a:prstGeom>
        <a:solidFill>
          <a:srgbClr val="787ECA">
            <a:alpha val="90000"/>
          </a:srgbClr>
        </a:solidFill>
        <a:ln w="6350" cap="flat" cmpd="sng" algn="ctr">
          <a:solidFill>
            <a:schemeClr val="l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202452"/>
              </a:solidFill>
            </a:rPr>
            <a:t>Local support services</a:t>
          </a:r>
        </a:p>
      </dsp:txBody>
      <dsp:txXfrm>
        <a:off x="1340036" y="1370235"/>
        <a:ext cx="1242999" cy="987000"/>
      </dsp:txXfrm>
    </dsp:sp>
    <dsp:sp modelId="{FABFEA56-E0C2-481C-AE99-4CABF6C81432}">
      <dsp:nvSpPr>
        <dsp:cNvPr id="0" name=""/>
        <dsp:cNvSpPr/>
      </dsp:nvSpPr>
      <dsp:spPr>
        <a:xfrm>
          <a:off x="1103274" y="2286192"/>
          <a:ext cx="1479760" cy="987000"/>
        </a:xfrm>
        <a:prstGeom prst="rect">
          <a:avLst/>
        </a:prstGeom>
        <a:solidFill>
          <a:srgbClr val="787ECA">
            <a:alpha val="90000"/>
          </a:srgbClr>
        </a:solidFill>
        <a:ln w="6350" cap="flat" cmpd="sng" algn="ctr">
          <a:solidFill>
            <a:schemeClr val="l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202452"/>
              </a:solidFill>
            </a:rPr>
            <a:t>Alternative requirements</a:t>
          </a:r>
        </a:p>
      </dsp:txBody>
      <dsp:txXfrm>
        <a:off x="1340036" y="2286192"/>
        <a:ext cx="1242999" cy="987000"/>
      </dsp:txXfrm>
    </dsp:sp>
    <dsp:sp modelId="{5D9B5B13-C1FD-4215-A9DE-F12B1F1C6386}">
      <dsp:nvSpPr>
        <dsp:cNvPr id="0" name=""/>
        <dsp:cNvSpPr/>
      </dsp:nvSpPr>
      <dsp:spPr>
        <a:xfrm>
          <a:off x="1103274" y="3273192"/>
          <a:ext cx="1479760" cy="987000"/>
        </a:xfrm>
        <a:prstGeom prst="rect">
          <a:avLst/>
        </a:prstGeom>
        <a:solidFill>
          <a:srgbClr val="787ECA">
            <a:alpha val="90000"/>
          </a:srgbClr>
        </a:solidFill>
        <a:ln w="6350" cap="flat" cmpd="sng" algn="ctr">
          <a:solidFill>
            <a:schemeClr val="l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202452"/>
              </a:solidFill>
            </a:rPr>
            <a:t>All other workforce functions</a:t>
          </a:r>
        </a:p>
      </dsp:txBody>
      <dsp:txXfrm>
        <a:off x="1340036" y="3273192"/>
        <a:ext cx="1242999" cy="987000"/>
      </dsp:txXfrm>
    </dsp:sp>
    <dsp:sp modelId="{3ECFB418-3F3B-4560-9E7B-BEC70F98A17C}">
      <dsp:nvSpPr>
        <dsp:cNvPr id="0" name=""/>
        <dsp:cNvSpPr/>
      </dsp:nvSpPr>
      <dsp:spPr>
        <a:xfrm>
          <a:off x="187317" y="0"/>
          <a:ext cx="986507" cy="986507"/>
        </a:xfrm>
        <a:prstGeom prst="ellipse">
          <a:avLst/>
        </a:prstGeom>
        <a:solidFill>
          <a:srgbClr val="20245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kern="1200" dirty="0"/>
            <a:t>LWDB</a:t>
          </a:r>
        </a:p>
      </dsp:txBody>
      <dsp:txXfrm>
        <a:off x="331788" y="144471"/>
        <a:ext cx="697565" cy="69756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C4BEE8-83F6-47D5-823D-B85EA53EE8B8}">
      <dsp:nvSpPr>
        <dsp:cNvPr id="0" name=""/>
        <dsp:cNvSpPr/>
      </dsp:nvSpPr>
      <dsp:spPr>
        <a:xfrm>
          <a:off x="0" y="0"/>
          <a:ext cx="3578086" cy="4343400"/>
        </a:xfrm>
        <a:prstGeom prst="triangle">
          <a:avLst/>
        </a:prstGeom>
        <a:solidFill>
          <a:srgbClr val="20245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893DC0B-FB4A-42E4-9D67-2811CA2CDF25}">
      <dsp:nvSpPr>
        <dsp:cNvPr id="0" name=""/>
        <dsp:cNvSpPr/>
      </dsp:nvSpPr>
      <dsp:spPr>
        <a:xfrm>
          <a:off x="1789043" y="434764"/>
          <a:ext cx="2325756" cy="441126"/>
        </a:xfrm>
        <a:prstGeom prst="roundRect">
          <a:avLst/>
        </a:prstGeom>
        <a:solidFill>
          <a:schemeClr val="lt1">
            <a:alpha val="90000"/>
            <a:hueOff val="0"/>
            <a:satOff val="0"/>
            <a:lumOff val="0"/>
            <a:alphaOff val="0"/>
          </a:schemeClr>
        </a:solidFill>
        <a:ln w="6350" cap="flat" cmpd="sng" algn="ctr">
          <a:solidFill>
            <a:srgbClr val="202452"/>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1" kern="1200" dirty="0"/>
            <a:t>Florida Department of Commerce</a:t>
          </a:r>
          <a:endParaRPr lang="en-US" sz="1200" kern="1200" dirty="0"/>
        </a:p>
      </dsp:txBody>
      <dsp:txXfrm>
        <a:off x="1810577" y="456298"/>
        <a:ext cx="2282688" cy="398058"/>
      </dsp:txXfrm>
    </dsp:sp>
    <dsp:sp modelId="{A6A7CC57-4F69-456C-8198-7BA8D3AF1A62}">
      <dsp:nvSpPr>
        <dsp:cNvPr id="0" name=""/>
        <dsp:cNvSpPr/>
      </dsp:nvSpPr>
      <dsp:spPr>
        <a:xfrm>
          <a:off x="1789043" y="931031"/>
          <a:ext cx="2325756" cy="441126"/>
        </a:xfrm>
        <a:prstGeom prst="roundRect">
          <a:avLst/>
        </a:prstGeom>
        <a:solidFill>
          <a:schemeClr val="lt1">
            <a:alpha val="90000"/>
            <a:hueOff val="0"/>
            <a:satOff val="0"/>
            <a:lumOff val="0"/>
            <a:alphaOff val="0"/>
          </a:schemeClr>
        </a:solidFill>
        <a:ln w="6350" cap="flat" cmpd="sng" algn="ctr">
          <a:solidFill>
            <a:srgbClr val="202452"/>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dirty="0"/>
            <a:t>Office of Civil Rights</a:t>
          </a:r>
          <a:endParaRPr lang="en-US" sz="1600" kern="1200" dirty="0"/>
        </a:p>
      </dsp:txBody>
      <dsp:txXfrm>
        <a:off x="1810577" y="952565"/>
        <a:ext cx="2282688" cy="398058"/>
      </dsp:txXfrm>
    </dsp:sp>
    <dsp:sp modelId="{02BDCFCA-2B4E-433D-9C9C-F844C3CC6D9F}">
      <dsp:nvSpPr>
        <dsp:cNvPr id="0" name=""/>
        <dsp:cNvSpPr/>
      </dsp:nvSpPr>
      <dsp:spPr>
        <a:xfrm>
          <a:off x="1789043" y="1427298"/>
          <a:ext cx="2325756" cy="441126"/>
        </a:xfrm>
        <a:prstGeom prst="roundRect">
          <a:avLst/>
        </a:prstGeom>
        <a:solidFill>
          <a:schemeClr val="lt1">
            <a:alpha val="90000"/>
            <a:hueOff val="0"/>
            <a:satOff val="0"/>
            <a:lumOff val="0"/>
            <a:alphaOff val="0"/>
          </a:schemeClr>
        </a:solidFill>
        <a:ln w="6350" cap="flat" cmpd="sng" algn="ctr">
          <a:solidFill>
            <a:srgbClr val="202452"/>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dirty="0"/>
            <a:t>107 East Madison Street – MSC 150</a:t>
          </a:r>
          <a:endParaRPr lang="en-US" sz="1100" kern="1200" dirty="0"/>
        </a:p>
      </dsp:txBody>
      <dsp:txXfrm>
        <a:off x="1810577" y="1448832"/>
        <a:ext cx="2282688" cy="398058"/>
      </dsp:txXfrm>
    </dsp:sp>
    <dsp:sp modelId="{503C731F-DA08-4C0F-85FA-DD82AFB568C3}">
      <dsp:nvSpPr>
        <dsp:cNvPr id="0" name=""/>
        <dsp:cNvSpPr/>
      </dsp:nvSpPr>
      <dsp:spPr>
        <a:xfrm>
          <a:off x="1789043" y="1923566"/>
          <a:ext cx="2325756" cy="441126"/>
        </a:xfrm>
        <a:prstGeom prst="roundRect">
          <a:avLst/>
        </a:prstGeom>
        <a:solidFill>
          <a:schemeClr val="lt1">
            <a:alpha val="90000"/>
            <a:hueOff val="0"/>
            <a:satOff val="0"/>
            <a:lumOff val="0"/>
            <a:alphaOff val="0"/>
          </a:schemeClr>
        </a:solidFill>
        <a:ln w="6350" cap="flat" cmpd="sng" algn="ctr">
          <a:solidFill>
            <a:srgbClr val="202452"/>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kern="1200" dirty="0"/>
            <a:t>Tallahassee, FL 32399-4129</a:t>
          </a:r>
          <a:endParaRPr lang="en-US" sz="1400" kern="1200" dirty="0"/>
        </a:p>
      </dsp:txBody>
      <dsp:txXfrm>
        <a:off x="1810577" y="1945100"/>
        <a:ext cx="2282688" cy="398058"/>
      </dsp:txXfrm>
    </dsp:sp>
    <dsp:sp modelId="{37DFC361-C4B3-4C9B-8CA0-D8C5F177AEE4}">
      <dsp:nvSpPr>
        <dsp:cNvPr id="0" name=""/>
        <dsp:cNvSpPr/>
      </dsp:nvSpPr>
      <dsp:spPr>
        <a:xfrm>
          <a:off x="1789043" y="2419833"/>
          <a:ext cx="2325756" cy="441126"/>
        </a:xfrm>
        <a:prstGeom prst="roundRect">
          <a:avLst/>
        </a:prstGeom>
        <a:solidFill>
          <a:schemeClr val="lt1">
            <a:alpha val="90000"/>
            <a:hueOff val="0"/>
            <a:satOff val="0"/>
            <a:lumOff val="0"/>
            <a:alphaOff val="0"/>
          </a:schemeClr>
        </a:solidFill>
        <a:ln w="6350" cap="flat" cmpd="sng" algn="ctr">
          <a:solidFill>
            <a:srgbClr val="202452"/>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en-US" sz="900" b="1" kern="1200" dirty="0"/>
            <a:t>Phone: (850) 921-3205  Fax:  (850)  921-3122</a:t>
          </a:r>
          <a:endParaRPr lang="en-US" sz="900" kern="1200" dirty="0"/>
        </a:p>
      </dsp:txBody>
      <dsp:txXfrm>
        <a:off x="1810577" y="2441367"/>
        <a:ext cx="2282688" cy="398058"/>
      </dsp:txXfrm>
    </dsp:sp>
    <dsp:sp modelId="{F6510C79-D8EF-4E6E-94E4-60E6C7811CB3}">
      <dsp:nvSpPr>
        <dsp:cNvPr id="0" name=""/>
        <dsp:cNvSpPr/>
      </dsp:nvSpPr>
      <dsp:spPr>
        <a:xfrm>
          <a:off x="1789043" y="2916101"/>
          <a:ext cx="2325756" cy="441126"/>
        </a:xfrm>
        <a:prstGeom prst="roundRect">
          <a:avLst/>
        </a:prstGeom>
        <a:solidFill>
          <a:schemeClr val="lt1">
            <a:alpha val="90000"/>
            <a:hueOff val="0"/>
            <a:satOff val="0"/>
            <a:lumOff val="0"/>
            <a:alphaOff val="0"/>
          </a:schemeClr>
        </a:solidFill>
        <a:ln w="6350" cap="flat" cmpd="sng" algn="ctr">
          <a:solidFill>
            <a:srgbClr val="202452"/>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dirty="0"/>
            <a:t>Email: </a:t>
          </a:r>
          <a:r>
            <a:rPr lang="en-US" sz="1100" b="1" kern="1200" dirty="0">
              <a:hlinkClick xmlns:r="http://schemas.openxmlformats.org/officeDocument/2006/relationships" r:id="rId1"/>
            </a:rPr>
            <a:t>Civil.Rights@commerce.fl.gov</a:t>
          </a:r>
          <a:endParaRPr lang="en-US" sz="1100" b="1" kern="1200" dirty="0"/>
        </a:p>
      </dsp:txBody>
      <dsp:txXfrm>
        <a:off x="1810577" y="2937635"/>
        <a:ext cx="2282688" cy="398058"/>
      </dsp:txXfrm>
    </dsp:sp>
    <dsp:sp modelId="{C1466AB0-4842-46BD-AFE2-78C3D934C0F9}">
      <dsp:nvSpPr>
        <dsp:cNvPr id="0" name=""/>
        <dsp:cNvSpPr/>
      </dsp:nvSpPr>
      <dsp:spPr>
        <a:xfrm>
          <a:off x="1789043" y="3412368"/>
          <a:ext cx="2325756" cy="441126"/>
        </a:xfrm>
        <a:prstGeom prst="roundRect">
          <a:avLst/>
        </a:prstGeom>
        <a:solidFill>
          <a:schemeClr val="lt1">
            <a:alpha val="90000"/>
            <a:hueOff val="0"/>
            <a:satOff val="0"/>
            <a:lumOff val="0"/>
            <a:alphaOff val="0"/>
          </a:schemeClr>
        </a:solidFill>
        <a:ln w="6350" cap="flat" cmpd="sng" algn="ctr">
          <a:solidFill>
            <a:srgbClr val="202452"/>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marL="0" lvl="0" indent="0" algn="ctr" defTabSz="400050" rtl="0">
            <a:lnSpc>
              <a:spcPct val="90000"/>
            </a:lnSpc>
            <a:spcBef>
              <a:spcPct val="0"/>
            </a:spcBef>
            <a:spcAft>
              <a:spcPct val="35000"/>
            </a:spcAft>
            <a:buNone/>
          </a:pPr>
          <a:r>
            <a:rPr lang="en-US" sz="900" b="1" kern="1200" dirty="0"/>
            <a:t>Florida Relay Service (TTY)  711 in (English, Spanish, French, or Haitian Creole)</a:t>
          </a:r>
          <a:endParaRPr lang="en-US" sz="900" kern="1200" dirty="0"/>
        </a:p>
      </dsp:txBody>
      <dsp:txXfrm>
        <a:off x="1810577" y="3433902"/>
        <a:ext cx="2282688" cy="3980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7ED28-7E7B-446A-8C65-D501B2CC2436}">
      <dsp:nvSpPr>
        <dsp:cNvPr id="0" name=""/>
        <dsp:cNvSpPr/>
      </dsp:nvSpPr>
      <dsp:spPr>
        <a:xfrm>
          <a:off x="3849244" y="2703764"/>
          <a:ext cx="2006125" cy="2006125"/>
        </a:xfrm>
        <a:prstGeom prst="ellipse">
          <a:avLst/>
        </a:prstGeom>
        <a:solidFill>
          <a:srgbClr val="20245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rtl="0">
            <a:lnSpc>
              <a:spcPct val="90000"/>
            </a:lnSpc>
            <a:spcBef>
              <a:spcPct val="0"/>
            </a:spcBef>
            <a:spcAft>
              <a:spcPct val="35000"/>
            </a:spcAft>
            <a:buNone/>
          </a:pPr>
          <a:r>
            <a:rPr lang="en-US" sz="3400" kern="1200" dirty="0"/>
            <a:t>ABAWD</a:t>
          </a:r>
        </a:p>
      </dsp:txBody>
      <dsp:txXfrm>
        <a:off x="4143034" y="2997554"/>
        <a:ext cx="1418545" cy="1418545"/>
      </dsp:txXfrm>
    </dsp:sp>
    <dsp:sp modelId="{5F198492-10FD-48A3-ACF0-F961204AC646}">
      <dsp:nvSpPr>
        <dsp:cNvPr id="0" name=""/>
        <dsp:cNvSpPr/>
      </dsp:nvSpPr>
      <dsp:spPr>
        <a:xfrm rot="10800000">
          <a:off x="1908030" y="3420954"/>
          <a:ext cx="1834447" cy="571745"/>
        </a:xfrm>
        <a:prstGeom prst="leftArrow">
          <a:avLst>
            <a:gd name="adj1" fmla="val 60000"/>
            <a:gd name="adj2" fmla="val 50000"/>
          </a:avLst>
        </a:prstGeom>
        <a:solidFill>
          <a:schemeClr val="accent2">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23F9860-D6A7-45D7-9397-7E941391FE51}">
      <dsp:nvSpPr>
        <dsp:cNvPr id="0" name=""/>
        <dsp:cNvSpPr/>
      </dsp:nvSpPr>
      <dsp:spPr>
        <a:xfrm>
          <a:off x="955120" y="2944499"/>
          <a:ext cx="1905819" cy="1524655"/>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rtl="0">
            <a:lnSpc>
              <a:spcPct val="90000"/>
            </a:lnSpc>
            <a:spcBef>
              <a:spcPct val="0"/>
            </a:spcBef>
            <a:spcAft>
              <a:spcPct val="35000"/>
            </a:spcAft>
            <a:buNone/>
          </a:pPr>
          <a:r>
            <a:rPr lang="en-US" sz="1900" kern="1200" dirty="0"/>
            <a:t>18 through 49 years old</a:t>
          </a:r>
        </a:p>
      </dsp:txBody>
      <dsp:txXfrm>
        <a:off x="999776" y="2989155"/>
        <a:ext cx="1816507" cy="1435343"/>
      </dsp:txXfrm>
    </dsp:sp>
    <dsp:sp modelId="{36D23054-1E5F-483D-86D3-6DDE98381E12}">
      <dsp:nvSpPr>
        <dsp:cNvPr id="0" name=""/>
        <dsp:cNvSpPr/>
      </dsp:nvSpPr>
      <dsp:spPr>
        <a:xfrm rot="13500000">
          <a:off x="2501740" y="1987610"/>
          <a:ext cx="1834447" cy="571745"/>
        </a:xfrm>
        <a:prstGeom prst="leftArrow">
          <a:avLst>
            <a:gd name="adj1" fmla="val 60000"/>
            <a:gd name="adj2" fmla="val 50000"/>
          </a:avLst>
        </a:prstGeom>
        <a:solidFill>
          <a:schemeClr val="accent3">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0D2FF72-8AC2-4DCF-A341-06EC3441F55A}">
      <dsp:nvSpPr>
        <dsp:cNvPr id="0" name=""/>
        <dsp:cNvSpPr/>
      </dsp:nvSpPr>
      <dsp:spPr>
        <a:xfrm>
          <a:off x="1817479" y="862580"/>
          <a:ext cx="1905819" cy="1524655"/>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rtl="0">
            <a:lnSpc>
              <a:spcPct val="90000"/>
            </a:lnSpc>
            <a:spcBef>
              <a:spcPct val="0"/>
            </a:spcBef>
            <a:spcAft>
              <a:spcPct val="35000"/>
            </a:spcAft>
            <a:buNone/>
          </a:pPr>
          <a:r>
            <a:rPr lang="en-US" sz="1900" kern="1200" dirty="0"/>
            <a:t>Not employed at least 30 hours per week</a:t>
          </a:r>
        </a:p>
      </dsp:txBody>
      <dsp:txXfrm>
        <a:off x="1862135" y="907236"/>
        <a:ext cx="1816507" cy="1435343"/>
      </dsp:txXfrm>
    </dsp:sp>
    <dsp:sp modelId="{B6E31033-C97C-4607-BCE9-923F9F2FE11E}">
      <dsp:nvSpPr>
        <dsp:cNvPr id="0" name=""/>
        <dsp:cNvSpPr/>
      </dsp:nvSpPr>
      <dsp:spPr>
        <a:xfrm rot="16200000">
          <a:off x="3935083" y="1393900"/>
          <a:ext cx="1834447" cy="571745"/>
        </a:xfrm>
        <a:prstGeom prst="leftArrow">
          <a:avLst>
            <a:gd name="adj1" fmla="val 60000"/>
            <a:gd name="adj2" fmla="val 50000"/>
          </a:avLst>
        </a:prstGeom>
        <a:solidFill>
          <a:schemeClr val="accent4">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1B394D6-0CF9-484E-8774-94F57F8C51D9}">
      <dsp:nvSpPr>
        <dsp:cNvPr id="0" name=""/>
        <dsp:cNvSpPr/>
      </dsp:nvSpPr>
      <dsp:spPr>
        <a:xfrm>
          <a:off x="3899397" y="222"/>
          <a:ext cx="1905819" cy="1524655"/>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rgbClr val="202452"/>
              </a:solidFill>
            </a:rPr>
            <a:t>Do not have a medical condition that prevents you from working</a:t>
          </a:r>
        </a:p>
      </dsp:txBody>
      <dsp:txXfrm>
        <a:off x="3944053" y="44878"/>
        <a:ext cx="1816507" cy="1435343"/>
      </dsp:txXfrm>
    </dsp:sp>
    <dsp:sp modelId="{93D6C9A8-3AFA-4CA5-804D-965A92D7FA29}">
      <dsp:nvSpPr>
        <dsp:cNvPr id="0" name=""/>
        <dsp:cNvSpPr/>
      </dsp:nvSpPr>
      <dsp:spPr>
        <a:xfrm rot="18900000">
          <a:off x="5368426" y="1987610"/>
          <a:ext cx="1834447" cy="571745"/>
        </a:xfrm>
        <a:prstGeom prst="leftArrow">
          <a:avLst>
            <a:gd name="adj1" fmla="val 60000"/>
            <a:gd name="adj2" fmla="val 50000"/>
          </a:avLst>
        </a:prstGeom>
        <a:solidFill>
          <a:srgbClr val="202452"/>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6199B24-FDE5-4883-B5FC-E4F63FF41BDC}">
      <dsp:nvSpPr>
        <dsp:cNvPr id="0" name=""/>
        <dsp:cNvSpPr/>
      </dsp:nvSpPr>
      <dsp:spPr>
        <a:xfrm>
          <a:off x="5981315" y="862580"/>
          <a:ext cx="1905819" cy="1524655"/>
        </a:xfrm>
        <a:prstGeom prst="roundRect">
          <a:avLst>
            <a:gd name="adj" fmla="val 10000"/>
          </a:avLst>
        </a:prstGeom>
        <a:solidFill>
          <a:srgbClr val="20245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rtl="0">
            <a:lnSpc>
              <a:spcPct val="90000"/>
            </a:lnSpc>
            <a:spcBef>
              <a:spcPct val="0"/>
            </a:spcBef>
            <a:spcAft>
              <a:spcPct val="35000"/>
            </a:spcAft>
            <a:buNone/>
          </a:pPr>
          <a:r>
            <a:rPr lang="en-US" sz="1900" kern="1200" dirty="0"/>
            <a:t>Are not caring for a disabled family member</a:t>
          </a:r>
        </a:p>
      </dsp:txBody>
      <dsp:txXfrm>
        <a:off x="6025971" y="907236"/>
        <a:ext cx="1816507" cy="1435343"/>
      </dsp:txXfrm>
    </dsp:sp>
    <dsp:sp modelId="{CD239D2B-7108-4882-AAE5-9ECB6B96DA03}">
      <dsp:nvSpPr>
        <dsp:cNvPr id="0" name=""/>
        <dsp:cNvSpPr/>
      </dsp:nvSpPr>
      <dsp:spPr>
        <a:xfrm>
          <a:off x="5962136" y="3420954"/>
          <a:ext cx="1834447" cy="571745"/>
        </a:xfrm>
        <a:prstGeom prst="leftArrow">
          <a:avLst>
            <a:gd name="adj1" fmla="val 60000"/>
            <a:gd name="adj2" fmla="val 50000"/>
          </a:avLst>
        </a:prstGeom>
        <a:solidFill>
          <a:srgbClr val="04A651"/>
        </a:solidFill>
        <a:ln>
          <a:solidFill>
            <a:srgbClr val="04A651"/>
          </a:solid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6AA5720-4205-4FB5-8ECE-8D93A8B30E3A}">
      <dsp:nvSpPr>
        <dsp:cNvPr id="0" name=""/>
        <dsp:cNvSpPr/>
      </dsp:nvSpPr>
      <dsp:spPr>
        <a:xfrm>
          <a:off x="6843674" y="2944499"/>
          <a:ext cx="1905819" cy="1524655"/>
        </a:xfrm>
        <a:prstGeom prst="roundRect">
          <a:avLst>
            <a:gd name="adj" fmla="val 10000"/>
          </a:avLst>
        </a:prstGeom>
        <a:solidFill>
          <a:srgbClr val="04A65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rtl="0">
            <a:lnSpc>
              <a:spcPct val="90000"/>
            </a:lnSpc>
            <a:spcBef>
              <a:spcPct val="0"/>
            </a:spcBef>
            <a:spcAft>
              <a:spcPct val="35000"/>
            </a:spcAft>
            <a:buNone/>
          </a:pPr>
          <a:r>
            <a:rPr lang="en-US" sz="1900" kern="1200" dirty="0"/>
            <a:t>Are not attending school full-time</a:t>
          </a:r>
        </a:p>
      </dsp:txBody>
      <dsp:txXfrm>
        <a:off x="6888330" y="2989155"/>
        <a:ext cx="1816507" cy="14353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115ED3-442D-4244-AFAB-452FA797DCEF}">
      <dsp:nvSpPr>
        <dsp:cNvPr id="0" name=""/>
        <dsp:cNvSpPr/>
      </dsp:nvSpPr>
      <dsp:spPr>
        <a:xfrm>
          <a:off x="0" y="413460"/>
          <a:ext cx="10156371" cy="604800"/>
        </a:xfrm>
        <a:prstGeom prst="rect">
          <a:avLst/>
        </a:prstGeom>
        <a:solidFill>
          <a:schemeClr val="lt1">
            <a:alpha val="90000"/>
            <a:hueOff val="0"/>
            <a:satOff val="0"/>
            <a:lumOff val="0"/>
            <a:alphaOff val="0"/>
          </a:schemeClr>
        </a:solidFill>
        <a:ln w="6350" cap="flat" cmpd="sng" algn="ctr">
          <a:solidFill>
            <a:srgbClr val="04A651"/>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1E9A5CF2-EF96-4A1B-BDDF-E88986AF8618}">
      <dsp:nvSpPr>
        <dsp:cNvPr id="0" name=""/>
        <dsp:cNvSpPr/>
      </dsp:nvSpPr>
      <dsp:spPr>
        <a:xfrm>
          <a:off x="507818" y="59220"/>
          <a:ext cx="7109459" cy="708480"/>
        </a:xfrm>
        <a:prstGeom prst="roundRect">
          <a:avLst/>
        </a:prstGeom>
        <a:solidFill>
          <a:srgbClr val="04A65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8721" tIns="0" rIns="268721" bIns="0" numCol="1" spcCol="1270" anchor="ctr" anchorCtr="0">
          <a:noAutofit/>
        </a:bodyPr>
        <a:lstStyle/>
        <a:p>
          <a:pPr marL="0" lvl="0" indent="0" algn="l" defTabSz="1066800">
            <a:lnSpc>
              <a:spcPct val="90000"/>
            </a:lnSpc>
            <a:spcBef>
              <a:spcPct val="0"/>
            </a:spcBef>
            <a:spcAft>
              <a:spcPct val="35000"/>
            </a:spcAft>
            <a:buNone/>
          </a:pPr>
          <a:r>
            <a:rPr lang="en-US" sz="2400" kern="1200" dirty="0"/>
            <a:t>Accept the terms of the Program’s Requirements</a:t>
          </a:r>
        </a:p>
      </dsp:txBody>
      <dsp:txXfrm>
        <a:off x="542403" y="93805"/>
        <a:ext cx="7040289" cy="639310"/>
      </dsp:txXfrm>
    </dsp:sp>
    <dsp:sp modelId="{AE6EAB20-98A5-47DF-8AC8-E06A10B99405}">
      <dsp:nvSpPr>
        <dsp:cNvPr id="0" name=""/>
        <dsp:cNvSpPr/>
      </dsp:nvSpPr>
      <dsp:spPr>
        <a:xfrm>
          <a:off x="0" y="1502100"/>
          <a:ext cx="10156371" cy="6048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5AA39352-7788-488A-8BD1-E07D8547FE4F}">
      <dsp:nvSpPr>
        <dsp:cNvPr id="0" name=""/>
        <dsp:cNvSpPr/>
      </dsp:nvSpPr>
      <dsp:spPr>
        <a:xfrm>
          <a:off x="507818" y="1147860"/>
          <a:ext cx="7109459" cy="70848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8721" tIns="0" rIns="268721" bIns="0" numCol="1" spcCol="1270" anchor="ctr" anchorCtr="0">
          <a:noAutofit/>
        </a:bodyPr>
        <a:lstStyle/>
        <a:p>
          <a:pPr marL="0" lvl="0" indent="0" algn="l" defTabSz="1066800">
            <a:lnSpc>
              <a:spcPct val="90000"/>
            </a:lnSpc>
            <a:spcBef>
              <a:spcPct val="0"/>
            </a:spcBef>
            <a:spcAft>
              <a:spcPct val="35000"/>
            </a:spcAft>
            <a:buNone/>
          </a:pPr>
          <a:r>
            <a:rPr lang="en-US" sz="2400" kern="1200" dirty="0"/>
            <a:t>View Program Orientation/Overview</a:t>
          </a:r>
        </a:p>
      </dsp:txBody>
      <dsp:txXfrm>
        <a:off x="542403" y="1182445"/>
        <a:ext cx="7040289" cy="639310"/>
      </dsp:txXfrm>
    </dsp:sp>
    <dsp:sp modelId="{F23BF624-03A9-458E-BE59-8F47879041D2}">
      <dsp:nvSpPr>
        <dsp:cNvPr id="0" name=""/>
        <dsp:cNvSpPr/>
      </dsp:nvSpPr>
      <dsp:spPr>
        <a:xfrm>
          <a:off x="0" y="2590740"/>
          <a:ext cx="10156371" cy="6048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256E4C37-6C3F-49C8-B590-C4C9510C9D26}">
      <dsp:nvSpPr>
        <dsp:cNvPr id="0" name=""/>
        <dsp:cNvSpPr/>
      </dsp:nvSpPr>
      <dsp:spPr>
        <a:xfrm>
          <a:off x="507818" y="2236500"/>
          <a:ext cx="7109459" cy="70848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8721" tIns="0" rIns="268721"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202452"/>
              </a:solidFill>
            </a:rPr>
            <a:t>Complete the online assessment</a:t>
          </a:r>
        </a:p>
      </dsp:txBody>
      <dsp:txXfrm>
        <a:off x="542403" y="2271085"/>
        <a:ext cx="7040289" cy="639310"/>
      </dsp:txXfrm>
    </dsp:sp>
    <dsp:sp modelId="{55901778-0D91-40A1-9177-259CE250279C}">
      <dsp:nvSpPr>
        <dsp:cNvPr id="0" name=""/>
        <dsp:cNvSpPr/>
      </dsp:nvSpPr>
      <dsp:spPr>
        <a:xfrm>
          <a:off x="0" y="3679379"/>
          <a:ext cx="10156371" cy="604800"/>
        </a:xfrm>
        <a:prstGeom prst="rect">
          <a:avLst/>
        </a:prstGeom>
        <a:solidFill>
          <a:schemeClr val="lt1">
            <a:alpha val="90000"/>
            <a:hueOff val="0"/>
            <a:satOff val="0"/>
            <a:lumOff val="0"/>
            <a:alphaOff val="0"/>
          </a:schemeClr>
        </a:solidFill>
        <a:ln w="6350" cap="flat" cmpd="sng" algn="ctr">
          <a:solidFill>
            <a:srgbClr val="202452"/>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5DA21C0B-D62C-471B-A334-44C7DB4CCBA6}">
      <dsp:nvSpPr>
        <dsp:cNvPr id="0" name=""/>
        <dsp:cNvSpPr/>
      </dsp:nvSpPr>
      <dsp:spPr>
        <a:xfrm>
          <a:off x="507818" y="3325140"/>
          <a:ext cx="7109459" cy="708480"/>
        </a:xfrm>
        <a:prstGeom prst="roundRect">
          <a:avLst/>
        </a:prstGeom>
        <a:solidFill>
          <a:srgbClr val="20245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8721" tIns="0" rIns="268721" bIns="0" numCol="1" spcCol="1270" anchor="ctr" anchorCtr="0">
          <a:noAutofit/>
        </a:bodyPr>
        <a:lstStyle/>
        <a:p>
          <a:pPr marL="0" lvl="0" indent="0" algn="l" defTabSz="1066800">
            <a:lnSpc>
              <a:spcPct val="90000"/>
            </a:lnSpc>
            <a:spcBef>
              <a:spcPct val="0"/>
            </a:spcBef>
            <a:spcAft>
              <a:spcPct val="35000"/>
            </a:spcAft>
            <a:buNone/>
          </a:pPr>
          <a:r>
            <a:rPr lang="en-US" sz="2400" kern="1200" dirty="0"/>
            <a:t>Activities required by the LWDB</a:t>
          </a:r>
        </a:p>
      </dsp:txBody>
      <dsp:txXfrm>
        <a:off x="542403" y="3359725"/>
        <a:ext cx="7040289" cy="6393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115ED3-442D-4244-AFAB-452FA797DCEF}">
      <dsp:nvSpPr>
        <dsp:cNvPr id="0" name=""/>
        <dsp:cNvSpPr/>
      </dsp:nvSpPr>
      <dsp:spPr>
        <a:xfrm>
          <a:off x="0" y="348840"/>
          <a:ext cx="10080171" cy="478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1E9A5CF2-EF96-4A1B-BDDF-E88986AF8618}">
      <dsp:nvSpPr>
        <dsp:cNvPr id="0" name=""/>
        <dsp:cNvSpPr/>
      </dsp:nvSpPr>
      <dsp:spPr>
        <a:xfrm>
          <a:off x="504008" y="68400"/>
          <a:ext cx="7056119" cy="5608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5" tIns="0" rIns="266705" bIns="0" numCol="1" spcCol="1270" anchor="ctr" anchorCtr="0">
          <a:noAutofit/>
        </a:bodyPr>
        <a:lstStyle/>
        <a:p>
          <a:pPr marL="0" lvl="0" indent="0" algn="l" defTabSz="844550">
            <a:lnSpc>
              <a:spcPct val="90000"/>
            </a:lnSpc>
            <a:spcBef>
              <a:spcPct val="0"/>
            </a:spcBef>
            <a:spcAft>
              <a:spcPct val="35000"/>
            </a:spcAft>
            <a:buNone/>
          </a:pPr>
          <a:r>
            <a:rPr lang="en-US" sz="1900" kern="1200" dirty="0"/>
            <a:t>Transportation</a:t>
          </a:r>
        </a:p>
      </dsp:txBody>
      <dsp:txXfrm>
        <a:off x="531388" y="95780"/>
        <a:ext cx="7001359" cy="506120"/>
      </dsp:txXfrm>
    </dsp:sp>
    <dsp:sp modelId="{AE6EAB20-98A5-47DF-8AC8-E06A10B99405}">
      <dsp:nvSpPr>
        <dsp:cNvPr id="0" name=""/>
        <dsp:cNvSpPr/>
      </dsp:nvSpPr>
      <dsp:spPr>
        <a:xfrm>
          <a:off x="0" y="1210680"/>
          <a:ext cx="10080171" cy="4788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5AA39352-7788-488A-8BD1-E07D8547FE4F}">
      <dsp:nvSpPr>
        <dsp:cNvPr id="0" name=""/>
        <dsp:cNvSpPr/>
      </dsp:nvSpPr>
      <dsp:spPr>
        <a:xfrm>
          <a:off x="504008" y="930240"/>
          <a:ext cx="7056119" cy="56088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5" tIns="0" rIns="266705" bIns="0" numCol="1" spcCol="1270" anchor="ctr" anchorCtr="0">
          <a:noAutofit/>
        </a:bodyPr>
        <a:lstStyle/>
        <a:p>
          <a:pPr marL="0" lvl="0" indent="0" algn="l" defTabSz="844550">
            <a:lnSpc>
              <a:spcPct val="90000"/>
            </a:lnSpc>
            <a:spcBef>
              <a:spcPct val="0"/>
            </a:spcBef>
            <a:spcAft>
              <a:spcPct val="35000"/>
            </a:spcAft>
            <a:buNone/>
          </a:pPr>
          <a:r>
            <a:rPr lang="en-US" sz="1900" kern="1200" dirty="0"/>
            <a:t>Education</a:t>
          </a:r>
        </a:p>
      </dsp:txBody>
      <dsp:txXfrm>
        <a:off x="531388" y="957620"/>
        <a:ext cx="7001359" cy="506120"/>
      </dsp:txXfrm>
    </dsp:sp>
    <dsp:sp modelId="{F23BF624-03A9-458E-BE59-8F47879041D2}">
      <dsp:nvSpPr>
        <dsp:cNvPr id="0" name=""/>
        <dsp:cNvSpPr/>
      </dsp:nvSpPr>
      <dsp:spPr>
        <a:xfrm>
          <a:off x="0" y="2072520"/>
          <a:ext cx="10080171" cy="4788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256E4C37-6C3F-49C8-B590-C4C9510C9D26}">
      <dsp:nvSpPr>
        <dsp:cNvPr id="0" name=""/>
        <dsp:cNvSpPr/>
      </dsp:nvSpPr>
      <dsp:spPr>
        <a:xfrm>
          <a:off x="504008" y="1792080"/>
          <a:ext cx="7056119" cy="56088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5" tIns="0" rIns="266705" bIns="0" numCol="1" spcCol="1270" anchor="ctr" anchorCtr="0">
          <a:noAutofit/>
        </a:bodyPr>
        <a:lstStyle/>
        <a:p>
          <a:pPr marL="0" lvl="0" indent="0" algn="l" defTabSz="844550">
            <a:lnSpc>
              <a:spcPct val="90000"/>
            </a:lnSpc>
            <a:spcBef>
              <a:spcPct val="0"/>
            </a:spcBef>
            <a:spcAft>
              <a:spcPct val="35000"/>
            </a:spcAft>
            <a:buNone/>
          </a:pPr>
          <a:r>
            <a:rPr lang="en-US" sz="1900" kern="1200" dirty="0">
              <a:solidFill>
                <a:srgbClr val="202452"/>
              </a:solidFill>
            </a:rPr>
            <a:t>Substance Abuse/Mental Health Concerns</a:t>
          </a:r>
        </a:p>
      </dsp:txBody>
      <dsp:txXfrm>
        <a:off x="531388" y="1819460"/>
        <a:ext cx="7001359" cy="506120"/>
      </dsp:txXfrm>
    </dsp:sp>
    <dsp:sp modelId="{55901778-0D91-40A1-9177-259CE250279C}">
      <dsp:nvSpPr>
        <dsp:cNvPr id="0" name=""/>
        <dsp:cNvSpPr/>
      </dsp:nvSpPr>
      <dsp:spPr>
        <a:xfrm>
          <a:off x="0" y="2934360"/>
          <a:ext cx="10080171" cy="478800"/>
        </a:xfrm>
        <a:prstGeom prst="rect">
          <a:avLst/>
        </a:prstGeom>
        <a:solidFill>
          <a:schemeClr val="lt1">
            <a:alpha val="90000"/>
            <a:hueOff val="0"/>
            <a:satOff val="0"/>
            <a:lumOff val="0"/>
            <a:alphaOff val="0"/>
          </a:schemeClr>
        </a:solidFill>
        <a:ln w="6350" cap="flat" cmpd="sng" algn="ctr">
          <a:solidFill>
            <a:srgbClr val="202452"/>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5DA21C0B-D62C-471B-A334-44C7DB4CCBA6}">
      <dsp:nvSpPr>
        <dsp:cNvPr id="0" name=""/>
        <dsp:cNvSpPr/>
      </dsp:nvSpPr>
      <dsp:spPr>
        <a:xfrm>
          <a:off x="504008" y="2653920"/>
          <a:ext cx="7056119" cy="560880"/>
        </a:xfrm>
        <a:prstGeom prst="roundRect">
          <a:avLst/>
        </a:prstGeom>
        <a:solidFill>
          <a:srgbClr val="20245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5" tIns="0" rIns="266705" bIns="0" numCol="1" spcCol="1270" anchor="ctr" anchorCtr="0">
          <a:noAutofit/>
        </a:bodyPr>
        <a:lstStyle/>
        <a:p>
          <a:pPr marL="0" lvl="0" indent="0" algn="l" defTabSz="844550">
            <a:lnSpc>
              <a:spcPct val="90000"/>
            </a:lnSpc>
            <a:spcBef>
              <a:spcPct val="0"/>
            </a:spcBef>
            <a:spcAft>
              <a:spcPct val="35000"/>
            </a:spcAft>
            <a:buNone/>
          </a:pPr>
          <a:r>
            <a:rPr lang="en-US" sz="1900" kern="1200" dirty="0"/>
            <a:t>Employment History and Employment Goals and Skills</a:t>
          </a:r>
        </a:p>
      </dsp:txBody>
      <dsp:txXfrm>
        <a:off x="531388" y="2681300"/>
        <a:ext cx="7001359" cy="506120"/>
      </dsp:txXfrm>
    </dsp:sp>
    <dsp:sp modelId="{DAA59DA6-FCF5-41DB-B1C7-E890DA4E53DD}">
      <dsp:nvSpPr>
        <dsp:cNvPr id="0" name=""/>
        <dsp:cNvSpPr/>
      </dsp:nvSpPr>
      <dsp:spPr>
        <a:xfrm>
          <a:off x="0" y="3796200"/>
          <a:ext cx="10080171" cy="478800"/>
        </a:xfrm>
        <a:prstGeom prst="rect">
          <a:avLst/>
        </a:prstGeom>
        <a:solidFill>
          <a:schemeClr val="lt1">
            <a:alpha val="90000"/>
            <a:hueOff val="0"/>
            <a:satOff val="0"/>
            <a:lumOff val="0"/>
            <a:alphaOff val="0"/>
          </a:schemeClr>
        </a:solidFill>
        <a:ln w="6350" cap="flat" cmpd="sng" algn="ctr">
          <a:solidFill>
            <a:srgbClr val="04A651"/>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596E8C1D-E1DB-4F73-81C1-591AE266946E}">
      <dsp:nvSpPr>
        <dsp:cNvPr id="0" name=""/>
        <dsp:cNvSpPr/>
      </dsp:nvSpPr>
      <dsp:spPr>
        <a:xfrm>
          <a:off x="504008" y="3515760"/>
          <a:ext cx="7056119" cy="560880"/>
        </a:xfrm>
        <a:prstGeom prst="roundRect">
          <a:avLst/>
        </a:prstGeom>
        <a:solidFill>
          <a:srgbClr val="04A65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5" tIns="0" rIns="266705" bIns="0" numCol="1" spcCol="1270" anchor="ctr" anchorCtr="0">
          <a:noAutofit/>
        </a:bodyPr>
        <a:lstStyle/>
        <a:p>
          <a:pPr marL="0" lvl="0" indent="0" algn="l" defTabSz="844550">
            <a:lnSpc>
              <a:spcPct val="90000"/>
            </a:lnSpc>
            <a:spcBef>
              <a:spcPct val="0"/>
            </a:spcBef>
            <a:spcAft>
              <a:spcPct val="35000"/>
            </a:spcAft>
            <a:buNone/>
          </a:pPr>
          <a:r>
            <a:rPr lang="en-US" sz="1900" kern="1200" dirty="0"/>
            <a:t>Other issues that may be keeping you from finding work</a:t>
          </a:r>
        </a:p>
      </dsp:txBody>
      <dsp:txXfrm>
        <a:off x="531388" y="3543140"/>
        <a:ext cx="7001359" cy="5061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35E77D-E512-4B91-974F-BDA186E0E79E}">
      <dsp:nvSpPr>
        <dsp:cNvPr id="0" name=""/>
        <dsp:cNvSpPr/>
      </dsp:nvSpPr>
      <dsp:spPr>
        <a:xfrm>
          <a:off x="0" y="0"/>
          <a:ext cx="9492343" cy="1440656"/>
        </a:xfrm>
        <a:prstGeom prst="rect">
          <a:avLst/>
        </a:prstGeom>
        <a:solidFill>
          <a:srgbClr val="202452"/>
        </a:solidFill>
        <a:ln>
          <a:noFill/>
        </a:ln>
        <a:effectLst/>
        <a:scene3d>
          <a:camera prst="orthographicFront"/>
          <a:lightRig rig="threePt" dir="t">
            <a:rot lat="0" lon="0" rev="7500000"/>
          </a:lightRig>
        </a:scene3d>
        <a:sp3d prstMaterial="plastic">
          <a:bevelT w="127000" h="25400" prst="relaxedInset"/>
          <a:bevelB w="88900" h="121750" prst="angle"/>
        </a:sp3d>
      </dsp:spPr>
      <dsp:style>
        <a:lnRef idx="0">
          <a:scrgbClr r="0" g="0" b="0"/>
        </a:lnRef>
        <a:fillRef idx="1">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US" sz="4000" kern="1200" dirty="0"/>
            <a:t>As a program participant, you may receive some of the following services</a:t>
          </a:r>
        </a:p>
      </dsp:txBody>
      <dsp:txXfrm>
        <a:off x="0" y="0"/>
        <a:ext cx="9492343" cy="1440656"/>
      </dsp:txXfrm>
    </dsp:sp>
    <dsp:sp modelId="{05FE542C-9488-4A79-BCE5-143E751DAAB9}">
      <dsp:nvSpPr>
        <dsp:cNvPr id="0" name=""/>
        <dsp:cNvSpPr/>
      </dsp:nvSpPr>
      <dsp:spPr>
        <a:xfrm>
          <a:off x="0" y="1440656"/>
          <a:ext cx="2373085" cy="30253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kern="1200" dirty="0"/>
            <a:t>Job Search assistance</a:t>
          </a:r>
        </a:p>
      </dsp:txBody>
      <dsp:txXfrm>
        <a:off x="0" y="1440656"/>
        <a:ext cx="2373085" cy="3025377"/>
      </dsp:txXfrm>
    </dsp:sp>
    <dsp:sp modelId="{18407E03-7E82-4093-B8D6-E2ECFDE6A4D1}">
      <dsp:nvSpPr>
        <dsp:cNvPr id="0" name=""/>
        <dsp:cNvSpPr/>
      </dsp:nvSpPr>
      <dsp:spPr>
        <a:xfrm>
          <a:off x="2373085" y="1440656"/>
          <a:ext cx="2373085" cy="30253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kern="1200" dirty="0"/>
            <a:t>Job preparation assistance</a:t>
          </a:r>
        </a:p>
      </dsp:txBody>
      <dsp:txXfrm>
        <a:off x="2373085" y="1440656"/>
        <a:ext cx="2373085" cy="3025377"/>
      </dsp:txXfrm>
    </dsp:sp>
    <dsp:sp modelId="{1CCF4F5B-267F-419D-A530-E5DE4671101B}">
      <dsp:nvSpPr>
        <dsp:cNvPr id="0" name=""/>
        <dsp:cNvSpPr/>
      </dsp:nvSpPr>
      <dsp:spPr>
        <a:xfrm>
          <a:off x="4746171" y="1440656"/>
          <a:ext cx="2373085" cy="30253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kern="1200" dirty="0"/>
            <a:t>Work Experience to enhance your work skills</a:t>
          </a:r>
        </a:p>
      </dsp:txBody>
      <dsp:txXfrm>
        <a:off x="4746171" y="1440656"/>
        <a:ext cx="2373085" cy="3025377"/>
      </dsp:txXfrm>
    </dsp:sp>
    <dsp:sp modelId="{9AF92595-6B78-4EC9-A557-F47FCFE52567}">
      <dsp:nvSpPr>
        <dsp:cNvPr id="0" name=""/>
        <dsp:cNvSpPr/>
      </dsp:nvSpPr>
      <dsp:spPr>
        <a:xfrm>
          <a:off x="7119257" y="1440656"/>
          <a:ext cx="2373085" cy="30253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kern="1200" dirty="0"/>
            <a:t>Education and Training</a:t>
          </a:r>
        </a:p>
      </dsp:txBody>
      <dsp:txXfrm>
        <a:off x="7119257" y="1440656"/>
        <a:ext cx="2373085" cy="3025377"/>
      </dsp:txXfrm>
    </dsp:sp>
    <dsp:sp modelId="{3EBA630E-7E7F-4F2D-A09D-E29FA4151F17}">
      <dsp:nvSpPr>
        <dsp:cNvPr id="0" name=""/>
        <dsp:cNvSpPr/>
      </dsp:nvSpPr>
      <dsp:spPr>
        <a:xfrm>
          <a:off x="0" y="4466033"/>
          <a:ext cx="9492343" cy="336153"/>
        </a:xfrm>
        <a:prstGeom prst="rect">
          <a:avLst/>
        </a:prstGeom>
        <a:solidFill>
          <a:srgbClr val="202452"/>
        </a:solidFill>
        <a:ln>
          <a:noFill/>
        </a:ln>
        <a:effectLst/>
        <a:scene3d>
          <a:camera prst="orthographicFront"/>
          <a:lightRig rig="threePt" dir="t">
            <a:rot lat="0" lon="0" rev="7500000"/>
          </a:lightRig>
        </a:scene3d>
        <a:sp3d prstMaterial="plastic">
          <a:bevelT w="127000" h="25400" prst="relaxedInset"/>
          <a:bevelB w="88900" h="121750" prst="angle"/>
        </a:sp3d>
      </dsp:spPr>
      <dsp:style>
        <a:lnRef idx="0">
          <a:scrgbClr r="0" g="0" b="0"/>
        </a:lnRef>
        <a:fillRef idx="1">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9BBCB-139B-4CD8-94FA-91A7DC65F781}">
      <dsp:nvSpPr>
        <dsp:cNvPr id="0" name=""/>
        <dsp:cNvSpPr/>
      </dsp:nvSpPr>
      <dsp:spPr>
        <a:xfrm>
          <a:off x="0" y="573"/>
          <a:ext cx="9432471"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E7B6E7F-7528-405C-B6AA-C90EDB1D5337}">
      <dsp:nvSpPr>
        <dsp:cNvPr id="0" name=""/>
        <dsp:cNvSpPr/>
      </dsp:nvSpPr>
      <dsp:spPr>
        <a:xfrm>
          <a:off x="0" y="573"/>
          <a:ext cx="9432471" cy="939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rtl="0">
            <a:lnSpc>
              <a:spcPct val="90000"/>
            </a:lnSpc>
            <a:spcBef>
              <a:spcPct val="0"/>
            </a:spcBef>
            <a:spcAft>
              <a:spcPct val="35000"/>
            </a:spcAft>
            <a:buNone/>
          </a:pPr>
          <a:r>
            <a:rPr lang="en-US" sz="2600" kern="1200" dirty="0"/>
            <a:t>As a participant, you may have the opportunity to</a:t>
          </a:r>
        </a:p>
      </dsp:txBody>
      <dsp:txXfrm>
        <a:off x="0" y="573"/>
        <a:ext cx="9432471" cy="939617"/>
      </dsp:txXfrm>
    </dsp:sp>
    <dsp:sp modelId="{16385F05-D4A5-4B45-A026-35D560732973}">
      <dsp:nvSpPr>
        <dsp:cNvPr id="0" name=""/>
        <dsp:cNvSpPr/>
      </dsp:nvSpPr>
      <dsp:spPr>
        <a:xfrm>
          <a:off x="0" y="940190"/>
          <a:ext cx="9432471"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rgbClr val="202452"/>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8050837-CD2D-486D-8204-50C7D846DEF2}">
      <dsp:nvSpPr>
        <dsp:cNvPr id="0" name=""/>
        <dsp:cNvSpPr/>
      </dsp:nvSpPr>
      <dsp:spPr>
        <a:xfrm>
          <a:off x="0" y="940190"/>
          <a:ext cx="9432471" cy="939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rtl="0">
            <a:lnSpc>
              <a:spcPct val="90000"/>
            </a:lnSpc>
            <a:spcBef>
              <a:spcPct val="0"/>
            </a:spcBef>
            <a:spcAft>
              <a:spcPct val="35000"/>
            </a:spcAft>
            <a:buNone/>
          </a:pPr>
          <a:r>
            <a:rPr lang="en-US" sz="2600" kern="1200" dirty="0"/>
            <a:t>Be reimbursed for transportation costs associated with participating in the program</a:t>
          </a:r>
        </a:p>
      </dsp:txBody>
      <dsp:txXfrm>
        <a:off x="0" y="940190"/>
        <a:ext cx="9432471" cy="939617"/>
      </dsp:txXfrm>
    </dsp:sp>
    <dsp:sp modelId="{C9EE0F8A-7359-494D-AB49-5AA832A05E99}">
      <dsp:nvSpPr>
        <dsp:cNvPr id="0" name=""/>
        <dsp:cNvSpPr/>
      </dsp:nvSpPr>
      <dsp:spPr>
        <a:xfrm>
          <a:off x="0" y="1879808"/>
          <a:ext cx="9432471"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rgbClr val="202452"/>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FF5B259-E408-4ADD-B8D7-47D0854F5386}">
      <dsp:nvSpPr>
        <dsp:cNvPr id="0" name=""/>
        <dsp:cNvSpPr/>
      </dsp:nvSpPr>
      <dsp:spPr>
        <a:xfrm>
          <a:off x="0" y="1879808"/>
          <a:ext cx="9432471" cy="939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rtl="0">
            <a:lnSpc>
              <a:spcPct val="90000"/>
            </a:lnSpc>
            <a:spcBef>
              <a:spcPct val="0"/>
            </a:spcBef>
            <a:spcAft>
              <a:spcPct val="35000"/>
            </a:spcAft>
            <a:buNone/>
          </a:pPr>
          <a:r>
            <a:rPr lang="en-US" sz="2600" kern="1200" dirty="0"/>
            <a:t>Receive referrals to jobs</a:t>
          </a:r>
        </a:p>
      </dsp:txBody>
      <dsp:txXfrm>
        <a:off x="0" y="1879808"/>
        <a:ext cx="9432471" cy="939617"/>
      </dsp:txXfrm>
    </dsp:sp>
    <dsp:sp modelId="{5BE79FAE-AC22-4102-9B90-1078E503B975}">
      <dsp:nvSpPr>
        <dsp:cNvPr id="0" name=""/>
        <dsp:cNvSpPr/>
      </dsp:nvSpPr>
      <dsp:spPr>
        <a:xfrm>
          <a:off x="0" y="2819425"/>
          <a:ext cx="9432471"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DB9C24B-5B83-4469-808F-1B89A28AEC69}">
      <dsp:nvSpPr>
        <dsp:cNvPr id="0" name=""/>
        <dsp:cNvSpPr/>
      </dsp:nvSpPr>
      <dsp:spPr>
        <a:xfrm>
          <a:off x="0" y="2819425"/>
          <a:ext cx="9432471" cy="939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rtl="0">
            <a:lnSpc>
              <a:spcPct val="90000"/>
            </a:lnSpc>
            <a:spcBef>
              <a:spcPct val="0"/>
            </a:spcBef>
            <a:spcAft>
              <a:spcPct val="35000"/>
            </a:spcAft>
            <a:buNone/>
          </a:pPr>
          <a:r>
            <a:rPr lang="en-US" sz="2600" kern="1200" dirty="0"/>
            <a:t>Be placed at a non-paid work experience site</a:t>
          </a:r>
        </a:p>
      </dsp:txBody>
      <dsp:txXfrm>
        <a:off x="0" y="2819425"/>
        <a:ext cx="9432471" cy="939617"/>
      </dsp:txXfrm>
    </dsp:sp>
    <dsp:sp modelId="{AC2523DD-4478-440D-BCEA-EAA0A78D4B73}">
      <dsp:nvSpPr>
        <dsp:cNvPr id="0" name=""/>
        <dsp:cNvSpPr/>
      </dsp:nvSpPr>
      <dsp:spPr>
        <a:xfrm>
          <a:off x="0" y="3759043"/>
          <a:ext cx="9432471"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0C42408-4F1A-4F88-9392-2416F78D2B1A}">
      <dsp:nvSpPr>
        <dsp:cNvPr id="0" name=""/>
        <dsp:cNvSpPr/>
      </dsp:nvSpPr>
      <dsp:spPr>
        <a:xfrm>
          <a:off x="0" y="3759043"/>
          <a:ext cx="9432471" cy="939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rtl="0">
            <a:lnSpc>
              <a:spcPct val="90000"/>
            </a:lnSpc>
            <a:spcBef>
              <a:spcPct val="0"/>
            </a:spcBef>
            <a:spcAft>
              <a:spcPct val="35000"/>
            </a:spcAft>
            <a:buNone/>
          </a:pPr>
          <a:r>
            <a:rPr lang="en-US" sz="2600" kern="1200" dirty="0"/>
            <a:t>Receive training assistance</a:t>
          </a:r>
        </a:p>
      </dsp:txBody>
      <dsp:txXfrm>
        <a:off x="0" y="3759043"/>
        <a:ext cx="9432471" cy="93961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E630D2-A8D0-4698-9DF5-FDF673F947AB}">
      <dsp:nvSpPr>
        <dsp:cNvPr id="0" name=""/>
        <dsp:cNvSpPr/>
      </dsp:nvSpPr>
      <dsp:spPr>
        <a:xfrm>
          <a:off x="4505580" y="1754907"/>
          <a:ext cx="3197508" cy="760861"/>
        </a:xfrm>
        <a:custGeom>
          <a:avLst/>
          <a:gdLst/>
          <a:ahLst/>
          <a:cxnLst/>
          <a:rect l="0" t="0" r="0" b="0"/>
          <a:pathLst>
            <a:path>
              <a:moveTo>
                <a:pt x="0" y="0"/>
              </a:moveTo>
              <a:lnTo>
                <a:pt x="0" y="518505"/>
              </a:lnTo>
              <a:lnTo>
                <a:pt x="3197508" y="518505"/>
              </a:lnTo>
              <a:lnTo>
                <a:pt x="3197508" y="760861"/>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73EAA1B-47F7-41CB-906B-B119AB4EAC39}">
      <dsp:nvSpPr>
        <dsp:cNvPr id="0" name=""/>
        <dsp:cNvSpPr/>
      </dsp:nvSpPr>
      <dsp:spPr>
        <a:xfrm>
          <a:off x="4459860" y="1754907"/>
          <a:ext cx="91440" cy="760861"/>
        </a:xfrm>
        <a:custGeom>
          <a:avLst/>
          <a:gdLst/>
          <a:ahLst/>
          <a:cxnLst/>
          <a:rect l="0" t="0" r="0" b="0"/>
          <a:pathLst>
            <a:path>
              <a:moveTo>
                <a:pt x="45720" y="0"/>
              </a:moveTo>
              <a:lnTo>
                <a:pt x="45720" y="760861"/>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774A47D-8089-40C8-B203-B8888A3BE222}">
      <dsp:nvSpPr>
        <dsp:cNvPr id="0" name=""/>
        <dsp:cNvSpPr/>
      </dsp:nvSpPr>
      <dsp:spPr>
        <a:xfrm>
          <a:off x="1308071" y="1754907"/>
          <a:ext cx="3197508" cy="760861"/>
        </a:xfrm>
        <a:custGeom>
          <a:avLst/>
          <a:gdLst/>
          <a:ahLst/>
          <a:cxnLst/>
          <a:rect l="0" t="0" r="0" b="0"/>
          <a:pathLst>
            <a:path>
              <a:moveTo>
                <a:pt x="3197508" y="0"/>
              </a:moveTo>
              <a:lnTo>
                <a:pt x="3197508" y="518505"/>
              </a:lnTo>
              <a:lnTo>
                <a:pt x="0" y="518505"/>
              </a:lnTo>
              <a:lnTo>
                <a:pt x="0" y="760861"/>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3A784ED-C40B-49EC-8B4C-62695B700AC4}">
      <dsp:nvSpPr>
        <dsp:cNvPr id="0" name=""/>
        <dsp:cNvSpPr/>
      </dsp:nvSpPr>
      <dsp:spPr>
        <a:xfrm>
          <a:off x="3197508" y="93656"/>
          <a:ext cx="2616143" cy="1661251"/>
        </a:xfrm>
        <a:prstGeom prst="roundRect">
          <a:avLst>
            <a:gd name="adj" fmla="val 10000"/>
          </a:avLst>
        </a:prstGeom>
        <a:solidFill>
          <a:srgbClr val="20245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5C3E66B-2FC4-4D3B-B7BD-5A8161472633}">
      <dsp:nvSpPr>
        <dsp:cNvPr id="0" name=""/>
        <dsp:cNvSpPr/>
      </dsp:nvSpPr>
      <dsp:spPr>
        <a:xfrm>
          <a:off x="3488191" y="369805"/>
          <a:ext cx="2616143" cy="1661251"/>
        </a:xfrm>
        <a:prstGeom prst="roundRect">
          <a:avLst>
            <a:gd name="adj" fmla="val 10000"/>
          </a:avLst>
        </a:prstGeom>
        <a:solidFill>
          <a:schemeClr val="lt1">
            <a:alpha val="90000"/>
            <a:hueOff val="0"/>
            <a:satOff val="0"/>
            <a:lumOff val="0"/>
            <a:alphaOff val="0"/>
          </a:schemeClr>
        </a:solidFill>
        <a:ln w="6350" cap="flat" cmpd="sng" algn="ctr">
          <a:solidFill>
            <a:srgbClr val="202452"/>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You may be considered “meeting program expectations” when you</a:t>
          </a:r>
        </a:p>
      </dsp:txBody>
      <dsp:txXfrm>
        <a:off x="3536847" y="418461"/>
        <a:ext cx="2518831" cy="1563939"/>
      </dsp:txXfrm>
    </dsp:sp>
    <dsp:sp modelId="{CDA3D9BC-A6B3-4689-92AA-EB3447403E89}">
      <dsp:nvSpPr>
        <dsp:cNvPr id="0" name=""/>
        <dsp:cNvSpPr/>
      </dsp:nvSpPr>
      <dsp:spPr>
        <a:xfrm>
          <a:off x="0" y="2515769"/>
          <a:ext cx="2616143" cy="166125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74C61A8-366C-478B-BCF8-101EA02BD742}">
      <dsp:nvSpPr>
        <dsp:cNvPr id="0" name=""/>
        <dsp:cNvSpPr/>
      </dsp:nvSpPr>
      <dsp:spPr>
        <a:xfrm>
          <a:off x="290682" y="2791918"/>
          <a:ext cx="2616143" cy="1661251"/>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Participate in activities for 20 hours per week or 80 hours per month</a:t>
          </a:r>
        </a:p>
      </dsp:txBody>
      <dsp:txXfrm>
        <a:off x="339338" y="2840574"/>
        <a:ext cx="2518831" cy="1563939"/>
      </dsp:txXfrm>
    </dsp:sp>
    <dsp:sp modelId="{7D7B698E-D3C0-43B8-AB46-40BB901C6D0A}">
      <dsp:nvSpPr>
        <dsp:cNvPr id="0" name=""/>
        <dsp:cNvSpPr/>
      </dsp:nvSpPr>
      <dsp:spPr>
        <a:xfrm>
          <a:off x="3197508" y="2515769"/>
          <a:ext cx="2616143" cy="166125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D423714-C18B-4FA3-9D55-764119D0EC64}">
      <dsp:nvSpPr>
        <dsp:cNvPr id="0" name=""/>
        <dsp:cNvSpPr/>
      </dsp:nvSpPr>
      <dsp:spPr>
        <a:xfrm>
          <a:off x="3488191" y="2791918"/>
          <a:ext cx="2616143" cy="1661251"/>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Apply for and seek employment as required</a:t>
          </a:r>
        </a:p>
      </dsp:txBody>
      <dsp:txXfrm>
        <a:off x="3536847" y="2840574"/>
        <a:ext cx="2518831" cy="1563939"/>
      </dsp:txXfrm>
    </dsp:sp>
    <dsp:sp modelId="{0795505C-1680-46BD-93BE-751F6B15E070}">
      <dsp:nvSpPr>
        <dsp:cNvPr id="0" name=""/>
        <dsp:cNvSpPr/>
      </dsp:nvSpPr>
      <dsp:spPr>
        <a:xfrm>
          <a:off x="6395017" y="2515769"/>
          <a:ext cx="2616143" cy="166125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A7FEC73-F0CB-43F1-BBB7-6E293C434DAF}">
      <dsp:nvSpPr>
        <dsp:cNvPr id="0" name=""/>
        <dsp:cNvSpPr/>
      </dsp:nvSpPr>
      <dsp:spPr>
        <a:xfrm>
          <a:off x="6685699" y="2791918"/>
          <a:ext cx="2616143" cy="1661251"/>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Accept any reasonable offer of suitable employment</a:t>
          </a:r>
        </a:p>
      </dsp:txBody>
      <dsp:txXfrm>
        <a:off x="6734355" y="2840574"/>
        <a:ext cx="2518831" cy="15639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5923C3-D09B-4B7D-8F51-002B43BFE4CD}">
      <dsp:nvSpPr>
        <dsp:cNvPr id="0" name=""/>
        <dsp:cNvSpPr/>
      </dsp:nvSpPr>
      <dsp:spPr>
        <a:xfrm>
          <a:off x="4582035" y="1762445"/>
          <a:ext cx="3251767" cy="773772"/>
        </a:xfrm>
        <a:custGeom>
          <a:avLst/>
          <a:gdLst/>
          <a:ahLst/>
          <a:cxnLst/>
          <a:rect l="0" t="0" r="0" b="0"/>
          <a:pathLst>
            <a:path>
              <a:moveTo>
                <a:pt x="0" y="0"/>
              </a:moveTo>
              <a:lnTo>
                <a:pt x="0" y="527303"/>
              </a:lnTo>
              <a:lnTo>
                <a:pt x="3251767" y="527303"/>
              </a:lnTo>
              <a:lnTo>
                <a:pt x="3251767" y="773772"/>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70AC7F1-33CA-4993-B1AA-BB6FAFC9795C}">
      <dsp:nvSpPr>
        <dsp:cNvPr id="0" name=""/>
        <dsp:cNvSpPr/>
      </dsp:nvSpPr>
      <dsp:spPr>
        <a:xfrm>
          <a:off x="4536315" y="1762445"/>
          <a:ext cx="91440" cy="773772"/>
        </a:xfrm>
        <a:custGeom>
          <a:avLst/>
          <a:gdLst/>
          <a:ahLst/>
          <a:cxnLst/>
          <a:rect l="0" t="0" r="0" b="0"/>
          <a:pathLst>
            <a:path>
              <a:moveTo>
                <a:pt x="45720" y="0"/>
              </a:moveTo>
              <a:lnTo>
                <a:pt x="45720" y="773772"/>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C6D4084-88AB-4526-AB2C-3D69E0FDD07C}">
      <dsp:nvSpPr>
        <dsp:cNvPr id="0" name=""/>
        <dsp:cNvSpPr/>
      </dsp:nvSpPr>
      <dsp:spPr>
        <a:xfrm>
          <a:off x="1330268" y="1762445"/>
          <a:ext cx="3251767" cy="773772"/>
        </a:xfrm>
        <a:custGeom>
          <a:avLst/>
          <a:gdLst/>
          <a:ahLst/>
          <a:cxnLst/>
          <a:rect l="0" t="0" r="0" b="0"/>
          <a:pathLst>
            <a:path>
              <a:moveTo>
                <a:pt x="3251767" y="0"/>
              </a:moveTo>
              <a:lnTo>
                <a:pt x="3251767" y="527303"/>
              </a:lnTo>
              <a:lnTo>
                <a:pt x="0" y="527303"/>
              </a:lnTo>
              <a:lnTo>
                <a:pt x="0" y="773772"/>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85A345C-B788-4368-9C57-BD8AC5875B2C}">
      <dsp:nvSpPr>
        <dsp:cNvPr id="0" name=""/>
        <dsp:cNvSpPr/>
      </dsp:nvSpPr>
      <dsp:spPr>
        <a:xfrm>
          <a:off x="3251767" y="73005"/>
          <a:ext cx="2660536" cy="1689440"/>
        </a:xfrm>
        <a:prstGeom prst="roundRect">
          <a:avLst>
            <a:gd name="adj" fmla="val 10000"/>
          </a:avLst>
        </a:prstGeom>
        <a:solidFill>
          <a:srgbClr val="04A65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35D97AA-F595-4E8C-A9A5-A7E5CCDB8ABB}">
      <dsp:nvSpPr>
        <dsp:cNvPr id="0" name=""/>
        <dsp:cNvSpPr/>
      </dsp:nvSpPr>
      <dsp:spPr>
        <a:xfrm>
          <a:off x="3547382" y="353839"/>
          <a:ext cx="2660536" cy="1689440"/>
        </a:xfrm>
        <a:prstGeom prst="roundRect">
          <a:avLst>
            <a:gd name="adj" fmla="val 10000"/>
          </a:avLst>
        </a:prstGeom>
        <a:solidFill>
          <a:schemeClr val="lt1">
            <a:alpha val="90000"/>
            <a:hueOff val="0"/>
            <a:satOff val="0"/>
            <a:lumOff val="0"/>
            <a:alphaOff val="0"/>
          </a:schemeClr>
        </a:solidFill>
        <a:ln w="6350" cap="flat" cmpd="sng" algn="ctr">
          <a:solidFill>
            <a:srgbClr val="04A651"/>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You may be considered “meeting program expectations” when you</a:t>
          </a:r>
        </a:p>
      </dsp:txBody>
      <dsp:txXfrm>
        <a:off x="3596864" y="403321"/>
        <a:ext cx="2561572" cy="1590476"/>
      </dsp:txXfrm>
    </dsp:sp>
    <dsp:sp modelId="{BFC865B9-0D2A-4E7B-8C89-C63CDB9899AA}">
      <dsp:nvSpPr>
        <dsp:cNvPr id="0" name=""/>
        <dsp:cNvSpPr/>
      </dsp:nvSpPr>
      <dsp:spPr>
        <a:xfrm>
          <a:off x="0" y="2536218"/>
          <a:ext cx="2660536" cy="1689440"/>
        </a:xfrm>
        <a:prstGeom prst="roundRect">
          <a:avLst>
            <a:gd name="adj" fmla="val 10000"/>
          </a:avLst>
        </a:prstGeom>
        <a:solidFill>
          <a:srgbClr val="20245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39C4E628-99DB-44BC-BB63-532CD0A9D666}">
      <dsp:nvSpPr>
        <dsp:cNvPr id="0" name=""/>
        <dsp:cNvSpPr/>
      </dsp:nvSpPr>
      <dsp:spPr>
        <a:xfrm>
          <a:off x="295615" y="2817053"/>
          <a:ext cx="2660536" cy="1689440"/>
        </a:xfrm>
        <a:prstGeom prst="roundRect">
          <a:avLst>
            <a:gd name="adj" fmla="val 10000"/>
          </a:avLst>
        </a:prstGeom>
        <a:solidFill>
          <a:schemeClr val="lt1">
            <a:alpha val="90000"/>
            <a:hueOff val="0"/>
            <a:satOff val="0"/>
            <a:lumOff val="0"/>
            <a:alphaOff val="0"/>
          </a:schemeClr>
        </a:solidFill>
        <a:ln w="6350" cap="flat" cmpd="sng" algn="ctr">
          <a:solidFill>
            <a:srgbClr val="202452"/>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Remain employed</a:t>
          </a:r>
        </a:p>
      </dsp:txBody>
      <dsp:txXfrm>
        <a:off x="345097" y="2866535"/>
        <a:ext cx="2561572" cy="1590476"/>
      </dsp:txXfrm>
    </dsp:sp>
    <dsp:sp modelId="{F86ED210-E02B-46E5-9E61-9A37CE91E75C}">
      <dsp:nvSpPr>
        <dsp:cNvPr id="0" name=""/>
        <dsp:cNvSpPr/>
      </dsp:nvSpPr>
      <dsp:spPr>
        <a:xfrm>
          <a:off x="3251767" y="2536218"/>
          <a:ext cx="2660536" cy="1689440"/>
        </a:xfrm>
        <a:prstGeom prst="roundRect">
          <a:avLst>
            <a:gd name="adj" fmla="val 10000"/>
          </a:avLst>
        </a:prstGeom>
        <a:solidFill>
          <a:srgbClr val="20245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86458BB3-664D-40EC-B3D9-2C044F155018}">
      <dsp:nvSpPr>
        <dsp:cNvPr id="0" name=""/>
        <dsp:cNvSpPr/>
      </dsp:nvSpPr>
      <dsp:spPr>
        <a:xfrm>
          <a:off x="3547382" y="2817053"/>
          <a:ext cx="2660536" cy="1689440"/>
        </a:xfrm>
        <a:prstGeom prst="roundRect">
          <a:avLst>
            <a:gd name="adj" fmla="val 10000"/>
          </a:avLst>
        </a:prstGeom>
        <a:solidFill>
          <a:schemeClr val="lt1">
            <a:alpha val="90000"/>
            <a:hueOff val="0"/>
            <a:satOff val="0"/>
            <a:lumOff val="0"/>
            <a:alphaOff val="0"/>
          </a:schemeClr>
        </a:solidFill>
        <a:ln w="6350" cap="flat" cmpd="sng" algn="ctr">
          <a:solidFill>
            <a:srgbClr val="202452"/>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Report good cause or reasons for failure to participate immediately</a:t>
          </a:r>
        </a:p>
      </dsp:txBody>
      <dsp:txXfrm>
        <a:off x="3596864" y="2866535"/>
        <a:ext cx="2561572" cy="1590476"/>
      </dsp:txXfrm>
    </dsp:sp>
    <dsp:sp modelId="{395CEE41-A96E-4550-BB40-447D96FC813C}">
      <dsp:nvSpPr>
        <dsp:cNvPr id="0" name=""/>
        <dsp:cNvSpPr/>
      </dsp:nvSpPr>
      <dsp:spPr>
        <a:xfrm>
          <a:off x="6503534" y="2536218"/>
          <a:ext cx="2660536" cy="1689440"/>
        </a:xfrm>
        <a:prstGeom prst="roundRect">
          <a:avLst>
            <a:gd name="adj" fmla="val 10000"/>
          </a:avLst>
        </a:prstGeom>
        <a:solidFill>
          <a:srgbClr val="20245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B4309D18-151B-4D14-BD25-6AA55ABE8FAE}">
      <dsp:nvSpPr>
        <dsp:cNvPr id="0" name=""/>
        <dsp:cNvSpPr/>
      </dsp:nvSpPr>
      <dsp:spPr>
        <a:xfrm>
          <a:off x="6799149" y="2817053"/>
          <a:ext cx="2660536" cy="1689440"/>
        </a:xfrm>
        <a:prstGeom prst="roundRect">
          <a:avLst>
            <a:gd name="adj" fmla="val 10000"/>
          </a:avLst>
        </a:prstGeom>
        <a:solidFill>
          <a:schemeClr val="lt1">
            <a:alpha val="90000"/>
            <a:hueOff val="0"/>
            <a:satOff val="0"/>
            <a:lumOff val="0"/>
            <a:alphaOff val="0"/>
          </a:schemeClr>
        </a:solidFill>
        <a:ln w="6350" cap="flat" cmpd="sng" algn="ctr">
          <a:solidFill>
            <a:srgbClr val="202452"/>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Comply and reengage in the program in order to avoid disruption of benefits and services</a:t>
          </a:r>
        </a:p>
      </dsp:txBody>
      <dsp:txXfrm>
        <a:off x="6848631" y="2866535"/>
        <a:ext cx="2561572" cy="1590476"/>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D13B6D-728D-490A-AC63-CD65EE5068DF}" type="datetimeFigureOut">
              <a:rPr lang="en-US" smtClean="0"/>
              <a:t>4/30/2024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4C95AC-A3AE-480C-9ADF-C7206673AE40}" type="slidenum">
              <a:rPr lang="en-US" smtClean="0"/>
              <a:t>‹#›</a:t>
            </a:fld>
            <a:endParaRPr lang="en-US"/>
          </a:p>
        </p:txBody>
      </p:sp>
    </p:spTree>
    <p:extLst>
      <p:ext uri="{BB962C8B-B14F-4D97-AF65-F5344CB8AC3E}">
        <p14:creationId xmlns:p14="http://schemas.microsoft.com/office/powerpoint/2010/main" val="1608202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Supplemental</a:t>
            </a:r>
            <a:r>
              <a:rPr lang="en-US" baseline="0" dirty="0"/>
              <a:t> Nutrition Assistance Program (SNAP) Employment and Training overview.</a:t>
            </a:r>
            <a:endParaRPr lang="en-US" dirty="0"/>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a:t>
            </a:fld>
            <a:endParaRPr lang="en-US"/>
          </a:p>
        </p:txBody>
      </p:sp>
    </p:spTree>
    <p:extLst>
      <p:ext uri="{BB962C8B-B14F-4D97-AF65-F5344CB8AC3E}">
        <p14:creationId xmlns:p14="http://schemas.microsoft.com/office/powerpoint/2010/main" val="20384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you are employed, you are expected to remain employed.  If you fail to participate in the program you’re expected to comply, return to program participation to avoid disruption of benefits and services and report any good cause reason for failure to participate to DCF immediately.</a:t>
            </a:r>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10</a:t>
            </a:fld>
            <a:endParaRPr lang="en-US"/>
          </a:p>
        </p:txBody>
      </p:sp>
    </p:spTree>
    <p:extLst>
      <p:ext uri="{BB962C8B-B14F-4D97-AF65-F5344CB8AC3E}">
        <p14:creationId xmlns:p14="http://schemas.microsoft.com/office/powerpoint/2010/main" val="3160302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You may be asking, “what do I do if”</a:t>
            </a:r>
          </a:p>
          <a:p>
            <a:pPr marL="232943" indent="-232943">
              <a:buFont typeface="+mj-lt"/>
              <a:buAutoNum type="arabicPeriod"/>
            </a:pPr>
            <a:endParaRPr lang="en-US" baseline="0" dirty="0"/>
          </a:p>
          <a:p>
            <a:pPr marL="232943" indent="-232943">
              <a:buFont typeface="+mj-lt"/>
              <a:buAutoNum type="arabicPeriod"/>
            </a:pPr>
            <a:r>
              <a:rPr lang="en-US" baseline="0" dirty="0"/>
              <a:t>I have a medical limitation that prevents me from participating</a:t>
            </a:r>
          </a:p>
          <a:p>
            <a:pPr marL="232943" indent="-232943">
              <a:buFont typeface="+mj-lt"/>
              <a:buAutoNum type="arabicPeriod"/>
            </a:pPr>
            <a:r>
              <a:rPr lang="en-US" baseline="0" dirty="0"/>
              <a:t>I am participating in a substance abuse treatment program</a:t>
            </a:r>
          </a:p>
          <a:p>
            <a:pPr marL="232943" indent="-232943">
              <a:buFont typeface="+mj-lt"/>
              <a:buAutoNum type="arabicPeriod"/>
            </a:pPr>
            <a:r>
              <a:rPr lang="en-US" dirty="0"/>
              <a:t>I regularly</a:t>
            </a:r>
            <a:r>
              <a:rPr lang="en-US" baseline="0" dirty="0"/>
              <a:t> see a mental health counselor</a:t>
            </a:r>
            <a:endParaRPr lang="en-US" dirty="0"/>
          </a:p>
          <a:p>
            <a:endParaRPr lang="en-US" b="1" i="1" dirty="0"/>
          </a:p>
          <a:p>
            <a:r>
              <a:rPr lang="en-US" b="1" i="1" dirty="0"/>
              <a:t>If any of these things</a:t>
            </a:r>
            <a:r>
              <a:rPr lang="en-US" b="1" i="1" baseline="0" dirty="0"/>
              <a:t> apply to you, please report your situation to DCF by reporting it in your ACCESS account.</a:t>
            </a:r>
            <a:endParaRPr lang="en-US" b="1" i="1" dirty="0"/>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11</a:t>
            </a:fld>
            <a:endParaRPr lang="en-US"/>
          </a:p>
        </p:txBody>
      </p:sp>
    </p:spTree>
    <p:extLst>
      <p:ext uri="{BB962C8B-B14F-4D97-AF65-F5344CB8AC3E}">
        <p14:creationId xmlns:p14="http://schemas.microsoft.com/office/powerpoint/2010/main" val="353542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t>
            </a:r>
            <a:r>
              <a:rPr lang="en-US" baseline="0" dirty="0"/>
              <a:t>a mandatory program participant, you are expected to fulfill all program requirements.  If you fail to meet the requirements, you could lose your benefits.</a:t>
            </a:r>
            <a:endParaRPr lang="en-US" dirty="0"/>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12</a:t>
            </a:fld>
            <a:endParaRPr lang="en-US"/>
          </a:p>
        </p:txBody>
      </p:sp>
    </p:spTree>
    <p:extLst>
      <p:ext uri="{BB962C8B-B14F-4D97-AF65-F5344CB8AC3E}">
        <p14:creationId xmlns:p14="http://schemas.microsoft.com/office/powerpoint/2010/main" val="3207426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you fail to participate in the program, you may lose your food assistance benefits.  This is called a sanction or penalty. The penalty levels for food assistance range from one month to six months, depending on the level.</a:t>
            </a:r>
          </a:p>
          <a:p>
            <a:endParaRPr lang="en-US" baseline="0" dirty="0"/>
          </a:p>
          <a:p>
            <a:pPr marL="174708" indent="-174708">
              <a:buFont typeface="Arial" panose="020B0604020202020204" pitchFamily="34" charset="0"/>
              <a:buChar char="•"/>
            </a:pPr>
            <a:r>
              <a:rPr lang="en-US" baseline="0" dirty="0"/>
              <a:t>A level 1 sanction will result in a loss of benefits for 30 days or until you comply, whichever is longer.</a:t>
            </a:r>
          </a:p>
          <a:p>
            <a:pPr marL="174708" indent="-174708">
              <a:buFont typeface="Arial" panose="020B0604020202020204" pitchFamily="34" charset="0"/>
              <a:buChar char="•"/>
            </a:pPr>
            <a:r>
              <a:rPr lang="en-US" baseline="0" dirty="0"/>
              <a:t>A level 2 sanction will result in a loss of benefits for 90 days or until you comply, whichever is longer.</a:t>
            </a:r>
          </a:p>
          <a:p>
            <a:pPr marL="174708" indent="-174708">
              <a:buFont typeface="Arial" panose="020B0604020202020204" pitchFamily="34" charset="0"/>
              <a:buChar char="•"/>
            </a:pPr>
            <a:r>
              <a:rPr lang="en-US" baseline="0" dirty="0"/>
              <a:t>A level 3 sanction will result in a loss of benefits for 180 days or until you comply, whichever is longer.</a:t>
            </a:r>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13</a:t>
            </a:fld>
            <a:endParaRPr lang="en-US"/>
          </a:p>
        </p:txBody>
      </p:sp>
    </p:spTree>
    <p:extLst>
      <p:ext uri="{BB962C8B-B14F-4D97-AF65-F5344CB8AC3E}">
        <p14:creationId xmlns:p14="http://schemas.microsoft.com/office/powerpoint/2010/main" val="1042849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may be asking how do the sanction levels work?  We will start with the first level and move up to level three.</a:t>
            </a:r>
          </a:p>
          <a:p>
            <a:endParaRPr lang="en-US" baseline="0" dirty="0"/>
          </a:p>
          <a:p>
            <a:r>
              <a:rPr lang="en-US" baseline="0" dirty="0"/>
              <a:t>IF you have never received a food assistance sanction in the past, the first time a sanction is requested for you, the request will be a level 1 sanction. </a:t>
            </a:r>
          </a:p>
          <a:p>
            <a:r>
              <a:rPr lang="en-US" baseline="0" dirty="0"/>
              <a:t>IF you previously received a level 1 food assistance sanction, but the sanction was ended because you had good cause, then the next time a sanction is requested will be a level 1.</a:t>
            </a:r>
            <a:endParaRPr lang="en-US" dirty="0"/>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14</a:t>
            </a:fld>
            <a:endParaRPr lang="en-US"/>
          </a:p>
        </p:txBody>
      </p:sp>
    </p:spTree>
    <p:extLst>
      <p:ext uri="{BB962C8B-B14F-4D97-AF65-F5344CB8AC3E}">
        <p14:creationId xmlns:p14="http://schemas.microsoft.com/office/powerpoint/2010/main" val="572582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level 2 sanctions:</a:t>
            </a:r>
          </a:p>
          <a:p>
            <a:endParaRPr lang="en-US" baseline="0" dirty="0"/>
          </a:p>
          <a:p>
            <a:r>
              <a:rPr lang="en-US" baseline="0" dirty="0"/>
              <a:t>If you previously received a level 1 food assistance sanction, but it was not ended with good cause, the next sanction request will be a level 2.</a:t>
            </a:r>
          </a:p>
          <a:p>
            <a:r>
              <a:rPr lang="en-US" baseline="0" dirty="0"/>
              <a:t>IF you previously received a level 2 food assistance sanction, but it was ended because you had good cause, then the next time a sanction is requested will be a level 2.</a:t>
            </a:r>
            <a:endParaRPr lang="en-US" dirty="0"/>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15</a:t>
            </a:fld>
            <a:endParaRPr lang="en-US"/>
          </a:p>
        </p:txBody>
      </p:sp>
    </p:spTree>
    <p:extLst>
      <p:ext uri="{BB962C8B-B14F-4D97-AF65-F5344CB8AC3E}">
        <p14:creationId xmlns:p14="http://schemas.microsoft.com/office/powerpoint/2010/main" val="2143644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you previously received a level 2 food assistance sanction but it was not ended with good cause, the next time a sanction is requested will be a level 3.</a:t>
            </a:r>
          </a:p>
          <a:p>
            <a:endParaRPr lang="en-US" baseline="0" dirty="0"/>
          </a:p>
          <a:p>
            <a:r>
              <a:rPr lang="en-US" baseline="0" dirty="0"/>
              <a:t>Once you have legitimately reached a level 3 sanction, each time sanction is requested thereafter will remain a level 3.</a:t>
            </a:r>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16</a:t>
            </a:fld>
            <a:endParaRPr lang="en-US"/>
          </a:p>
        </p:txBody>
      </p:sp>
    </p:spTree>
    <p:extLst>
      <p:ext uri="{BB962C8B-B14F-4D97-AF65-F5344CB8AC3E}">
        <p14:creationId xmlns:p14="http://schemas.microsoft.com/office/powerpoint/2010/main" val="2918206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a:t>
            </a:r>
            <a:r>
              <a:rPr lang="en-US" baseline="0" dirty="0"/>
              <a:t> we have shared information about what could happen if you don’t participate, let’s talk about the types of activities that are available to you to keep you in good standing with the program. </a:t>
            </a:r>
            <a:r>
              <a:rPr lang="en-US" dirty="0"/>
              <a:t>As a mandatory participant,</a:t>
            </a:r>
            <a:r>
              <a:rPr lang="en-US" baseline="0" dirty="0"/>
              <a:t> you may be asked to complete things such as</a:t>
            </a:r>
          </a:p>
          <a:p>
            <a:pPr marL="232943" indent="-232943">
              <a:buFont typeface="+mj-lt"/>
              <a:buAutoNum type="arabicPeriod"/>
            </a:pPr>
            <a:r>
              <a:rPr lang="en-US" baseline="0" dirty="0"/>
              <a:t>Vocational Training</a:t>
            </a:r>
          </a:p>
          <a:p>
            <a:pPr marL="232943" indent="-232943">
              <a:buFont typeface="+mj-lt"/>
              <a:buAutoNum type="arabicPeriod"/>
            </a:pPr>
            <a:r>
              <a:rPr lang="en-US" baseline="0" dirty="0"/>
              <a:t>Job search</a:t>
            </a:r>
          </a:p>
          <a:p>
            <a:pPr marL="232943" indent="-232943">
              <a:buFont typeface="+mj-lt"/>
              <a:buAutoNum type="arabicPeriod"/>
            </a:pPr>
            <a:r>
              <a:rPr lang="en-US" baseline="0" dirty="0"/>
              <a:t>Work Experience</a:t>
            </a:r>
          </a:p>
          <a:p>
            <a:pPr marL="232943" indent="-232943">
              <a:buFont typeface="+mj-lt"/>
              <a:buAutoNum type="arabicPeriod"/>
            </a:pPr>
            <a:r>
              <a:rPr lang="en-US" baseline="0" dirty="0"/>
              <a:t>Other educational activities, such as getting your High School diploma or GED</a:t>
            </a:r>
          </a:p>
          <a:p>
            <a:endParaRPr lang="en-US" b="1" i="1" dirty="0"/>
          </a:p>
          <a:p>
            <a:r>
              <a:rPr lang="en-US" b="1" i="1" dirty="0"/>
              <a:t>However, these are not the only program requirements,</a:t>
            </a:r>
            <a:r>
              <a:rPr lang="en-US" b="1" i="1" baseline="0" dirty="0"/>
              <a:t> so it’s important that you make sure to communicate regularly with your Career Advisor or Career Expert.</a:t>
            </a:r>
            <a:endParaRPr lang="en-US" b="1" i="1" dirty="0"/>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17</a:t>
            </a:fld>
            <a:endParaRPr lang="en-US"/>
          </a:p>
        </p:txBody>
      </p:sp>
    </p:spTree>
    <p:extLst>
      <p:ext uri="{BB962C8B-B14F-4D97-AF65-F5344CB8AC3E}">
        <p14:creationId xmlns:p14="http://schemas.microsoft.com/office/powerpoint/2010/main" val="3214998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a:t>
            </a:r>
            <a:r>
              <a:rPr lang="en-US" baseline="0" dirty="0"/>
              <a:t> we will discuss your rights as a program participant. </a:t>
            </a:r>
            <a:r>
              <a:rPr lang="en-US" dirty="0"/>
              <a:t>If you disagree</a:t>
            </a:r>
            <a:r>
              <a:rPr lang="en-US" baseline="0" dirty="0"/>
              <a:t> with a decision or action made on your case in the SNAP E&amp;T program, you have the right to file a complaint or grievance with the  local workforce development board.</a:t>
            </a:r>
            <a:endParaRPr lang="en-US" dirty="0"/>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18</a:t>
            </a:fld>
            <a:endParaRPr lang="en-US"/>
          </a:p>
        </p:txBody>
      </p:sp>
    </p:spTree>
    <p:extLst>
      <p:ext uri="{BB962C8B-B14F-4D97-AF65-F5344CB8AC3E}">
        <p14:creationId xmlns:p14="http://schemas.microsoft.com/office/powerpoint/2010/main" val="3428880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are a</a:t>
            </a:r>
            <a:r>
              <a:rPr lang="en-US" baseline="0" dirty="0"/>
              <a:t> </a:t>
            </a:r>
            <a:r>
              <a:rPr lang="en-US" dirty="0"/>
              <a:t>participant</a:t>
            </a:r>
            <a:r>
              <a:rPr lang="en-US" baseline="0" dirty="0"/>
              <a:t> that has been adversely affected by a decision made by or action taken by the local workforce system, it’s partners or affiliates, you may file a local grievance.</a:t>
            </a:r>
            <a:endParaRPr lang="en-US" dirty="0"/>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19</a:t>
            </a:fld>
            <a:endParaRPr lang="en-US"/>
          </a:p>
        </p:txBody>
      </p:sp>
    </p:spTree>
    <p:extLst>
      <p:ext uri="{BB962C8B-B14F-4D97-AF65-F5344CB8AC3E}">
        <p14:creationId xmlns:p14="http://schemas.microsoft.com/office/powerpoint/2010/main" val="3914573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the presentation is to:</a:t>
            </a:r>
          </a:p>
          <a:p>
            <a:pPr marL="232943" indent="-232943">
              <a:buFont typeface="+mj-lt"/>
              <a:buAutoNum type="arabicPeriod"/>
            </a:pPr>
            <a:r>
              <a:rPr lang="en-US" dirty="0"/>
              <a:t>Provide you with information about the</a:t>
            </a:r>
            <a:r>
              <a:rPr lang="en-US" baseline="0" dirty="0"/>
              <a:t> SNAP E&amp;T</a:t>
            </a:r>
            <a:r>
              <a:rPr lang="en-US" dirty="0"/>
              <a:t> program</a:t>
            </a:r>
          </a:p>
          <a:p>
            <a:pPr marL="232943" indent="-232943">
              <a:buFont typeface="+mj-lt"/>
              <a:buAutoNum type="arabicPeriod"/>
            </a:pPr>
            <a:r>
              <a:rPr lang="en-US" dirty="0"/>
              <a:t>Share program expectations</a:t>
            </a:r>
          </a:p>
          <a:p>
            <a:pPr marL="232943" indent="-232943">
              <a:buFont typeface="+mj-lt"/>
              <a:buAutoNum type="arabicPeriod"/>
            </a:pPr>
            <a:r>
              <a:rPr lang="en-US" dirty="0"/>
              <a:t>Share opportunities available to you while participating in the program</a:t>
            </a:r>
          </a:p>
          <a:p>
            <a:pPr marL="232943" indent="-232943">
              <a:buFont typeface="+mj-lt"/>
              <a:buAutoNum type="arabicPeriod"/>
            </a:pPr>
            <a:r>
              <a:rPr lang="en-US" dirty="0"/>
              <a:t>Share information about your rights as a program participant</a:t>
            </a:r>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2</a:t>
            </a:fld>
            <a:endParaRPr lang="en-US"/>
          </a:p>
        </p:txBody>
      </p:sp>
    </p:spTree>
    <p:extLst>
      <p:ext uri="{BB962C8B-B14F-4D97-AF65-F5344CB8AC3E}">
        <p14:creationId xmlns:p14="http://schemas.microsoft.com/office/powerpoint/2010/main" val="2755131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local workforce board must have a local grievance policy</a:t>
            </a:r>
            <a:r>
              <a:rPr lang="en-US" baseline="0" dirty="0"/>
              <a:t> and a copy should be provided to you at your request.  Once you file a written grievance, the local workforce board has 60 calendar days to review your complaint, provide the opportunity for a local hearing to address the complaint if it cannot be informally resolved, and provide a response to the complaint.</a:t>
            </a:r>
            <a:endParaRPr lang="en-US" dirty="0"/>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20</a:t>
            </a:fld>
            <a:endParaRPr lang="en-US"/>
          </a:p>
        </p:txBody>
      </p:sp>
    </p:spTree>
    <p:extLst>
      <p:ext uri="{BB962C8B-B14F-4D97-AF65-F5344CB8AC3E}">
        <p14:creationId xmlns:p14="http://schemas.microsoft.com/office/powerpoint/2010/main" val="788978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If the grievance</a:t>
            </a:r>
            <a:r>
              <a:rPr lang="en-US" b="1" u="sng" baseline="0" dirty="0"/>
              <a:t> cannot be resolved informally</a:t>
            </a:r>
            <a:r>
              <a:rPr lang="en-US" baseline="0" dirty="0"/>
              <a:t>, the local board will hold a hearing.  The LWDB will</a:t>
            </a:r>
          </a:p>
          <a:p>
            <a:pPr>
              <a:buFont typeface="Arial" pitchFamily="34" charset="0"/>
              <a:buChar char="•"/>
            </a:pPr>
            <a:r>
              <a:rPr lang="en-US" baseline="0" dirty="0"/>
              <a:t>Designate the hearings officer or officers</a:t>
            </a:r>
          </a:p>
          <a:p>
            <a:pPr>
              <a:buFont typeface="Arial" pitchFamily="34" charset="0"/>
              <a:buChar char="•"/>
            </a:pPr>
            <a:r>
              <a:rPr lang="en-US" baseline="0" dirty="0"/>
              <a:t>Schedule the hearing</a:t>
            </a:r>
          </a:p>
          <a:p>
            <a:pPr>
              <a:buFont typeface="Arial" pitchFamily="34" charset="0"/>
              <a:buChar char="•"/>
            </a:pPr>
            <a:r>
              <a:rPr lang="en-US" baseline="0" dirty="0"/>
              <a:t>Notify you by sending you a hearing notice</a:t>
            </a:r>
          </a:p>
          <a:p>
            <a:pPr>
              <a:buFont typeface="Arial" pitchFamily="34" charset="0"/>
              <a:buChar char="•"/>
            </a:pPr>
            <a:endParaRPr lang="en-US" baseline="0" dirty="0"/>
          </a:p>
          <a:p>
            <a:pPr>
              <a:buFont typeface="Arial" pitchFamily="34" charset="0"/>
              <a:buNone/>
            </a:pPr>
            <a:r>
              <a:rPr lang="en-US" baseline="0" dirty="0"/>
              <a:t>The </a:t>
            </a:r>
            <a:r>
              <a:rPr lang="en-US" b="1" baseline="0" dirty="0"/>
              <a:t>Hearing Notice will be</a:t>
            </a:r>
          </a:p>
          <a:p>
            <a:pPr>
              <a:buFont typeface="Arial" pitchFamily="34" charset="0"/>
              <a:buChar char="•"/>
            </a:pPr>
            <a:r>
              <a:rPr lang="en-US" baseline="0" dirty="0"/>
              <a:t>Sent by certified mail</a:t>
            </a:r>
          </a:p>
          <a:p>
            <a:pPr>
              <a:buFont typeface="Arial" pitchFamily="34" charset="0"/>
              <a:buChar char="•"/>
            </a:pPr>
            <a:r>
              <a:rPr lang="en-US" baseline="0" dirty="0"/>
              <a:t>With a return receipt</a:t>
            </a:r>
          </a:p>
          <a:p>
            <a:pPr>
              <a:buFont typeface="Arial" pitchFamily="34" charset="0"/>
              <a:buChar char="•"/>
            </a:pPr>
            <a:r>
              <a:rPr lang="en-US" baseline="0" dirty="0"/>
              <a:t>At least 15 least before the hearing date</a:t>
            </a:r>
          </a:p>
          <a:p>
            <a:pPr>
              <a:buFont typeface="Arial" pitchFamily="34" charset="0"/>
              <a:buChar char="•"/>
            </a:pPr>
            <a:endParaRPr lang="en-US" baseline="0" dirty="0"/>
          </a:p>
          <a:p>
            <a:pPr>
              <a:buFont typeface="Arial" pitchFamily="34" charset="0"/>
              <a:buNone/>
            </a:pPr>
            <a:r>
              <a:rPr lang="en-US" baseline="0" dirty="0"/>
              <a:t>The </a:t>
            </a:r>
            <a:r>
              <a:rPr lang="en-US" b="1" baseline="0" dirty="0"/>
              <a:t>Hearing Notice will tell you</a:t>
            </a:r>
          </a:p>
          <a:p>
            <a:pPr>
              <a:buFont typeface="Arial" pitchFamily="34" charset="0"/>
              <a:buChar char="•"/>
            </a:pPr>
            <a:r>
              <a:rPr lang="en-US" baseline="0" dirty="0"/>
              <a:t>The date, time and location of the hearing.</a:t>
            </a:r>
            <a:endParaRPr lang="en-US" dirty="0"/>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21</a:t>
            </a:fld>
            <a:endParaRPr lang="en-US"/>
          </a:p>
        </p:txBody>
      </p:sp>
    </p:spTree>
    <p:extLst>
      <p:ext uri="{BB962C8B-B14F-4D97-AF65-F5344CB8AC3E}">
        <p14:creationId xmlns:p14="http://schemas.microsoft.com/office/powerpoint/2010/main" val="2519086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important</a:t>
            </a:r>
            <a:r>
              <a:rPr lang="en-US" baseline="0" dirty="0"/>
              <a:t> to understand when and where to file grievances and request hearings related to receiving food assistance.  All Workforce related issues such as service delivery of work activities, support services, and any other workforce function should be filed with your local workforce development board (</a:t>
            </a:r>
            <a:r>
              <a:rPr lang="en-US" baseline="0" dirty="0" err="1"/>
              <a:t>lwdb</a:t>
            </a:r>
            <a:r>
              <a:rPr lang="en-US" baseline="0" dirty="0"/>
              <a:t>).  Issues related to benefit eligibility, amounts, and sanctions should be filed with DCF.</a:t>
            </a:r>
            <a:endParaRPr lang="en-US" dirty="0"/>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22</a:t>
            </a:fld>
            <a:endParaRPr lang="en-US"/>
          </a:p>
        </p:txBody>
      </p:sp>
    </p:spTree>
    <p:extLst>
      <p:ext uri="{BB962C8B-B14F-4D97-AF65-F5344CB8AC3E}">
        <p14:creationId xmlns:p14="http://schemas.microsoft.com/office/powerpoint/2010/main" val="3824749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feel like you have been discriminated</a:t>
            </a:r>
            <a:r>
              <a:rPr lang="en-US" baseline="0" dirty="0"/>
              <a:t> against based on</a:t>
            </a:r>
          </a:p>
          <a:p>
            <a:pPr marL="232943" indent="-232943">
              <a:buFont typeface="+mj-lt"/>
              <a:buAutoNum type="arabicPeriod"/>
            </a:pPr>
            <a:r>
              <a:rPr lang="en-US" baseline="0" dirty="0"/>
              <a:t>Race</a:t>
            </a:r>
          </a:p>
          <a:p>
            <a:pPr marL="232943" indent="-232943">
              <a:buFont typeface="+mj-lt"/>
              <a:buAutoNum type="arabicPeriod"/>
            </a:pPr>
            <a:r>
              <a:rPr lang="en-US" baseline="0" dirty="0"/>
              <a:t>Religion</a:t>
            </a:r>
          </a:p>
          <a:p>
            <a:pPr marL="232943" indent="-232943">
              <a:buFont typeface="+mj-lt"/>
              <a:buAutoNum type="arabicPeriod"/>
            </a:pPr>
            <a:r>
              <a:rPr lang="en-US" baseline="0" dirty="0"/>
              <a:t>Gender</a:t>
            </a:r>
          </a:p>
          <a:p>
            <a:pPr marL="232943" indent="-232943">
              <a:buFont typeface="+mj-lt"/>
              <a:buAutoNum type="arabicPeriod"/>
            </a:pPr>
            <a:r>
              <a:rPr lang="en-US" baseline="0" dirty="0"/>
              <a:t>Age </a:t>
            </a:r>
          </a:p>
          <a:p>
            <a:pPr marL="232943" indent="-232943">
              <a:buFont typeface="+mj-lt"/>
              <a:buAutoNum type="arabicPeriod"/>
            </a:pPr>
            <a:r>
              <a:rPr lang="en-US" baseline="0" dirty="0"/>
              <a:t>Disability</a:t>
            </a:r>
          </a:p>
          <a:p>
            <a:pPr marL="232943" indent="-232943"/>
            <a:endParaRPr lang="en-US" baseline="0" dirty="0"/>
          </a:p>
          <a:p>
            <a:pPr marL="232943" indent="-232943"/>
            <a:r>
              <a:rPr lang="en-US" baseline="0" dirty="0"/>
              <a:t>You may file a complaint with</a:t>
            </a:r>
          </a:p>
          <a:p>
            <a:pPr marL="232943" indent="-232943"/>
            <a:r>
              <a:rPr lang="en-US" baseline="0" dirty="0"/>
              <a:t>Florida Department of Commerce</a:t>
            </a:r>
          </a:p>
          <a:p>
            <a:pPr marL="232943" indent="-232943"/>
            <a:r>
              <a:rPr lang="en-US" baseline="0" dirty="0"/>
              <a:t>Office of Civil Rights</a:t>
            </a:r>
          </a:p>
          <a:p>
            <a:pPr marL="232943" indent="-232943"/>
            <a:r>
              <a:rPr lang="en-US" baseline="0" dirty="0"/>
              <a:t>107 East Madison Street – MSC 150</a:t>
            </a:r>
          </a:p>
          <a:p>
            <a:pPr marL="232943" indent="-232943"/>
            <a:r>
              <a:rPr lang="en-US" baseline="0" dirty="0"/>
              <a:t>Tallahassee, FL 32399-4129</a:t>
            </a:r>
          </a:p>
          <a:p>
            <a:pPr marL="232943" indent="-232943"/>
            <a:r>
              <a:rPr lang="en-US" baseline="0" dirty="0"/>
              <a:t>Phone: (850) 921-3205 or Fax: (850)921-3122</a:t>
            </a:r>
          </a:p>
          <a:p>
            <a:pPr marL="232943" indent="-232943"/>
            <a:r>
              <a:rPr lang="en-US" baseline="0" dirty="0"/>
              <a:t>Email: Civil.Rights@commerce.fl.gov</a:t>
            </a:r>
          </a:p>
          <a:p>
            <a:pPr marL="232943" indent="-232943"/>
            <a:r>
              <a:rPr lang="en-US" baseline="0" dirty="0"/>
              <a:t>Florida Relay Service (TTY) 711 (English, Spanish, French, or Haitian Creole)</a:t>
            </a:r>
            <a:endParaRPr lang="en-US" dirty="0"/>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23</a:t>
            </a:fld>
            <a:endParaRPr lang="en-US"/>
          </a:p>
        </p:txBody>
      </p:sp>
    </p:spTree>
    <p:extLst>
      <p:ext uri="{BB962C8B-B14F-4D97-AF65-F5344CB8AC3E}">
        <p14:creationId xmlns:p14="http://schemas.microsoft.com/office/powerpoint/2010/main" val="3898486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have completed the SNAP E&amp;T </a:t>
            </a:r>
            <a:r>
              <a:rPr lang="en-US" baseline="0" dirty="0"/>
              <a:t>program overview, please proceed to your next step.  </a:t>
            </a:r>
            <a:endParaRPr lang="en-US" dirty="0"/>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24</a:t>
            </a:fld>
            <a:endParaRPr lang="en-US"/>
          </a:p>
        </p:txBody>
      </p:sp>
    </p:spTree>
    <p:extLst>
      <p:ext uri="{BB962C8B-B14F-4D97-AF65-F5344CB8AC3E}">
        <p14:creationId xmlns:p14="http://schemas.microsoft.com/office/powerpoint/2010/main" val="129352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started, we would like to share </a:t>
            </a:r>
            <a:r>
              <a:rPr lang="en-US" baseline="0" dirty="0"/>
              <a:t>some of the common terms you will hear throughout this presentation:</a:t>
            </a:r>
          </a:p>
          <a:p>
            <a:endParaRPr lang="en-US" baseline="0" dirty="0"/>
          </a:p>
          <a:p>
            <a:pPr marL="232943" indent="-232943">
              <a:buFont typeface="+mj-lt"/>
              <a:buAutoNum type="arabicPeriod"/>
            </a:pPr>
            <a:r>
              <a:rPr lang="en-US" baseline="0" dirty="0"/>
              <a:t>Department of Children and Families or DCF</a:t>
            </a:r>
          </a:p>
          <a:p>
            <a:pPr marL="232943" indent="-232943">
              <a:buFont typeface="+mj-lt"/>
              <a:buAutoNum type="arabicPeriod"/>
            </a:pPr>
            <a:r>
              <a:rPr lang="en-US" baseline="0" dirty="0"/>
              <a:t>Local Workforce Development Board or LWDB</a:t>
            </a:r>
          </a:p>
          <a:p>
            <a:pPr marL="232943" indent="-232943">
              <a:buFont typeface="+mj-lt"/>
              <a:buAutoNum type="arabicPeriod"/>
            </a:pPr>
            <a:r>
              <a:rPr lang="en-US" baseline="0" dirty="0"/>
              <a:t>Food Assistance (probably better known to you as food stamps or SNAP benefits)</a:t>
            </a:r>
          </a:p>
          <a:p>
            <a:pPr marL="232943" indent="-232943">
              <a:buFont typeface="+mj-lt"/>
              <a:buAutoNum type="arabicPeriod"/>
            </a:pPr>
            <a:r>
              <a:rPr lang="en-US" baseline="0" dirty="0"/>
              <a:t>Able-Bodied Adult Without Dependents or ABAWD</a:t>
            </a:r>
            <a:endParaRPr lang="en-US" dirty="0"/>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3</a:t>
            </a:fld>
            <a:endParaRPr lang="en-US"/>
          </a:p>
        </p:txBody>
      </p:sp>
    </p:spTree>
    <p:extLst>
      <p:ext uri="{BB962C8B-B14F-4D97-AF65-F5344CB8AC3E}">
        <p14:creationId xmlns:p14="http://schemas.microsoft.com/office/powerpoint/2010/main" val="1664865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be asking</a:t>
            </a:r>
            <a:r>
              <a:rPr lang="en-US" baseline="0" dirty="0"/>
              <a:t> “Why am I here?”  If you have recently been approved for </a:t>
            </a:r>
            <a:r>
              <a:rPr lang="en-US" b="1" i="1" baseline="0" dirty="0"/>
              <a:t>Food Assistance </a:t>
            </a:r>
            <a:r>
              <a:rPr lang="en-US" b="0" i="0" baseline="0" dirty="0"/>
              <a:t>by the </a:t>
            </a:r>
            <a:r>
              <a:rPr lang="en-US" b="1" i="1" baseline="0" dirty="0"/>
              <a:t>Department of Children and Families (DCF) </a:t>
            </a:r>
            <a:r>
              <a:rPr lang="en-US" b="0" i="0" baseline="0" dirty="0"/>
              <a:t>and you</a:t>
            </a:r>
            <a:endParaRPr lang="en-US" baseline="0" dirty="0"/>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Are between the ages of 18 through 49 </a:t>
            </a:r>
          </a:p>
          <a:p>
            <a:pPr marL="174708" indent="-174708">
              <a:buFont typeface="Arial" panose="020B0604020202020204" pitchFamily="34" charset="0"/>
              <a:buChar char="•"/>
            </a:pPr>
            <a:r>
              <a:rPr lang="en-US" baseline="0" dirty="0"/>
              <a:t>Are not employed at least 30 hours per week</a:t>
            </a:r>
          </a:p>
          <a:p>
            <a:pPr marL="174708" indent="-174708">
              <a:buFont typeface="Arial" panose="020B0604020202020204" pitchFamily="34" charset="0"/>
              <a:buChar char="•"/>
            </a:pPr>
            <a:r>
              <a:rPr lang="en-US" baseline="0" dirty="0"/>
              <a:t>Do not have a medical condition that prevents you from working</a:t>
            </a:r>
          </a:p>
          <a:p>
            <a:pPr marL="174708" indent="-174708">
              <a:buFont typeface="Arial" panose="020B0604020202020204" pitchFamily="34" charset="0"/>
              <a:buChar char="•"/>
            </a:pPr>
            <a:r>
              <a:rPr lang="en-US" baseline="0" dirty="0"/>
              <a:t>Do not have minor dependents in the home</a:t>
            </a:r>
          </a:p>
          <a:p>
            <a:pPr marL="174708" indent="-174708">
              <a:buFont typeface="Arial" panose="020B0604020202020204" pitchFamily="34" charset="0"/>
              <a:buChar char="•"/>
            </a:pPr>
            <a:r>
              <a:rPr lang="en-US" baseline="0" dirty="0"/>
              <a:t>Are not caring for a disabled family member</a:t>
            </a:r>
          </a:p>
          <a:p>
            <a:pPr marL="174708" indent="-174708">
              <a:buFont typeface="Arial" panose="020B0604020202020204" pitchFamily="34" charset="0"/>
              <a:buChar char="•"/>
            </a:pPr>
            <a:r>
              <a:rPr lang="en-US" baseline="0" dirty="0"/>
              <a:t>Are not attending school full time</a:t>
            </a:r>
          </a:p>
          <a:p>
            <a:endParaRPr lang="en-US" baseline="0" dirty="0"/>
          </a:p>
          <a:p>
            <a:r>
              <a:rPr lang="en-US" baseline="0" dirty="0"/>
              <a:t>You are what’s referred to an </a:t>
            </a:r>
            <a:r>
              <a:rPr lang="en-US" b="1" i="1" baseline="0" dirty="0"/>
              <a:t>Able-Bodied Adult Without Dependents </a:t>
            </a:r>
            <a:r>
              <a:rPr lang="en-US" baseline="0" dirty="0"/>
              <a:t>or an </a:t>
            </a:r>
            <a:r>
              <a:rPr lang="en-US" b="1" i="1" baseline="0" dirty="0"/>
              <a:t>ABAWD</a:t>
            </a:r>
            <a:r>
              <a:rPr lang="en-US" baseline="0" dirty="0"/>
              <a:t>.   </a:t>
            </a:r>
            <a:r>
              <a:rPr lang="en-US" b="0" i="0" baseline="0" dirty="0"/>
              <a:t>You may have also been informed that you are required to participate in the SNAP E&amp;T program in order to continue to receive food assistance benefits.</a:t>
            </a:r>
            <a:endParaRPr lang="en-US" b="1" i="1" dirty="0"/>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4</a:t>
            </a:fld>
            <a:endParaRPr lang="en-US"/>
          </a:p>
        </p:txBody>
      </p:sp>
    </p:spTree>
    <p:extLst>
      <p:ext uri="{BB962C8B-B14F-4D97-AF65-F5344CB8AC3E}">
        <p14:creationId xmlns:p14="http://schemas.microsoft.com/office/powerpoint/2010/main" val="63271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program participation,</a:t>
            </a:r>
            <a:r>
              <a:rPr lang="en-US" baseline="0" dirty="0"/>
              <a:t> you are required to </a:t>
            </a:r>
          </a:p>
          <a:p>
            <a:pPr marL="232943" indent="-232943">
              <a:buFont typeface="+mj-lt"/>
              <a:buAutoNum type="arabicPeriod"/>
            </a:pPr>
            <a:r>
              <a:rPr lang="en-US" baseline="0" dirty="0"/>
              <a:t>Accept the terms of the Program’s Requirements</a:t>
            </a:r>
          </a:p>
          <a:p>
            <a:pPr marL="232943" indent="-232943">
              <a:buFont typeface="+mj-lt"/>
              <a:buAutoNum type="arabicPeriod"/>
            </a:pPr>
            <a:r>
              <a:rPr lang="en-US" baseline="0" dirty="0"/>
              <a:t>View the Program Overview –</a:t>
            </a:r>
          </a:p>
          <a:p>
            <a:pPr marL="232943" indent="-232943">
              <a:buFont typeface="+mj-lt"/>
              <a:buAutoNum type="arabicPeriod"/>
            </a:pPr>
            <a:r>
              <a:rPr lang="en-US" baseline="0" dirty="0"/>
              <a:t>Complete an online assessment</a:t>
            </a:r>
          </a:p>
          <a:p>
            <a:pPr marL="232943" indent="-232943">
              <a:buFont typeface="+mj-lt"/>
              <a:buAutoNum type="arabicPeriod"/>
            </a:pPr>
            <a:r>
              <a:rPr lang="en-US" baseline="0" dirty="0"/>
              <a:t>Complete activities required by the </a:t>
            </a:r>
            <a:r>
              <a:rPr lang="en-US" b="1" i="1" baseline="0" dirty="0"/>
              <a:t>Local Workforce Development Board (LWDB)</a:t>
            </a:r>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5</a:t>
            </a:fld>
            <a:endParaRPr lang="en-US"/>
          </a:p>
        </p:txBody>
      </p:sp>
    </p:spTree>
    <p:extLst>
      <p:ext uri="{BB962C8B-B14F-4D97-AF65-F5344CB8AC3E}">
        <p14:creationId xmlns:p14="http://schemas.microsoft.com/office/powerpoint/2010/main" val="4122499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assessment</a:t>
            </a:r>
            <a:r>
              <a:rPr lang="en-US" baseline="0" dirty="0"/>
              <a:t> </a:t>
            </a:r>
            <a:r>
              <a:rPr lang="en-US" dirty="0"/>
              <a:t>is designed to find out more information</a:t>
            </a:r>
            <a:r>
              <a:rPr lang="en-US" baseline="0" dirty="0"/>
              <a:t> about you, such as, your work history and</a:t>
            </a:r>
            <a:r>
              <a:rPr lang="en-US" dirty="0"/>
              <a:t> what types</a:t>
            </a:r>
            <a:r>
              <a:rPr lang="en-US" baseline="0" dirty="0"/>
              <a:t> of things may be standing the way of you finding employment. The assessment includes a series of questions that address</a:t>
            </a:r>
          </a:p>
          <a:p>
            <a:pPr marL="232943" indent="-232943">
              <a:buFont typeface="+mj-lt"/>
              <a:buAutoNum type="arabicPeriod"/>
            </a:pPr>
            <a:r>
              <a:rPr lang="en-US" baseline="0" dirty="0"/>
              <a:t>Transportation</a:t>
            </a:r>
          </a:p>
          <a:p>
            <a:pPr marL="232943" indent="-232943">
              <a:buFont typeface="+mj-lt"/>
              <a:buAutoNum type="arabicPeriod"/>
            </a:pPr>
            <a:r>
              <a:rPr lang="en-US" baseline="0" dirty="0"/>
              <a:t>Education </a:t>
            </a:r>
          </a:p>
          <a:p>
            <a:pPr marL="232943" indent="-232943">
              <a:buFont typeface="+mj-lt"/>
              <a:buAutoNum type="arabicPeriod"/>
            </a:pPr>
            <a:r>
              <a:rPr lang="en-US" baseline="0" dirty="0"/>
              <a:t>Substance Abuse/Mental Health</a:t>
            </a:r>
          </a:p>
          <a:p>
            <a:pPr marL="232943" indent="-232943">
              <a:buFont typeface="+mj-lt"/>
              <a:buAutoNum type="arabicPeriod"/>
            </a:pPr>
            <a:r>
              <a:rPr lang="en-US" baseline="0" dirty="0"/>
              <a:t>Employment/Employment History</a:t>
            </a:r>
          </a:p>
          <a:p>
            <a:pPr marL="232943" indent="-232943">
              <a:buFont typeface="+mj-lt"/>
              <a:buAutoNum type="arabicPeriod"/>
            </a:pPr>
            <a:r>
              <a:rPr lang="en-US" baseline="0" dirty="0"/>
              <a:t>Employment Goals</a:t>
            </a:r>
          </a:p>
          <a:p>
            <a:pPr marL="232943" indent="-232943">
              <a:buFont typeface="+mj-lt"/>
              <a:buAutoNum type="arabicPeriod"/>
            </a:pPr>
            <a:r>
              <a:rPr lang="en-US" baseline="0" dirty="0"/>
              <a:t>Skills</a:t>
            </a:r>
          </a:p>
          <a:p>
            <a:pPr marL="232943" indent="-232943">
              <a:buFont typeface="+mj-lt"/>
              <a:buAutoNum type="arabicPeriod"/>
            </a:pPr>
            <a:r>
              <a:rPr lang="en-US" baseline="0" dirty="0"/>
              <a:t>Other Barriers</a:t>
            </a:r>
            <a:endParaRPr lang="en-US" dirty="0"/>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6</a:t>
            </a:fld>
            <a:endParaRPr lang="en-US"/>
          </a:p>
        </p:txBody>
      </p:sp>
    </p:spTree>
    <p:extLst>
      <p:ext uri="{BB962C8B-B14F-4D97-AF65-F5344CB8AC3E}">
        <p14:creationId xmlns:p14="http://schemas.microsoft.com/office/powerpoint/2010/main" val="3162807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program</a:t>
            </a:r>
            <a:r>
              <a:rPr lang="en-US" baseline="0" dirty="0"/>
              <a:t> participant, you may receive assistance with job search, help with preparing for a job, help with enhancing your work skills, and education and training assistance.</a:t>
            </a:r>
            <a:endParaRPr lang="en-US" dirty="0"/>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7</a:t>
            </a:fld>
            <a:endParaRPr lang="en-US"/>
          </a:p>
        </p:txBody>
      </p:sp>
    </p:spTree>
    <p:extLst>
      <p:ext uri="{BB962C8B-B14F-4D97-AF65-F5344CB8AC3E}">
        <p14:creationId xmlns:p14="http://schemas.microsoft.com/office/powerpoint/2010/main" val="1187194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program participant, you may have the</a:t>
            </a:r>
            <a:r>
              <a:rPr lang="en-US" baseline="0" dirty="0"/>
              <a:t> opportunity to:</a:t>
            </a:r>
          </a:p>
          <a:p>
            <a:pPr marL="232943" indent="-232943">
              <a:buFont typeface="+mj-lt"/>
              <a:buAutoNum type="arabicPeriod"/>
            </a:pPr>
            <a:r>
              <a:rPr lang="en-US" baseline="0" dirty="0"/>
              <a:t>Be reimbursed for transportation costs associated with participating in the program;</a:t>
            </a:r>
          </a:p>
          <a:p>
            <a:pPr marL="232943" indent="-232943">
              <a:buFont typeface="+mj-lt"/>
              <a:buAutoNum type="arabicPeriod"/>
            </a:pPr>
            <a:r>
              <a:rPr lang="en-US" b="0" i="0" baseline="0" dirty="0"/>
              <a:t>Receive referrals to jobs you qualify for;</a:t>
            </a:r>
          </a:p>
          <a:p>
            <a:pPr marL="232943" indent="-232943">
              <a:buFont typeface="+mj-lt"/>
              <a:buAutoNum type="arabicPeriod"/>
            </a:pPr>
            <a:r>
              <a:rPr lang="en-US" b="0" i="0" baseline="0" dirty="0"/>
              <a:t>Be placed with an employer for a non-paid work experience to enhance your work skills</a:t>
            </a:r>
          </a:p>
          <a:p>
            <a:pPr marL="232943" indent="-232943">
              <a:buFont typeface="+mj-lt"/>
              <a:buAutoNum type="arabicPeriod"/>
            </a:pPr>
            <a:r>
              <a:rPr lang="en-US" b="0" i="0" baseline="0" dirty="0"/>
              <a:t>Receive training assistance </a:t>
            </a:r>
            <a:endParaRPr lang="en-US" b="1" i="1" dirty="0"/>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8</a:t>
            </a:fld>
            <a:endParaRPr lang="en-US"/>
          </a:p>
        </p:txBody>
      </p:sp>
    </p:spTree>
    <p:extLst>
      <p:ext uri="{BB962C8B-B14F-4D97-AF65-F5344CB8AC3E}">
        <p14:creationId xmlns:p14="http://schemas.microsoft.com/office/powerpoint/2010/main" val="1299705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t>
            </a:r>
            <a:r>
              <a:rPr lang="en-US" b="1" i="1" dirty="0"/>
              <a:t>may </a:t>
            </a:r>
            <a:r>
              <a:rPr lang="en-US" dirty="0"/>
              <a:t>be considered</a:t>
            </a:r>
            <a:r>
              <a:rPr lang="en-US" baseline="0" dirty="0"/>
              <a:t> as “Meeting Program Expectations” when you</a:t>
            </a:r>
          </a:p>
          <a:p>
            <a:pPr marL="232943" indent="-232943">
              <a:buFont typeface="+mj-lt"/>
              <a:buAutoNum type="arabicPeriod"/>
            </a:pPr>
            <a:r>
              <a:rPr lang="en-US" baseline="0" dirty="0"/>
              <a:t>Participate in allowable program activities for 20 hours per week, or 80 hours per month</a:t>
            </a:r>
          </a:p>
          <a:p>
            <a:pPr marL="232943" indent="-232943">
              <a:buFont typeface="+mj-lt"/>
              <a:buAutoNum type="arabicPeriod"/>
            </a:pPr>
            <a:r>
              <a:rPr lang="en-US" baseline="0" dirty="0"/>
              <a:t>Apply for and seek employment as required</a:t>
            </a:r>
          </a:p>
          <a:p>
            <a:pPr marL="232943" indent="-232943">
              <a:buFont typeface="+mj-lt"/>
              <a:buAutoNum type="arabicPeriod"/>
            </a:pPr>
            <a:r>
              <a:rPr lang="en-US" baseline="0" dirty="0"/>
              <a:t>Accept any reasonable offer of suitable employment</a:t>
            </a:r>
          </a:p>
          <a:p>
            <a:endParaRPr lang="en-US" dirty="0"/>
          </a:p>
        </p:txBody>
      </p:sp>
      <p:sp>
        <p:nvSpPr>
          <p:cNvPr id="4" name="Slide Number Placeholder 3"/>
          <p:cNvSpPr>
            <a:spLocks noGrp="1"/>
          </p:cNvSpPr>
          <p:nvPr>
            <p:ph type="sldNum" sz="quarter" idx="5"/>
          </p:nvPr>
        </p:nvSpPr>
        <p:spPr/>
        <p:txBody>
          <a:bodyPr/>
          <a:lstStyle/>
          <a:p>
            <a:fld id="{3D4C95AC-A3AE-480C-9ADF-C7206673AE40}" type="slidenum">
              <a:rPr lang="en-US" smtClean="0"/>
              <a:t>9</a:t>
            </a:fld>
            <a:endParaRPr lang="en-US"/>
          </a:p>
        </p:txBody>
      </p:sp>
    </p:spTree>
    <p:extLst>
      <p:ext uri="{BB962C8B-B14F-4D97-AF65-F5344CB8AC3E}">
        <p14:creationId xmlns:p14="http://schemas.microsoft.com/office/powerpoint/2010/main" val="4043563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64E23-4CB6-7816-6FCE-840FB38064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71AC1E-BE95-3C84-4DEF-AE6AA1712C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61A67E-67A8-5633-0ED4-ADE890CDF14C}"/>
              </a:ext>
            </a:extLst>
          </p:cNvPr>
          <p:cNvSpPr>
            <a:spLocks noGrp="1"/>
          </p:cNvSpPr>
          <p:nvPr>
            <p:ph type="dt" sz="half" idx="10"/>
          </p:nvPr>
        </p:nvSpPr>
        <p:spPr/>
        <p:txBody>
          <a:bodyPr/>
          <a:lstStyle/>
          <a:p>
            <a:fld id="{312FA6E4-5CDE-414D-BC8B-F807461B2BA2}" type="datetimeFigureOut">
              <a:rPr lang="en-US" smtClean="0"/>
              <a:t>4/30/2024</a:t>
            </a:fld>
            <a:endParaRPr lang="en-US"/>
          </a:p>
        </p:txBody>
      </p:sp>
      <p:sp>
        <p:nvSpPr>
          <p:cNvPr id="5" name="Footer Placeholder 4">
            <a:extLst>
              <a:ext uri="{FF2B5EF4-FFF2-40B4-BE49-F238E27FC236}">
                <a16:creationId xmlns:a16="http://schemas.microsoft.com/office/drawing/2014/main" id="{6D443BB4-6240-4C3F-66F3-4AE76BB8C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1E7D70-A769-EA5C-9D62-6DFF750A3A0E}"/>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2421499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A5ADE-5CBA-1B75-10F2-56349574CB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5AD0CF-9733-32D0-A0C7-4CEA06D5CA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B038F-8FCA-810B-997D-1BE77F00FEAB}"/>
              </a:ext>
            </a:extLst>
          </p:cNvPr>
          <p:cNvSpPr>
            <a:spLocks noGrp="1"/>
          </p:cNvSpPr>
          <p:nvPr>
            <p:ph type="dt" sz="half" idx="10"/>
          </p:nvPr>
        </p:nvSpPr>
        <p:spPr/>
        <p:txBody>
          <a:bodyPr/>
          <a:lstStyle/>
          <a:p>
            <a:fld id="{312FA6E4-5CDE-414D-BC8B-F807461B2BA2}" type="datetimeFigureOut">
              <a:rPr lang="en-US" smtClean="0"/>
              <a:t>4/30/2024</a:t>
            </a:fld>
            <a:endParaRPr lang="en-US"/>
          </a:p>
        </p:txBody>
      </p:sp>
      <p:sp>
        <p:nvSpPr>
          <p:cNvPr id="5" name="Footer Placeholder 4">
            <a:extLst>
              <a:ext uri="{FF2B5EF4-FFF2-40B4-BE49-F238E27FC236}">
                <a16:creationId xmlns:a16="http://schemas.microsoft.com/office/drawing/2014/main" id="{ED3948AE-97C2-B22A-E50D-CC8273193C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053857-459B-74F5-A271-986BDD999EA8}"/>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4183020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AD3C82-87D4-E3ED-8D3D-B1A71E8EB7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967294-982D-33C9-D3DB-9E47A7372D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CCD54-AF99-1832-279F-CFCC9615840C}"/>
              </a:ext>
            </a:extLst>
          </p:cNvPr>
          <p:cNvSpPr>
            <a:spLocks noGrp="1"/>
          </p:cNvSpPr>
          <p:nvPr>
            <p:ph type="dt" sz="half" idx="10"/>
          </p:nvPr>
        </p:nvSpPr>
        <p:spPr/>
        <p:txBody>
          <a:bodyPr/>
          <a:lstStyle/>
          <a:p>
            <a:fld id="{312FA6E4-5CDE-414D-BC8B-F807461B2BA2}" type="datetimeFigureOut">
              <a:rPr lang="en-US" smtClean="0"/>
              <a:t>4/30/2024</a:t>
            </a:fld>
            <a:endParaRPr lang="en-US"/>
          </a:p>
        </p:txBody>
      </p:sp>
      <p:sp>
        <p:nvSpPr>
          <p:cNvPr id="5" name="Footer Placeholder 4">
            <a:extLst>
              <a:ext uri="{FF2B5EF4-FFF2-40B4-BE49-F238E27FC236}">
                <a16:creationId xmlns:a16="http://schemas.microsoft.com/office/drawing/2014/main" id="{A61F6406-DEB6-DBA9-CD11-03A8117951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081E25-EDD2-358B-78B0-4B98E24F2F97}"/>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2859937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EDEFD-E517-5A37-7163-486E378C26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96CE0A-0772-A7F1-F0E1-EAB02AA5FB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DC1C6-3DEE-E715-C4F1-A9386D5C78F3}"/>
              </a:ext>
            </a:extLst>
          </p:cNvPr>
          <p:cNvSpPr>
            <a:spLocks noGrp="1"/>
          </p:cNvSpPr>
          <p:nvPr>
            <p:ph type="dt" sz="half" idx="10"/>
          </p:nvPr>
        </p:nvSpPr>
        <p:spPr/>
        <p:txBody>
          <a:bodyPr/>
          <a:lstStyle/>
          <a:p>
            <a:fld id="{312FA6E4-5CDE-414D-BC8B-F807461B2BA2}" type="datetimeFigureOut">
              <a:rPr lang="en-US" smtClean="0"/>
              <a:t>4/30/2024</a:t>
            </a:fld>
            <a:endParaRPr lang="en-US"/>
          </a:p>
        </p:txBody>
      </p:sp>
      <p:sp>
        <p:nvSpPr>
          <p:cNvPr id="5" name="Footer Placeholder 4">
            <a:extLst>
              <a:ext uri="{FF2B5EF4-FFF2-40B4-BE49-F238E27FC236}">
                <a16:creationId xmlns:a16="http://schemas.microsoft.com/office/drawing/2014/main" id="{AB6353E6-B0F9-EB8D-14B4-A7BB23D9E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6F3823-A859-018F-8D57-E42659128B75}"/>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2717301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13BA-42E2-5A91-59E3-404447C758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375562-75A9-64DB-255A-8613A27C7A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BF896E-EFB0-10F0-5528-E4AF844C4F4D}"/>
              </a:ext>
            </a:extLst>
          </p:cNvPr>
          <p:cNvSpPr>
            <a:spLocks noGrp="1"/>
          </p:cNvSpPr>
          <p:nvPr>
            <p:ph type="dt" sz="half" idx="10"/>
          </p:nvPr>
        </p:nvSpPr>
        <p:spPr/>
        <p:txBody>
          <a:bodyPr/>
          <a:lstStyle/>
          <a:p>
            <a:fld id="{312FA6E4-5CDE-414D-BC8B-F807461B2BA2}" type="datetimeFigureOut">
              <a:rPr lang="en-US" smtClean="0"/>
              <a:t>4/30/2024</a:t>
            </a:fld>
            <a:endParaRPr lang="en-US"/>
          </a:p>
        </p:txBody>
      </p:sp>
      <p:sp>
        <p:nvSpPr>
          <p:cNvPr id="5" name="Footer Placeholder 4">
            <a:extLst>
              <a:ext uri="{FF2B5EF4-FFF2-40B4-BE49-F238E27FC236}">
                <a16:creationId xmlns:a16="http://schemas.microsoft.com/office/drawing/2014/main" id="{90DF74AB-42E2-0828-AA1B-D9E8323042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9BD4D7-DD1F-4334-DD93-C7603863A1B4}"/>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3365792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3BAA4-F598-89F4-6FDF-D53EA2248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90E0A5-D63D-BF48-CB71-2F74C4D49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38AE4C-B218-D6F6-157A-F03D1E8E96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8EDDA2-BAE3-45A6-1100-41021149AEE4}"/>
              </a:ext>
            </a:extLst>
          </p:cNvPr>
          <p:cNvSpPr>
            <a:spLocks noGrp="1"/>
          </p:cNvSpPr>
          <p:nvPr>
            <p:ph type="dt" sz="half" idx="10"/>
          </p:nvPr>
        </p:nvSpPr>
        <p:spPr/>
        <p:txBody>
          <a:bodyPr/>
          <a:lstStyle/>
          <a:p>
            <a:fld id="{312FA6E4-5CDE-414D-BC8B-F807461B2BA2}" type="datetimeFigureOut">
              <a:rPr lang="en-US" smtClean="0"/>
              <a:t>4/30/2024</a:t>
            </a:fld>
            <a:endParaRPr lang="en-US"/>
          </a:p>
        </p:txBody>
      </p:sp>
      <p:sp>
        <p:nvSpPr>
          <p:cNvPr id="6" name="Footer Placeholder 5">
            <a:extLst>
              <a:ext uri="{FF2B5EF4-FFF2-40B4-BE49-F238E27FC236}">
                <a16:creationId xmlns:a16="http://schemas.microsoft.com/office/drawing/2014/main" id="{BE7D220D-3D2A-5815-83AE-DC197F48CE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1D11C0-CD3B-5E8B-5FA7-4168BE12E1F4}"/>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3096383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9CE2E-9DC0-8550-0367-13EDC29193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ECBD52-C12D-4BFE-875F-8712EB3508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4C1880-CA19-4910-069A-5F60651747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A33C3F-F294-FCA8-5496-BC301A36EF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64D20D-00B3-1D2A-51E8-3650DEBE9A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CB2B1A-A62D-2892-C02B-A38C02EF8976}"/>
              </a:ext>
            </a:extLst>
          </p:cNvPr>
          <p:cNvSpPr>
            <a:spLocks noGrp="1"/>
          </p:cNvSpPr>
          <p:nvPr>
            <p:ph type="dt" sz="half" idx="10"/>
          </p:nvPr>
        </p:nvSpPr>
        <p:spPr/>
        <p:txBody>
          <a:bodyPr/>
          <a:lstStyle/>
          <a:p>
            <a:fld id="{312FA6E4-5CDE-414D-BC8B-F807461B2BA2}" type="datetimeFigureOut">
              <a:rPr lang="en-US" smtClean="0"/>
              <a:t>4/30/2024</a:t>
            </a:fld>
            <a:endParaRPr lang="en-US"/>
          </a:p>
        </p:txBody>
      </p:sp>
      <p:sp>
        <p:nvSpPr>
          <p:cNvPr id="8" name="Footer Placeholder 7">
            <a:extLst>
              <a:ext uri="{FF2B5EF4-FFF2-40B4-BE49-F238E27FC236}">
                <a16:creationId xmlns:a16="http://schemas.microsoft.com/office/drawing/2014/main" id="{A0B3613A-6BB4-9EBA-0CC5-69D11FD941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14FBDF-028E-689B-5052-21430E30BA4E}"/>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1039595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AAA4E-02CD-427A-7DA6-24DA810CBA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E8AC2D-5F8E-96A0-1193-EBCD8EC03D07}"/>
              </a:ext>
            </a:extLst>
          </p:cNvPr>
          <p:cNvSpPr>
            <a:spLocks noGrp="1"/>
          </p:cNvSpPr>
          <p:nvPr>
            <p:ph type="dt" sz="half" idx="10"/>
          </p:nvPr>
        </p:nvSpPr>
        <p:spPr/>
        <p:txBody>
          <a:bodyPr/>
          <a:lstStyle/>
          <a:p>
            <a:fld id="{312FA6E4-5CDE-414D-BC8B-F807461B2BA2}" type="datetimeFigureOut">
              <a:rPr lang="en-US" smtClean="0"/>
              <a:t>4/30/2024</a:t>
            </a:fld>
            <a:endParaRPr lang="en-US"/>
          </a:p>
        </p:txBody>
      </p:sp>
      <p:sp>
        <p:nvSpPr>
          <p:cNvPr id="4" name="Footer Placeholder 3">
            <a:extLst>
              <a:ext uri="{FF2B5EF4-FFF2-40B4-BE49-F238E27FC236}">
                <a16:creationId xmlns:a16="http://schemas.microsoft.com/office/drawing/2014/main" id="{15F57071-A154-1A0C-CF7D-D1F8C1D536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FC7762-398B-0006-2BDD-7B351CFB6C50}"/>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648192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CC7581-1C8A-3F14-0422-EB98E189E780}"/>
              </a:ext>
            </a:extLst>
          </p:cNvPr>
          <p:cNvSpPr>
            <a:spLocks noGrp="1"/>
          </p:cNvSpPr>
          <p:nvPr>
            <p:ph type="dt" sz="half" idx="10"/>
          </p:nvPr>
        </p:nvSpPr>
        <p:spPr/>
        <p:txBody>
          <a:bodyPr/>
          <a:lstStyle/>
          <a:p>
            <a:fld id="{312FA6E4-5CDE-414D-BC8B-F807461B2BA2}" type="datetimeFigureOut">
              <a:rPr lang="en-US" smtClean="0"/>
              <a:t>4/30/2024</a:t>
            </a:fld>
            <a:endParaRPr lang="en-US"/>
          </a:p>
        </p:txBody>
      </p:sp>
      <p:sp>
        <p:nvSpPr>
          <p:cNvPr id="3" name="Footer Placeholder 2">
            <a:extLst>
              <a:ext uri="{FF2B5EF4-FFF2-40B4-BE49-F238E27FC236}">
                <a16:creationId xmlns:a16="http://schemas.microsoft.com/office/drawing/2014/main" id="{63CAF1F3-1716-63A2-D84D-6068A9AEBF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1D3E25-2583-AD9D-C298-D3A188A06A83}"/>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2288765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4CCE1-8B5E-A0BF-4567-296E5798A6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B7E449-FFEB-71CB-DB43-48389A4AD6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99111E-5B2D-C507-DE8B-410045C213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37488A-AA58-CACE-6E39-EA322B0D8AD9}"/>
              </a:ext>
            </a:extLst>
          </p:cNvPr>
          <p:cNvSpPr>
            <a:spLocks noGrp="1"/>
          </p:cNvSpPr>
          <p:nvPr>
            <p:ph type="dt" sz="half" idx="10"/>
          </p:nvPr>
        </p:nvSpPr>
        <p:spPr/>
        <p:txBody>
          <a:bodyPr/>
          <a:lstStyle/>
          <a:p>
            <a:fld id="{312FA6E4-5CDE-414D-BC8B-F807461B2BA2}" type="datetimeFigureOut">
              <a:rPr lang="en-US" smtClean="0"/>
              <a:t>4/30/2024</a:t>
            </a:fld>
            <a:endParaRPr lang="en-US"/>
          </a:p>
        </p:txBody>
      </p:sp>
      <p:sp>
        <p:nvSpPr>
          <p:cNvPr id="6" name="Footer Placeholder 5">
            <a:extLst>
              <a:ext uri="{FF2B5EF4-FFF2-40B4-BE49-F238E27FC236}">
                <a16:creationId xmlns:a16="http://schemas.microsoft.com/office/drawing/2014/main" id="{ED261C95-0773-7D76-3D6D-31004F5EDC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EACCD0-B23C-2520-E16C-1CC3E70D2BCF}"/>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14095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5A1D9-04C8-91DC-253F-49492AD612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316650-830B-C798-C6F8-2E467FC018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048306-9358-0053-658E-765D6130E2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858AA9-D262-CB4A-8B47-8690769945DF}"/>
              </a:ext>
            </a:extLst>
          </p:cNvPr>
          <p:cNvSpPr>
            <a:spLocks noGrp="1"/>
          </p:cNvSpPr>
          <p:nvPr>
            <p:ph type="dt" sz="half" idx="10"/>
          </p:nvPr>
        </p:nvSpPr>
        <p:spPr/>
        <p:txBody>
          <a:bodyPr/>
          <a:lstStyle/>
          <a:p>
            <a:fld id="{312FA6E4-5CDE-414D-BC8B-F807461B2BA2}" type="datetimeFigureOut">
              <a:rPr lang="en-US" smtClean="0"/>
              <a:t>4/30/2024</a:t>
            </a:fld>
            <a:endParaRPr lang="en-US"/>
          </a:p>
        </p:txBody>
      </p:sp>
      <p:sp>
        <p:nvSpPr>
          <p:cNvPr id="6" name="Footer Placeholder 5">
            <a:extLst>
              <a:ext uri="{FF2B5EF4-FFF2-40B4-BE49-F238E27FC236}">
                <a16:creationId xmlns:a16="http://schemas.microsoft.com/office/drawing/2014/main" id="{1EBD7FF3-2EEC-07EB-B86A-AD79104022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C80B6C-6BFC-24AF-B040-659B1E4E22FE}"/>
              </a:ext>
            </a:extLst>
          </p:cNvPr>
          <p:cNvSpPr>
            <a:spLocks noGrp="1"/>
          </p:cNvSpPr>
          <p:nvPr>
            <p:ph type="sldNum" sz="quarter" idx="12"/>
          </p:nvPr>
        </p:nvSpPr>
        <p:spPr/>
        <p:txBody>
          <a:bodyPr/>
          <a:lstStyle/>
          <a:p>
            <a:fld id="{1AA2D185-12EC-1345-84C6-F37B919F986D}" type="slidenum">
              <a:rPr lang="en-US" smtClean="0"/>
              <a:t>‹#›</a:t>
            </a:fld>
            <a:endParaRPr lang="en-US"/>
          </a:p>
        </p:txBody>
      </p:sp>
    </p:spTree>
    <p:extLst>
      <p:ext uri="{BB962C8B-B14F-4D97-AF65-F5344CB8AC3E}">
        <p14:creationId xmlns:p14="http://schemas.microsoft.com/office/powerpoint/2010/main" val="3917809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237BDE-F9E0-C596-0B2E-C3A4DCE585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EE1D13-FA3C-B3A3-BD00-2D41DCDFB4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21D1B4-6476-F9CE-28F5-E91F5DC7B8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2FA6E4-5CDE-414D-BC8B-F807461B2BA2}" type="datetimeFigureOut">
              <a:rPr lang="en-US" smtClean="0"/>
              <a:t>4/30/2024</a:t>
            </a:fld>
            <a:endParaRPr lang="en-US"/>
          </a:p>
        </p:txBody>
      </p:sp>
      <p:sp>
        <p:nvSpPr>
          <p:cNvPr id="5" name="Footer Placeholder 4">
            <a:extLst>
              <a:ext uri="{FF2B5EF4-FFF2-40B4-BE49-F238E27FC236}">
                <a16:creationId xmlns:a16="http://schemas.microsoft.com/office/drawing/2014/main" id="{BFBEADFB-E14D-8D7A-3AF6-ADD1B5EAA7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0F25EB-9929-E691-BB58-8523545100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A2D185-12EC-1345-84C6-F37B919F986D}" type="slidenum">
              <a:rPr lang="en-US" smtClean="0"/>
              <a:t>‹#›</a:t>
            </a:fld>
            <a:endParaRPr lang="en-US"/>
          </a:p>
        </p:txBody>
      </p:sp>
    </p:spTree>
    <p:extLst>
      <p:ext uri="{BB962C8B-B14F-4D97-AF65-F5344CB8AC3E}">
        <p14:creationId xmlns:p14="http://schemas.microsoft.com/office/powerpoint/2010/main" val="3300015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slideLayout" Target="../slideLayouts/slideLayout2.xml"/><Relationship Id="rId7" Type="http://schemas.openxmlformats.org/officeDocument/2006/relationships/diagramLayout" Target="../diagrams/layout9.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diagramData" Target="../diagrams/data9.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9.xml"/><Relationship Id="rId4" Type="http://schemas.openxmlformats.org/officeDocument/2006/relationships/notesSlide" Target="../notesSlides/notesSlide10.xml"/><Relationship Id="rId9" Type="http://schemas.openxmlformats.org/officeDocument/2006/relationships/diagramColors" Target="../diagrams/colors9.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slideLayout" Target="../slideLayouts/slideLayout2.xml"/><Relationship Id="rId7" Type="http://schemas.openxmlformats.org/officeDocument/2006/relationships/diagramLayout" Target="../diagrams/layout10.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diagramData" Target="../diagrams/data10.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10.xml"/><Relationship Id="rId4" Type="http://schemas.openxmlformats.org/officeDocument/2006/relationships/notesSlide" Target="../notesSlides/notesSlide11.xml"/><Relationship Id="rId9" Type="http://schemas.openxmlformats.org/officeDocument/2006/relationships/diagramColors" Target="../diagrams/colors10.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slideLayout" Target="../slideLayouts/slideLayout2.xml"/><Relationship Id="rId7" Type="http://schemas.openxmlformats.org/officeDocument/2006/relationships/diagramLayout" Target="../diagrams/layout11.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diagramData" Target="../diagrams/data11.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11.xml"/><Relationship Id="rId4" Type="http://schemas.openxmlformats.org/officeDocument/2006/relationships/notesSlide" Target="../notesSlides/notesSlide12.xml"/><Relationship Id="rId9" Type="http://schemas.openxmlformats.org/officeDocument/2006/relationships/diagramColors" Target="../diagrams/colors11.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slideLayout" Target="../slideLayouts/slideLayout2.xml"/><Relationship Id="rId7" Type="http://schemas.openxmlformats.org/officeDocument/2006/relationships/diagramLayout" Target="../diagrams/layout12.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diagramData" Target="../diagrams/data12.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12.xml"/><Relationship Id="rId4" Type="http://schemas.openxmlformats.org/officeDocument/2006/relationships/notesSlide" Target="../notesSlides/notesSlide13.xml"/><Relationship Id="rId9" Type="http://schemas.openxmlformats.org/officeDocument/2006/relationships/diagramColors" Target="../diagrams/colors12.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13.xml"/><Relationship Id="rId3" Type="http://schemas.openxmlformats.org/officeDocument/2006/relationships/slideLayout" Target="../slideLayouts/slideLayout2.xml"/><Relationship Id="rId7" Type="http://schemas.openxmlformats.org/officeDocument/2006/relationships/diagramLayout" Target="../diagrams/layout13.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diagramData" Target="../diagrams/data13.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13.xml"/><Relationship Id="rId4" Type="http://schemas.openxmlformats.org/officeDocument/2006/relationships/notesSlide" Target="../notesSlides/notesSlide14.xml"/><Relationship Id="rId9" Type="http://schemas.openxmlformats.org/officeDocument/2006/relationships/diagramColors" Target="../diagrams/colors13.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14.xml"/><Relationship Id="rId3" Type="http://schemas.openxmlformats.org/officeDocument/2006/relationships/slideLayout" Target="../slideLayouts/slideLayout2.xml"/><Relationship Id="rId7" Type="http://schemas.openxmlformats.org/officeDocument/2006/relationships/diagramLayout" Target="../diagrams/layout14.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diagramData" Target="../diagrams/data14.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14.xml"/><Relationship Id="rId4" Type="http://schemas.openxmlformats.org/officeDocument/2006/relationships/notesSlide" Target="../notesSlides/notesSlide15.xml"/><Relationship Id="rId9" Type="http://schemas.openxmlformats.org/officeDocument/2006/relationships/diagramColors" Target="../diagrams/colors14.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15.xml"/><Relationship Id="rId3" Type="http://schemas.openxmlformats.org/officeDocument/2006/relationships/slideLayout" Target="../slideLayouts/slideLayout2.xml"/><Relationship Id="rId7" Type="http://schemas.openxmlformats.org/officeDocument/2006/relationships/diagramLayout" Target="../diagrams/layout15.xm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diagramData" Target="../diagrams/data15.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15.xml"/><Relationship Id="rId4" Type="http://schemas.openxmlformats.org/officeDocument/2006/relationships/notesSlide" Target="../notesSlides/notesSlide16.xml"/><Relationship Id="rId9" Type="http://schemas.openxmlformats.org/officeDocument/2006/relationships/diagramColors" Target="../diagrams/colors15.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6.xml"/><Relationship Id="rId3" Type="http://schemas.openxmlformats.org/officeDocument/2006/relationships/slideLayout" Target="../slideLayouts/slideLayout2.xml"/><Relationship Id="rId7" Type="http://schemas.openxmlformats.org/officeDocument/2006/relationships/diagramLayout" Target="../diagrams/layout16.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diagramData" Target="../diagrams/data16.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16.xml"/><Relationship Id="rId4" Type="http://schemas.openxmlformats.org/officeDocument/2006/relationships/notesSlide" Target="../notesSlides/notesSlide17.xml"/><Relationship Id="rId9" Type="http://schemas.openxmlformats.org/officeDocument/2006/relationships/diagramColors" Target="../diagrams/colors16.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17.xml"/><Relationship Id="rId3" Type="http://schemas.openxmlformats.org/officeDocument/2006/relationships/slideLayout" Target="../slideLayouts/slideLayout2.xml"/><Relationship Id="rId7" Type="http://schemas.openxmlformats.org/officeDocument/2006/relationships/diagramLayout" Target="../diagrams/layout17.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diagramData" Target="../diagrams/data17.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17.xml"/><Relationship Id="rId4" Type="http://schemas.openxmlformats.org/officeDocument/2006/relationships/notesSlide" Target="../notesSlides/notesSlide18.xml"/><Relationship Id="rId9" Type="http://schemas.openxmlformats.org/officeDocument/2006/relationships/diagramColors" Target="../diagrams/colors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notesSlide" Target="../notesSlides/notesSlide2.xml"/><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16.jpeg"/><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18.xml"/><Relationship Id="rId3" Type="http://schemas.openxmlformats.org/officeDocument/2006/relationships/slideLayout" Target="../slideLayouts/slideLayout2.xml"/><Relationship Id="rId7" Type="http://schemas.openxmlformats.org/officeDocument/2006/relationships/diagramLayout" Target="../diagrams/layout18.xml"/><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diagramData" Target="../diagrams/data18.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18.xml"/><Relationship Id="rId4" Type="http://schemas.openxmlformats.org/officeDocument/2006/relationships/notesSlide" Target="../notesSlides/notesSlide21.xml"/><Relationship Id="rId9" Type="http://schemas.openxmlformats.org/officeDocument/2006/relationships/diagramColors" Target="../diagrams/colors18.xm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19.xml"/><Relationship Id="rId13" Type="http://schemas.openxmlformats.org/officeDocument/2006/relationships/diagramQuickStyle" Target="../diagrams/quickStyle20.xml"/><Relationship Id="rId3" Type="http://schemas.openxmlformats.org/officeDocument/2006/relationships/slideLayout" Target="../slideLayouts/slideLayout2.xml"/><Relationship Id="rId7" Type="http://schemas.openxmlformats.org/officeDocument/2006/relationships/diagramLayout" Target="../diagrams/layout19.xml"/><Relationship Id="rId12" Type="http://schemas.openxmlformats.org/officeDocument/2006/relationships/diagramLayout" Target="../diagrams/layout20.xml"/><Relationship Id="rId2" Type="http://schemas.openxmlformats.org/officeDocument/2006/relationships/audio" Target="../media/media22.wma"/><Relationship Id="rId16" Type="http://schemas.openxmlformats.org/officeDocument/2006/relationships/image" Target="../media/image3.png"/><Relationship Id="rId1" Type="http://schemas.microsoft.com/office/2007/relationships/media" Target="../media/media22.wma"/><Relationship Id="rId6" Type="http://schemas.openxmlformats.org/officeDocument/2006/relationships/diagramData" Target="../diagrams/data19.xml"/><Relationship Id="rId11" Type="http://schemas.openxmlformats.org/officeDocument/2006/relationships/diagramData" Target="../diagrams/data20.xml"/><Relationship Id="rId5" Type="http://schemas.openxmlformats.org/officeDocument/2006/relationships/image" Target="../media/image4.png"/><Relationship Id="rId15" Type="http://schemas.microsoft.com/office/2007/relationships/diagramDrawing" Target="../diagrams/drawing20.xml"/><Relationship Id="rId10" Type="http://schemas.microsoft.com/office/2007/relationships/diagramDrawing" Target="../diagrams/drawing19.xml"/><Relationship Id="rId4" Type="http://schemas.openxmlformats.org/officeDocument/2006/relationships/notesSlide" Target="../notesSlides/notesSlide22.xml"/><Relationship Id="rId9" Type="http://schemas.openxmlformats.org/officeDocument/2006/relationships/diagramColors" Target="../diagrams/colors19.xml"/><Relationship Id="rId14" Type="http://schemas.openxmlformats.org/officeDocument/2006/relationships/diagramColors" Target="../diagrams/colors20.xm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21.xml"/><Relationship Id="rId3" Type="http://schemas.openxmlformats.org/officeDocument/2006/relationships/slideLayout" Target="../slideLayouts/slideLayout2.xml"/><Relationship Id="rId7" Type="http://schemas.openxmlformats.org/officeDocument/2006/relationships/diagramLayout" Target="../diagrams/layout21.xml"/><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diagramData" Target="../diagrams/data21.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21.xml"/><Relationship Id="rId4" Type="http://schemas.openxmlformats.org/officeDocument/2006/relationships/notesSlide" Target="../notesSlides/notesSlide23.xml"/><Relationship Id="rId9" Type="http://schemas.openxmlformats.org/officeDocument/2006/relationships/diagramColors" Target="../diagrams/colors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diagramData" Target="../diagrams/data2.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2.xml"/><Relationship Id="rId4" Type="http://schemas.openxmlformats.org/officeDocument/2006/relationships/notesSlide" Target="../notesSlides/notesSlide3.xml"/><Relationship Id="rId9" Type="http://schemas.openxmlformats.org/officeDocument/2006/relationships/diagramColors" Target="../diagrams/colors2.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diagramData" Target="../diagrams/data3.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3.xml"/><Relationship Id="rId4" Type="http://schemas.openxmlformats.org/officeDocument/2006/relationships/notesSlide" Target="../notesSlides/notesSlide4.xml"/><Relationship Id="rId9" Type="http://schemas.openxmlformats.org/officeDocument/2006/relationships/diagramColors" Target="../diagrams/colors3.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2.xml"/><Relationship Id="rId7" Type="http://schemas.openxmlformats.org/officeDocument/2006/relationships/diagramLayout" Target="../diagrams/layout4.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diagramData" Target="../diagrams/data4.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4.xml"/><Relationship Id="rId4" Type="http://schemas.openxmlformats.org/officeDocument/2006/relationships/notesSlide" Target="../notesSlides/notesSlide5.xml"/><Relationship Id="rId9" Type="http://schemas.openxmlformats.org/officeDocument/2006/relationships/diagramColors" Target="../diagrams/colors4.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slideLayout" Target="../slideLayouts/slideLayout2.xml"/><Relationship Id="rId7" Type="http://schemas.openxmlformats.org/officeDocument/2006/relationships/diagramLayout" Target="../diagrams/layout5.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diagramData" Target="../diagrams/data5.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5.xml"/><Relationship Id="rId4" Type="http://schemas.openxmlformats.org/officeDocument/2006/relationships/notesSlide" Target="../notesSlides/notesSlide6.xml"/><Relationship Id="rId9" Type="http://schemas.openxmlformats.org/officeDocument/2006/relationships/diagramColors" Target="../diagrams/colors5.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slideLayout" Target="../slideLayouts/slideLayout2.xml"/><Relationship Id="rId7" Type="http://schemas.openxmlformats.org/officeDocument/2006/relationships/diagramLayout" Target="../diagrams/layout6.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diagramData" Target="../diagrams/data6.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6.xml"/><Relationship Id="rId4" Type="http://schemas.openxmlformats.org/officeDocument/2006/relationships/notesSlide" Target="../notesSlides/notesSlide7.xml"/><Relationship Id="rId9" Type="http://schemas.openxmlformats.org/officeDocument/2006/relationships/diagramColors" Target="../diagrams/colors6.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slideLayout" Target="../slideLayouts/slideLayout2.xml"/><Relationship Id="rId7" Type="http://schemas.openxmlformats.org/officeDocument/2006/relationships/diagramLayout" Target="../diagrams/layout7.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diagramData" Target="../diagrams/data7.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7.xml"/><Relationship Id="rId4" Type="http://schemas.openxmlformats.org/officeDocument/2006/relationships/notesSlide" Target="../notesSlides/notesSlide8.xml"/><Relationship Id="rId9" Type="http://schemas.openxmlformats.org/officeDocument/2006/relationships/diagramColors" Target="../diagrams/colors7.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slideLayout" Target="../slideLayouts/slideLayout2.xml"/><Relationship Id="rId7" Type="http://schemas.openxmlformats.org/officeDocument/2006/relationships/diagramLayout" Target="../diagrams/layout8.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diagramData" Target="../diagrams/data8.xml"/><Relationship Id="rId11" Type="http://schemas.openxmlformats.org/officeDocument/2006/relationships/image" Target="../media/image3.png"/><Relationship Id="rId5" Type="http://schemas.openxmlformats.org/officeDocument/2006/relationships/image" Target="../media/image4.png"/><Relationship Id="rId10" Type="http://schemas.microsoft.com/office/2007/relationships/diagramDrawing" Target="../diagrams/drawing8.xml"/><Relationship Id="rId4" Type="http://schemas.openxmlformats.org/officeDocument/2006/relationships/notesSlide" Target="../notesSlides/notesSlide9.xml"/><Relationship Id="rId9" Type="http://schemas.openxmlformats.org/officeDocument/2006/relationships/diagramColors" Target="../diagrams/colors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D2FB2263-8069-7123-B4CE-5C948849E50C}"/>
              </a:ext>
            </a:extLst>
          </p:cNvPr>
          <p:cNvPicPr>
            <a:picLocks noChangeAspect="1"/>
          </p:cNvPicPr>
          <p:nvPr/>
        </p:nvPicPr>
        <p:blipFill>
          <a:blip r:embed="rId5"/>
          <a:stretch>
            <a:fillRect/>
          </a:stretch>
        </p:blipFill>
        <p:spPr>
          <a:xfrm>
            <a:off x="1439548" y="0"/>
            <a:ext cx="10973751" cy="6230652"/>
          </a:xfrm>
          <a:prstGeom prst="rect">
            <a:avLst/>
          </a:prstGeom>
        </p:spPr>
      </p:pic>
      <p:pic>
        <p:nvPicPr>
          <p:cNvPr id="13" name="Picture 12" descr="A picture containing graphics, clipart, design&#10;&#10;Description automatically generated">
            <a:extLst>
              <a:ext uri="{FF2B5EF4-FFF2-40B4-BE49-F238E27FC236}">
                <a16:creationId xmlns:a16="http://schemas.microsoft.com/office/drawing/2014/main" id="{BC74ECEE-E099-87AA-7E6C-BFCB4246DFD2}"/>
              </a:ext>
            </a:extLst>
          </p:cNvPr>
          <p:cNvPicPr>
            <a:picLocks noChangeAspect="1"/>
          </p:cNvPicPr>
          <p:nvPr/>
        </p:nvPicPr>
        <p:blipFill>
          <a:blip r:embed="rId6"/>
          <a:stretch>
            <a:fillRect/>
          </a:stretch>
        </p:blipFill>
        <p:spPr>
          <a:xfrm>
            <a:off x="-1" y="0"/>
            <a:ext cx="12193473" cy="6858000"/>
          </a:xfrm>
          <a:prstGeom prst="rect">
            <a:avLst/>
          </a:prstGeom>
        </p:spPr>
      </p:pic>
      <p:sp>
        <p:nvSpPr>
          <p:cNvPr id="6" name="Title 1">
            <a:extLst>
              <a:ext uri="{FF2B5EF4-FFF2-40B4-BE49-F238E27FC236}">
                <a16:creationId xmlns:a16="http://schemas.microsoft.com/office/drawing/2014/main" id="{E2DC671E-C487-D62B-02B1-31761F595824}"/>
              </a:ext>
            </a:extLst>
          </p:cNvPr>
          <p:cNvSpPr txBox="1">
            <a:spLocks/>
          </p:cNvSpPr>
          <p:nvPr/>
        </p:nvSpPr>
        <p:spPr>
          <a:xfrm>
            <a:off x="951469" y="3630673"/>
            <a:ext cx="7623364" cy="117453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02452"/>
                </a:solidFill>
                <a:latin typeface="Arial" panose="020B0604020202020204" pitchFamily="34" charset="0"/>
                <a:cs typeface="Arial" panose="020B0604020202020204" pitchFamily="34" charset="0"/>
              </a:rPr>
              <a:t>Supplemental Nutrition Assistance Program</a:t>
            </a:r>
          </a:p>
        </p:txBody>
      </p:sp>
      <p:sp>
        <p:nvSpPr>
          <p:cNvPr id="7" name="Subtitle 2">
            <a:extLst>
              <a:ext uri="{FF2B5EF4-FFF2-40B4-BE49-F238E27FC236}">
                <a16:creationId xmlns:a16="http://schemas.microsoft.com/office/drawing/2014/main" id="{62499B39-DC55-EDF6-AB5D-66138D2220B9}"/>
              </a:ext>
            </a:extLst>
          </p:cNvPr>
          <p:cNvSpPr txBox="1">
            <a:spLocks/>
          </p:cNvSpPr>
          <p:nvPr/>
        </p:nvSpPr>
        <p:spPr>
          <a:xfrm>
            <a:off x="951470" y="4694363"/>
            <a:ext cx="5962514" cy="5389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04A651"/>
                </a:solidFill>
                <a:latin typeface="Arial" panose="020B0604020202020204" pitchFamily="34" charset="0"/>
                <a:cs typeface="Arial" panose="020B0604020202020204" pitchFamily="34" charset="0"/>
              </a:rPr>
              <a:t>Employment and Training Overview</a:t>
            </a:r>
          </a:p>
        </p:txBody>
      </p:sp>
      <p:pic>
        <p:nvPicPr>
          <p:cNvPr id="8" name="01_Welcome">
            <a:hlinkClick r:id="" action="ppaction://media"/>
            <a:extLst>
              <a:ext uri="{FF2B5EF4-FFF2-40B4-BE49-F238E27FC236}">
                <a16:creationId xmlns:a16="http://schemas.microsoft.com/office/drawing/2014/main" id="{83EFEC85-A50A-9BD8-8953-BB54BC82F6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4800" y="6019800"/>
            <a:ext cx="609600" cy="609600"/>
          </a:xfrm>
          <a:prstGeom prst="rect">
            <a:avLst/>
          </a:prstGeom>
        </p:spPr>
      </p:pic>
    </p:spTree>
    <p:extLst>
      <p:ext uri="{BB962C8B-B14F-4D97-AF65-F5344CB8AC3E}">
        <p14:creationId xmlns:p14="http://schemas.microsoft.com/office/powerpoint/2010/main" val="24281660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Other Program Expectations</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5"/>
          <a:srcRect/>
          <a:stretch/>
        </p:blipFill>
        <p:spPr>
          <a:xfrm>
            <a:off x="11182350" y="5859901"/>
            <a:ext cx="882130" cy="899379"/>
          </a:xfrm>
          <a:prstGeom prst="rect">
            <a:avLst/>
          </a:prstGeom>
        </p:spPr>
      </p:pic>
      <p:graphicFrame>
        <p:nvGraphicFramePr>
          <p:cNvPr id="6" name="Content Placeholder 3">
            <a:extLst>
              <a:ext uri="{FF2B5EF4-FFF2-40B4-BE49-F238E27FC236}">
                <a16:creationId xmlns:a16="http://schemas.microsoft.com/office/drawing/2014/main" id="{CC54D6B4-7AC5-52F1-5132-4B0847CE06CA}"/>
              </a:ext>
            </a:extLst>
          </p:cNvPr>
          <p:cNvGraphicFramePr>
            <a:graphicFrameLocks noGrp="1"/>
          </p:cNvGraphicFramePr>
          <p:nvPr>
            <p:ph idx="1"/>
            <p:extLst>
              <p:ext uri="{D42A27DB-BD31-4B8C-83A1-F6EECF244321}">
                <p14:modId xmlns:p14="http://schemas.microsoft.com/office/powerpoint/2010/main" val="970913804"/>
              </p:ext>
            </p:extLst>
          </p:nvPr>
        </p:nvGraphicFramePr>
        <p:xfrm>
          <a:off x="1366157" y="1614472"/>
          <a:ext cx="9459686" cy="45794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9" name="10_other program expectations">
            <a:hlinkClick r:id="" action="ppaction://media"/>
            <a:extLst>
              <a:ext uri="{FF2B5EF4-FFF2-40B4-BE49-F238E27FC236}">
                <a16:creationId xmlns:a16="http://schemas.microsoft.com/office/drawing/2014/main" id="{C8028781-8852-FA64-2DD4-A00019620C5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5829300"/>
            <a:ext cx="609600" cy="609600"/>
          </a:xfrm>
          <a:prstGeom prst="rect">
            <a:avLst/>
          </a:prstGeom>
        </p:spPr>
      </p:pic>
    </p:spTree>
    <p:extLst>
      <p:ext uri="{BB962C8B-B14F-4D97-AF65-F5344CB8AC3E}">
        <p14:creationId xmlns:p14="http://schemas.microsoft.com/office/powerpoint/2010/main" val="29660165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6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What do I do if…</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5"/>
          <a:srcRect/>
          <a:stretch/>
        </p:blipFill>
        <p:spPr>
          <a:xfrm>
            <a:off x="11182350" y="5859901"/>
            <a:ext cx="882130" cy="899379"/>
          </a:xfrm>
          <a:prstGeom prst="rect">
            <a:avLst/>
          </a:prstGeom>
        </p:spPr>
      </p:pic>
      <p:graphicFrame>
        <p:nvGraphicFramePr>
          <p:cNvPr id="7" name="Content Placeholder 5">
            <a:extLst>
              <a:ext uri="{FF2B5EF4-FFF2-40B4-BE49-F238E27FC236}">
                <a16:creationId xmlns:a16="http://schemas.microsoft.com/office/drawing/2014/main" id="{8DF74BDB-80CD-6E11-0FAC-F3EC3F21D81F}"/>
              </a:ext>
            </a:extLst>
          </p:cNvPr>
          <p:cNvGraphicFramePr>
            <a:graphicFrameLocks noGrp="1"/>
          </p:cNvGraphicFramePr>
          <p:nvPr>
            <p:ph idx="1"/>
            <p:extLst>
              <p:ext uri="{D42A27DB-BD31-4B8C-83A1-F6EECF244321}">
                <p14:modId xmlns:p14="http://schemas.microsoft.com/office/powerpoint/2010/main" val="254383982"/>
              </p:ext>
            </p:extLst>
          </p:nvPr>
        </p:nvGraphicFramePr>
        <p:xfrm>
          <a:off x="1219200" y="1610356"/>
          <a:ext cx="9753600" cy="469923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 name="11_What do i do">
            <a:hlinkClick r:id="" action="ppaction://media"/>
            <a:extLst>
              <a:ext uri="{FF2B5EF4-FFF2-40B4-BE49-F238E27FC236}">
                <a16:creationId xmlns:a16="http://schemas.microsoft.com/office/drawing/2014/main" id="{D53E4825-3F39-EEA7-882A-4B45A45A485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28600" y="5962650"/>
            <a:ext cx="609600" cy="609600"/>
          </a:xfrm>
          <a:prstGeom prst="rect">
            <a:avLst/>
          </a:prstGeom>
        </p:spPr>
      </p:pic>
    </p:spTree>
    <p:extLst>
      <p:ext uri="{BB962C8B-B14F-4D97-AF65-F5344CB8AC3E}">
        <p14:creationId xmlns:p14="http://schemas.microsoft.com/office/powerpoint/2010/main" val="4229986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55"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Program Expectations</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5"/>
          <a:srcRect/>
          <a:stretch/>
        </p:blipFill>
        <p:spPr>
          <a:xfrm>
            <a:off x="11182350" y="5859901"/>
            <a:ext cx="882130" cy="899379"/>
          </a:xfrm>
          <a:prstGeom prst="rect">
            <a:avLst/>
          </a:prstGeom>
        </p:spPr>
      </p:pic>
      <p:graphicFrame>
        <p:nvGraphicFramePr>
          <p:cNvPr id="6" name="Content Placeholder 3">
            <a:extLst>
              <a:ext uri="{FF2B5EF4-FFF2-40B4-BE49-F238E27FC236}">
                <a16:creationId xmlns:a16="http://schemas.microsoft.com/office/drawing/2014/main" id="{420149A5-ADD1-C739-2EFA-25C747A8B62B}"/>
              </a:ext>
            </a:extLst>
          </p:cNvPr>
          <p:cNvGraphicFramePr>
            <a:graphicFrameLocks noGrp="1"/>
          </p:cNvGraphicFramePr>
          <p:nvPr>
            <p:ph idx="1"/>
            <p:extLst>
              <p:ext uri="{D42A27DB-BD31-4B8C-83A1-F6EECF244321}">
                <p14:modId xmlns:p14="http://schemas.microsoft.com/office/powerpoint/2010/main" val="3001493778"/>
              </p:ext>
            </p:extLst>
          </p:nvPr>
        </p:nvGraphicFramePr>
        <p:xfrm>
          <a:off x="1314450" y="1690688"/>
          <a:ext cx="9563100" cy="45577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9" name="12_program exp cont">
            <a:hlinkClick r:id="" action="ppaction://media"/>
            <a:extLst>
              <a:ext uri="{FF2B5EF4-FFF2-40B4-BE49-F238E27FC236}">
                <a16:creationId xmlns:a16="http://schemas.microsoft.com/office/drawing/2014/main" id="{3CFB25DB-AA9B-81F2-2D97-132628688E6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5791200"/>
            <a:ext cx="609600" cy="609600"/>
          </a:xfrm>
          <a:prstGeom prst="rect">
            <a:avLst/>
          </a:prstGeom>
        </p:spPr>
      </p:pic>
    </p:spTree>
    <p:extLst>
      <p:ext uri="{BB962C8B-B14F-4D97-AF65-F5344CB8AC3E}">
        <p14:creationId xmlns:p14="http://schemas.microsoft.com/office/powerpoint/2010/main" val="40306777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1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Consequences for Failing to Participate</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5"/>
          <a:srcRect/>
          <a:stretch/>
        </p:blipFill>
        <p:spPr>
          <a:xfrm>
            <a:off x="11182350" y="5859901"/>
            <a:ext cx="882130" cy="899379"/>
          </a:xfrm>
          <a:prstGeom prst="rect">
            <a:avLst/>
          </a:prstGeom>
        </p:spPr>
      </p:pic>
      <p:graphicFrame>
        <p:nvGraphicFramePr>
          <p:cNvPr id="7" name="Content Placeholder 8">
            <a:extLst>
              <a:ext uri="{FF2B5EF4-FFF2-40B4-BE49-F238E27FC236}">
                <a16:creationId xmlns:a16="http://schemas.microsoft.com/office/drawing/2014/main" id="{5BE41B45-62C2-CB4B-886E-7F81D9DD01E6}"/>
              </a:ext>
            </a:extLst>
          </p:cNvPr>
          <p:cNvGraphicFramePr>
            <a:graphicFrameLocks noGrp="1"/>
          </p:cNvGraphicFramePr>
          <p:nvPr>
            <p:ph idx="1"/>
            <p:extLst>
              <p:ext uri="{D42A27DB-BD31-4B8C-83A1-F6EECF244321}">
                <p14:modId xmlns:p14="http://schemas.microsoft.com/office/powerpoint/2010/main" val="594142339"/>
              </p:ext>
            </p:extLst>
          </p:nvPr>
        </p:nvGraphicFramePr>
        <p:xfrm>
          <a:off x="1616528" y="1690688"/>
          <a:ext cx="8958943" cy="471850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1" name="13_consequences for failing">
            <a:hlinkClick r:id="" action="ppaction://media"/>
            <a:extLst>
              <a:ext uri="{FF2B5EF4-FFF2-40B4-BE49-F238E27FC236}">
                <a16:creationId xmlns:a16="http://schemas.microsoft.com/office/drawing/2014/main" id="{57B4176D-C22C-8541-EE9C-053FC59B580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6019800"/>
            <a:ext cx="609600" cy="609600"/>
          </a:xfrm>
          <a:prstGeom prst="rect">
            <a:avLst/>
          </a:prstGeom>
        </p:spPr>
      </p:pic>
    </p:spTree>
    <p:extLst>
      <p:ext uri="{BB962C8B-B14F-4D97-AF65-F5344CB8AC3E}">
        <p14:creationId xmlns:p14="http://schemas.microsoft.com/office/powerpoint/2010/main" val="33825152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95"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How do the sanction levels work?</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5"/>
          <a:srcRect/>
          <a:stretch/>
        </p:blipFill>
        <p:spPr>
          <a:xfrm>
            <a:off x="11182350" y="5859901"/>
            <a:ext cx="882130" cy="899379"/>
          </a:xfrm>
          <a:prstGeom prst="rect">
            <a:avLst/>
          </a:prstGeom>
        </p:spPr>
      </p:pic>
      <p:graphicFrame>
        <p:nvGraphicFramePr>
          <p:cNvPr id="6" name="Content Placeholder 5">
            <a:extLst>
              <a:ext uri="{FF2B5EF4-FFF2-40B4-BE49-F238E27FC236}">
                <a16:creationId xmlns:a16="http://schemas.microsoft.com/office/drawing/2014/main" id="{C62EF522-AC32-E63C-6C6E-72548192036F}"/>
              </a:ext>
            </a:extLst>
          </p:cNvPr>
          <p:cNvGraphicFramePr>
            <a:graphicFrameLocks noGrp="1"/>
          </p:cNvGraphicFramePr>
          <p:nvPr>
            <p:ph idx="1"/>
            <p:extLst>
              <p:ext uri="{D42A27DB-BD31-4B8C-83A1-F6EECF244321}">
                <p14:modId xmlns:p14="http://schemas.microsoft.com/office/powerpoint/2010/main" val="3320638351"/>
              </p:ext>
            </p:extLst>
          </p:nvPr>
        </p:nvGraphicFramePr>
        <p:xfrm>
          <a:off x="1540328" y="1690688"/>
          <a:ext cx="9111343" cy="468834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 name="14_Level 1 sanction">
            <a:hlinkClick r:id="" action="ppaction://media"/>
            <a:extLst>
              <a:ext uri="{FF2B5EF4-FFF2-40B4-BE49-F238E27FC236}">
                <a16:creationId xmlns:a16="http://schemas.microsoft.com/office/drawing/2014/main" id="{BE9CC00B-62B7-3FF8-D495-6D8A78074BC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5943600"/>
            <a:ext cx="609600" cy="609600"/>
          </a:xfrm>
          <a:prstGeom prst="rect">
            <a:avLst/>
          </a:prstGeom>
        </p:spPr>
      </p:pic>
    </p:spTree>
    <p:extLst>
      <p:ext uri="{BB962C8B-B14F-4D97-AF65-F5344CB8AC3E}">
        <p14:creationId xmlns:p14="http://schemas.microsoft.com/office/powerpoint/2010/main" val="17645522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8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How do the sanction levels work? (cont’d)</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5"/>
          <a:srcRect/>
          <a:stretch/>
        </p:blipFill>
        <p:spPr>
          <a:xfrm>
            <a:off x="11182350" y="5859901"/>
            <a:ext cx="882130" cy="899379"/>
          </a:xfrm>
          <a:prstGeom prst="rect">
            <a:avLst/>
          </a:prstGeom>
        </p:spPr>
      </p:pic>
      <p:graphicFrame>
        <p:nvGraphicFramePr>
          <p:cNvPr id="7" name="Content Placeholder 5">
            <a:extLst>
              <a:ext uri="{FF2B5EF4-FFF2-40B4-BE49-F238E27FC236}">
                <a16:creationId xmlns:a16="http://schemas.microsoft.com/office/drawing/2014/main" id="{DFFCFA7E-8EF9-841B-E7D6-DC03EA893C93}"/>
              </a:ext>
            </a:extLst>
          </p:cNvPr>
          <p:cNvGraphicFramePr>
            <a:graphicFrameLocks noGrp="1"/>
          </p:cNvGraphicFramePr>
          <p:nvPr>
            <p:ph idx="1"/>
            <p:extLst>
              <p:ext uri="{D42A27DB-BD31-4B8C-83A1-F6EECF244321}">
                <p14:modId xmlns:p14="http://schemas.microsoft.com/office/powerpoint/2010/main" val="289049567"/>
              </p:ext>
            </p:extLst>
          </p:nvPr>
        </p:nvGraphicFramePr>
        <p:xfrm>
          <a:off x="1515835" y="1690688"/>
          <a:ext cx="9160329" cy="452668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9" name="15_Level 2 sanction">
            <a:hlinkClick r:id="" action="ppaction://media"/>
            <a:extLst>
              <a:ext uri="{FF2B5EF4-FFF2-40B4-BE49-F238E27FC236}">
                <a16:creationId xmlns:a16="http://schemas.microsoft.com/office/drawing/2014/main" id="{AB68DC49-12C9-FEC5-FB07-37486B65073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6096000"/>
            <a:ext cx="609600" cy="609600"/>
          </a:xfrm>
          <a:prstGeom prst="rect">
            <a:avLst/>
          </a:prstGeom>
        </p:spPr>
      </p:pic>
    </p:spTree>
    <p:extLst>
      <p:ext uri="{BB962C8B-B14F-4D97-AF65-F5344CB8AC3E}">
        <p14:creationId xmlns:p14="http://schemas.microsoft.com/office/powerpoint/2010/main" val="27696276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1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How do the sanction levels work? (cont’d)</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5"/>
          <a:srcRect/>
          <a:stretch/>
        </p:blipFill>
        <p:spPr>
          <a:xfrm>
            <a:off x="11182350" y="5859901"/>
            <a:ext cx="882130" cy="899379"/>
          </a:xfrm>
          <a:prstGeom prst="rect">
            <a:avLst/>
          </a:prstGeom>
        </p:spPr>
      </p:pic>
      <p:graphicFrame>
        <p:nvGraphicFramePr>
          <p:cNvPr id="6" name="Content Placeholder 5">
            <a:extLst>
              <a:ext uri="{FF2B5EF4-FFF2-40B4-BE49-F238E27FC236}">
                <a16:creationId xmlns:a16="http://schemas.microsoft.com/office/drawing/2014/main" id="{155B5968-4B58-813C-1381-40C675F0BEE9}"/>
              </a:ext>
            </a:extLst>
          </p:cNvPr>
          <p:cNvGraphicFramePr>
            <a:graphicFrameLocks noGrp="1"/>
          </p:cNvGraphicFramePr>
          <p:nvPr>
            <p:ph idx="1"/>
            <p:extLst>
              <p:ext uri="{D42A27DB-BD31-4B8C-83A1-F6EECF244321}">
                <p14:modId xmlns:p14="http://schemas.microsoft.com/office/powerpoint/2010/main" val="2440116049"/>
              </p:ext>
            </p:extLst>
          </p:nvPr>
        </p:nvGraphicFramePr>
        <p:xfrm>
          <a:off x="1461407" y="1255243"/>
          <a:ext cx="9269186" cy="46992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 name="16_Level 3 sanction">
            <a:hlinkClick r:id="" action="ppaction://media"/>
            <a:extLst>
              <a:ext uri="{FF2B5EF4-FFF2-40B4-BE49-F238E27FC236}">
                <a16:creationId xmlns:a16="http://schemas.microsoft.com/office/drawing/2014/main" id="{5B343A33-200D-FEAC-C7B6-AFA5DDB7959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6019800"/>
            <a:ext cx="609600" cy="609600"/>
          </a:xfrm>
          <a:prstGeom prst="rect">
            <a:avLst/>
          </a:prstGeom>
        </p:spPr>
      </p:pic>
    </p:spTree>
    <p:extLst>
      <p:ext uri="{BB962C8B-B14F-4D97-AF65-F5344CB8AC3E}">
        <p14:creationId xmlns:p14="http://schemas.microsoft.com/office/powerpoint/2010/main" val="2807833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9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What kind of activities are available?</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5"/>
          <a:srcRect/>
          <a:stretch/>
        </p:blipFill>
        <p:spPr>
          <a:xfrm>
            <a:off x="11182350" y="5859901"/>
            <a:ext cx="882130" cy="899379"/>
          </a:xfrm>
          <a:prstGeom prst="rect">
            <a:avLst/>
          </a:prstGeom>
        </p:spPr>
      </p:pic>
      <p:graphicFrame>
        <p:nvGraphicFramePr>
          <p:cNvPr id="7" name="Content Placeholder 4">
            <a:extLst>
              <a:ext uri="{FF2B5EF4-FFF2-40B4-BE49-F238E27FC236}">
                <a16:creationId xmlns:a16="http://schemas.microsoft.com/office/drawing/2014/main" id="{83CE909D-661F-EC52-D065-F79CCEFF64F4}"/>
              </a:ext>
            </a:extLst>
          </p:cNvPr>
          <p:cNvGraphicFramePr>
            <a:graphicFrameLocks noGrp="1"/>
          </p:cNvGraphicFramePr>
          <p:nvPr>
            <p:ph idx="1"/>
            <p:extLst>
              <p:ext uri="{D42A27DB-BD31-4B8C-83A1-F6EECF244321}">
                <p14:modId xmlns:p14="http://schemas.microsoft.com/office/powerpoint/2010/main" val="3646358180"/>
              </p:ext>
            </p:extLst>
          </p:nvPr>
        </p:nvGraphicFramePr>
        <p:xfrm>
          <a:off x="1409700" y="1690688"/>
          <a:ext cx="9372600" cy="461214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9" name="17_Kinds of activities">
            <a:hlinkClick r:id="" action="ppaction://media"/>
            <a:extLst>
              <a:ext uri="{FF2B5EF4-FFF2-40B4-BE49-F238E27FC236}">
                <a16:creationId xmlns:a16="http://schemas.microsoft.com/office/drawing/2014/main" id="{0158A090-F0F4-7337-6A9F-9148E9160FF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6096000"/>
            <a:ext cx="609600" cy="609600"/>
          </a:xfrm>
          <a:prstGeom prst="rect">
            <a:avLst/>
          </a:prstGeom>
        </p:spPr>
      </p:pic>
    </p:spTree>
    <p:extLst>
      <p:ext uri="{BB962C8B-B14F-4D97-AF65-F5344CB8AC3E}">
        <p14:creationId xmlns:p14="http://schemas.microsoft.com/office/powerpoint/2010/main" val="28336679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84"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What are my rights as a participant?</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5"/>
          <a:srcRect/>
          <a:stretch/>
        </p:blipFill>
        <p:spPr>
          <a:xfrm>
            <a:off x="11182350" y="5859901"/>
            <a:ext cx="882130" cy="899379"/>
          </a:xfrm>
          <a:prstGeom prst="rect">
            <a:avLst/>
          </a:prstGeom>
        </p:spPr>
      </p:pic>
      <p:graphicFrame>
        <p:nvGraphicFramePr>
          <p:cNvPr id="6" name="Content Placeholder 10">
            <a:extLst>
              <a:ext uri="{FF2B5EF4-FFF2-40B4-BE49-F238E27FC236}">
                <a16:creationId xmlns:a16="http://schemas.microsoft.com/office/drawing/2014/main" id="{A3E31BC3-F62E-53C4-59AE-C3F039190341}"/>
              </a:ext>
            </a:extLst>
          </p:cNvPr>
          <p:cNvGraphicFramePr>
            <a:graphicFrameLocks noGrp="1"/>
          </p:cNvGraphicFramePr>
          <p:nvPr>
            <p:ph idx="1"/>
            <p:extLst>
              <p:ext uri="{D42A27DB-BD31-4B8C-83A1-F6EECF244321}">
                <p14:modId xmlns:p14="http://schemas.microsoft.com/office/powerpoint/2010/main" val="2200809225"/>
              </p:ext>
            </p:extLst>
          </p:nvPr>
        </p:nvGraphicFramePr>
        <p:xfrm>
          <a:off x="1464128" y="1317172"/>
          <a:ext cx="9263743" cy="473528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 name="18_Rights as a participant">
            <a:hlinkClick r:id="" action="ppaction://media"/>
            <a:extLst>
              <a:ext uri="{FF2B5EF4-FFF2-40B4-BE49-F238E27FC236}">
                <a16:creationId xmlns:a16="http://schemas.microsoft.com/office/drawing/2014/main" id="{A48DA47F-33ED-904D-F5D4-C34318F1A51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6019800"/>
            <a:ext cx="609600" cy="609600"/>
          </a:xfrm>
          <a:prstGeom prst="rect">
            <a:avLst/>
          </a:prstGeom>
        </p:spPr>
      </p:pic>
    </p:spTree>
    <p:extLst>
      <p:ext uri="{BB962C8B-B14F-4D97-AF65-F5344CB8AC3E}">
        <p14:creationId xmlns:p14="http://schemas.microsoft.com/office/powerpoint/2010/main" val="5019481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5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Who has the right to file?</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5"/>
          <a:srcRect/>
          <a:stretch/>
        </p:blipFill>
        <p:spPr>
          <a:xfrm>
            <a:off x="11182350" y="5859901"/>
            <a:ext cx="882130" cy="899379"/>
          </a:xfrm>
          <a:prstGeom prst="rect">
            <a:avLst/>
          </a:prstGeom>
        </p:spPr>
      </p:pic>
      <p:sp>
        <p:nvSpPr>
          <p:cNvPr id="7" name="Content Placeholder 4">
            <a:extLst>
              <a:ext uri="{FF2B5EF4-FFF2-40B4-BE49-F238E27FC236}">
                <a16:creationId xmlns:a16="http://schemas.microsoft.com/office/drawing/2014/main" id="{03A81AC0-BEA4-F318-7A43-96251C532283}"/>
              </a:ext>
            </a:extLst>
          </p:cNvPr>
          <p:cNvSpPr>
            <a:spLocks noGrp="1"/>
          </p:cNvSpPr>
          <p:nvPr>
            <p:ph idx="1"/>
          </p:nvPr>
        </p:nvSpPr>
        <p:spPr>
          <a:xfrm>
            <a:off x="838200" y="1690688"/>
            <a:ext cx="10515600" cy="3886201"/>
          </a:xfrm>
        </p:spPr>
        <p:txBody>
          <a:bodyPr>
            <a:normAutofit/>
          </a:bodyPr>
          <a:lstStyle/>
          <a:p>
            <a:r>
              <a:rPr lang="en-US" sz="3200" dirty="0">
                <a:solidFill>
                  <a:srgbClr val="202452"/>
                </a:solidFill>
              </a:rPr>
              <a:t>Any program participant adversely affected by</a:t>
            </a:r>
          </a:p>
          <a:p>
            <a:pPr lvl="1"/>
            <a:r>
              <a:rPr lang="en-US" sz="2800" u="sng" dirty="0">
                <a:solidFill>
                  <a:srgbClr val="202452"/>
                </a:solidFill>
              </a:rPr>
              <a:t>A decision made by</a:t>
            </a:r>
            <a:r>
              <a:rPr lang="en-US" sz="2800" dirty="0">
                <a:solidFill>
                  <a:srgbClr val="202452"/>
                </a:solidFill>
              </a:rPr>
              <a:t> the local workforce system, career center partner, or service provider</a:t>
            </a:r>
          </a:p>
          <a:p>
            <a:pPr lvl="1">
              <a:buNone/>
            </a:pPr>
            <a:endParaRPr lang="en-US" sz="2800" dirty="0">
              <a:solidFill>
                <a:srgbClr val="202452"/>
              </a:solidFill>
            </a:endParaRPr>
          </a:p>
          <a:p>
            <a:pPr lvl="1"/>
            <a:r>
              <a:rPr lang="en-US" sz="2800" u="sng" dirty="0">
                <a:solidFill>
                  <a:srgbClr val="202452"/>
                </a:solidFill>
              </a:rPr>
              <a:t>An action taken by</a:t>
            </a:r>
            <a:r>
              <a:rPr lang="en-US" sz="2800" dirty="0">
                <a:solidFill>
                  <a:srgbClr val="202452"/>
                </a:solidFill>
              </a:rPr>
              <a:t> the local workforce system, career center partner, or service provider</a:t>
            </a:r>
          </a:p>
        </p:txBody>
      </p:sp>
      <p:pic>
        <p:nvPicPr>
          <p:cNvPr id="9" name="19_Adversely affected">
            <a:hlinkClick r:id="" action="ppaction://media"/>
            <a:extLst>
              <a:ext uri="{FF2B5EF4-FFF2-40B4-BE49-F238E27FC236}">
                <a16:creationId xmlns:a16="http://schemas.microsoft.com/office/drawing/2014/main" id="{3E935E1A-6A58-8DB4-8F7D-79B37A2579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100" y="5867399"/>
            <a:ext cx="609600" cy="609600"/>
          </a:xfrm>
          <a:prstGeom prst="rect">
            <a:avLst/>
          </a:prstGeom>
        </p:spPr>
      </p:pic>
    </p:spTree>
    <p:extLst>
      <p:ext uri="{BB962C8B-B14F-4D97-AF65-F5344CB8AC3E}">
        <p14:creationId xmlns:p14="http://schemas.microsoft.com/office/powerpoint/2010/main" val="8543991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0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C4B73-80C3-3ED4-CC82-56C50ACCE364}"/>
              </a:ext>
            </a:extLst>
          </p:cNvPr>
          <p:cNvSpPr>
            <a:spLocks noGrp="1"/>
          </p:cNvSpPr>
          <p:nvPr>
            <p:ph type="title"/>
          </p:nvPr>
        </p:nvSpPr>
        <p:spPr>
          <a:xfrm>
            <a:off x="838200" y="500062"/>
            <a:ext cx="10515600" cy="1325563"/>
          </a:xfrm>
        </p:spPr>
        <p:txBody>
          <a:bodyPr/>
          <a:lstStyle/>
          <a:p>
            <a:r>
              <a:rPr lang="en-US" b="1" dirty="0">
                <a:solidFill>
                  <a:srgbClr val="04A651"/>
                </a:solidFill>
                <a:latin typeface="Franklin Gothic Book" panose="020B0503020102020204" pitchFamily="34" charset="0"/>
              </a:rPr>
              <a:t>Purpose of this Overview</a:t>
            </a:r>
          </a:p>
        </p:txBody>
      </p:sp>
      <p:pic>
        <p:nvPicPr>
          <p:cNvPr id="6" name="Content Placeholder 4">
            <a:extLst>
              <a:ext uri="{FF2B5EF4-FFF2-40B4-BE49-F238E27FC236}">
                <a16:creationId xmlns:a16="http://schemas.microsoft.com/office/drawing/2014/main" id="{EE5A0F19-EBDC-82AF-3EA8-E9EF5FA73E1A}"/>
              </a:ext>
            </a:extLst>
          </p:cNvPr>
          <p:cNvPicPr>
            <a:picLocks noChangeAspect="1"/>
          </p:cNvPicPr>
          <p:nvPr/>
        </p:nvPicPr>
        <p:blipFill>
          <a:blip r:embed="rId5"/>
          <a:srcRect/>
          <a:stretch/>
        </p:blipFill>
        <p:spPr>
          <a:xfrm>
            <a:off x="11182350" y="5859901"/>
            <a:ext cx="882130" cy="899379"/>
          </a:xfrm>
          <a:prstGeom prst="rect">
            <a:avLst/>
          </a:prstGeom>
        </p:spPr>
      </p:pic>
      <p:graphicFrame>
        <p:nvGraphicFramePr>
          <p:cNvPr id="5" name="Content Placeholder 1">
            <a:extLst>
              <a:ext uri="{FF2B5EF4-FFF2-40B4-BE49-F238E27FC236}">
                <a16:creationId xmlns:a16="http://schemas.microsoft.com/office/drawing/2014/main" id="{B2310D63-80F4-E7BB-35BC-8B60E3D22176}"/>
              </a:ext>
            </a:extLst>
          </p:cNvPr>
          <p:cNvGraphicFramePr>
            <a:graphicFrameLocks noGrp="1"/>
          </p:cNvGraphicFramePr>
          <p:nvPr>
            <p:ph idx="1"/>
            <p:extLst>
              <p:ext uri="{D42A27DB-BD31-4B8C-83A1-F6EECF244321}">
                <p14:modId xmlns:p14="http://schemas.microsoft.com/office/powerpoint/2010/main" val="3176174415"/>
              </p:ext>
            </p:extLst>
          </p:nvPr>
        </p:nvGraphicFramePr>
        <p:xfrm>
          <a:off x="1251857" y="1277696"/>
          <a:ext cx="9688286" cy="50802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02_Purpose">
            <a:hlinkClick r:id="" action="ppaction://media"/>
            <a:extLst>
              <a:ext uri="{FF2B5EF4-FFF2-40B4-BE49-F238E27FC236}">
                <a16:creationId xmlns:a16="http://schemas.microsoft.com/office/drawing/2014/main" id="{BB13C355-1F3A-8FE1-04C4-3965DCFE1DA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5886450"/>
            <a:ext cx="609600" cy="609600"/>
          </a:xfrm>
          <a:prstGeom prst="rect">
            <a:avLst/>
          </a:prstGeom>
        </p:spPr>
      </p:pic>
    </p:spTree>
    <p:extLst>
      <p:ext uri="{BB962C8B-B14F-4D97-AF65-F5344CB8AC3E}">
        <p14:creationId xmlns:p14="http://schemas.microsoft.com/office/powerpoint/2010/main" val="29269005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8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Local Grievances and Hearings</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5"/>
          <a:srcRect/>
          <a:stretch/>
        </p:blipFill>
        <p:spPr>
          <a:xfrm>
            <a:off x="11182350" y="5859901"/>
            <a:ext cx="882130" cy="899379"/>
          </a:xfrm>
          <a:prstGeom prst="rect">
            <a:avLst/>
          </a:prstGeom>
        </p:spPr>
      </p:pic>
      <p:sp>
        <p:nvSpPr>
          <p:cNvPr id="6" name="Content Placeholder 4">
            <a:extLst>
              <a:ext uri="{FF2B5EF4-FFF2-40B4-BE49-F238E27FC236}">
                <a16:creationId xmlns:a16="http://schemas.microsoft.com/office/drawing/2014/main" id="{73EF19D6-8CFB-A827-97E9-0ABCC0B3A60C}"/>
              </a:ext>
            </a:extLst>
          </p:cNvPr>
          <p:cNvSpPr>
            <a:spLocks noGrp="1"/>
          </p:cNvSpPr>
          <p:nvPr>
            <p:ph idx="1"/>
          </p:nvPr>
        </p:nvSpPr>
        <p:spPr>
          <a:xfrm>
            <a:off x="838200" y="1690688"/>
            <a:ext cx="5257800" cy="4114801"/>
          </a:xfrm>
        </p:spPr>
        <p:txBody>
          <a:bodyPr>
            <a:normAutofit lnSpcReduction="10000"/>
          </a:bodyPr>
          <a:lstStyle/>
          <a:p>
            <a:r>
              <a:rPr lang="en-US" sz="2400" dirty="0">
                <a:solidFill>
                  <a:srgbClr val="202452"/>
                </a:solidFill>
              </a:rPr>
              <a:t>Your LWDB must have a local grievance policy and must present it to you at your request</a:t>
            </a:r>
          </a:p>
          <a:p>
            <a:r>
              <a:rPr lang="en-US" sz="2400" dirty="0">
                <a:solidFill>
                  <a:srgbClr val="202452"/>
                </a:solidFill>
              </a:rPr>
              <a:t>Once you file a written grievance, the LWDB</a:t>
            </a:r>
          </a:p>
          <a:p>
            <a:pPr lvl="1"/>
            <a:r>
              <a:rPr lang="en-US" dirty="0">
                <a:solidFill>
                  <a:srgbClr val="202452"/>
                </a:solidFill>
              </a:rPr>
              <a:t>Has 60 </a:t>
            </a:r>
            <a:r>
              <a:rPr lang="en-US" u="sng" dirty="0">
                <a:solidFill>
                  <a:srgbClr val="202452"/>
                </a:solidFill>
              </a:rPr>
              <a:t>calendar </a:t>
            </a:r>
            <a:r>
              <a:rPr lang="en-US" dirty="0">
                <a:solidFill>
                  <a:srgbClr val="202452"/>
                </a:solidFill>
              </a:rPr>
              <a:t>days to review your complaint</a:t>
            </a:r>
          </a:p>
          <a:p>
            <a:pPr lvl="1"/>
            <a:r>
              <a:rPr lang="en-US" dirty="0">
                <a:solidFill>
                  <a:srgbClr val="202452"/>
                </a:solidFill>
              </a:rPr>
              <a:t>Will provide the opportunity for a local hearing </a:t>
            </a:r>
            <a:r>
              <a:rPr lang="en-US" u="sng" dirty="0">
                <a:solidFill>
                  <a:srgbClr val="202452"/>
                </a:solidFill>
              </a:rPr>
              <a:t>if the complaint can’t be resolved informally</a:t>
            </a:r>
          </a:p>
          <a:p>
            <a:pPr lvl="1"/>
            <a:r>
              <a:rPr lang="en-US" dirty="0">
                <a:solidFill>
                  <a:srgbClr val="202452"/>
                </a:solidFill>
              </a:rPr>
              <a:t>Will provide a written decision regarding your grievance</a:t>
            </a:r>
          </a:p>
        </p:txBody>
      </p:sp>
      <p:pic>
        <p:nvPicPr>
          <p:cNvPr id="8" name="Content Placeholder 8" descr="j0443793.jpg">
            <a:extLst>
              <a:ext uri="{FF2B5EF4-FFF2-40B4-BE49-F238E27FC236}">
                <a16:creationId xmlns:a16="http://schemas.microsoft.com/office/drawing/2014/main" id="{6FBF5EC0-C312-D10E-0407-65C9DF7702ED}"/>
              </a:ext>
            </a:extLst>
          </p:cNvPr>
          <p:cNvPicPr>
            <a:picLocks noChangeAspect="1"/>
          </p:cNvPicPr>
          <p:nvPr/>
        </p:nvPicPr>
        <p:blipFill>
          <a:blip r:embed="rId6" cstate="print"/>
          <a:stretch>
            <a:fillRect/>
          </a:stretch>
        </p:blipFill>
        <p:spPr>
          <a:xfrm>
            <a:off x="6368142" y="1770050"/>
            <a:ext cx="4985658" cy="3317900"/>
          </a:xfrm>
          <a:prstGeom prst="ellipse">
            <a:avLst/>
          </a:prstGeom>
          <a:ln>
            <a:noFill/>
          </a:ln>
          <a:effectLst>
            <a:softEdge rad="112500"/>
          </a:effectLst>
        </p:spPr>
      </p:pic>
      <p:pic>
        <p:nvPicPr>
          <p:cNvPr id="10" name="20_local grievance and hearing">
            <a:hlinkClick r:id="" action="ppaction://media"/>
            <a:extLst>
              <a:ext uri="{FF2B5EF4-FFF2-40B4-BE49-F238E27FC236}">
                <a16:creationId xmlns:a16="http://schemas.microsoft.com/office/drawing/2014/main" id="{98F290E2-EA80-5A8D-1D2A-A351242743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5956553"/>
            <a:ext cx="609600" cy="609600"/>
          </a:xfrm>
          <a:prstGeom prst="rect">
            <a:avLst/>
          </a:prstGeom>
        </p:spPr>
      </p:pic>
    </p:spTree>
    <p:extLst>
      <p:ext uri="{BB962C8B-B14F-4D97-AF65-F5344CB8AC3E}">
        <p14:creationId xmlns:p14="http://schemas.microsoft.com/office/powerpoint/2010/main" val="3182571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80"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Local Hearings</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5"/>
          <a:srcRect/>
          <a:stretch/>
        </p:blipFill>
        <p:spPr>
          <a:xfrm>
            <a:off x="11182350" y="5859901"/>
            <a:ext cx="882130" cy="899379"/>
          </a:xfrm>
          <a:prstGeom prst="rect">
            <a:avLst/>
          </a:prstGeom>
        </p:spPr>
      </p:pic>
      <p:graphicFrame>
        <p:nvGraphicFramePr>
          <p:cNvPr id="7" name="Content Placeholder 7">
            <a:extLst>
              <a:ext uri="{FF2B5EF4-FFF2-40B4-BE49-F238E27FC236}">
                <a16:creationId xmlns:a16="http://schemas.microsoft.com/office/drawing/2014/main" id="{BDD5D93F-C806-4196-DF70-3204DB1EC910}"/>
              </a:ext>
            </a:extLst>
          </p:cNvPr>
          <p:cNvGraphicFramePr>
            <a:graphicFrameLocks noGrp="1"/>
          </p:cNvGraphicFramePr>
          <p:nvPr>
            <p:ph idx="1"/>
            <p:extLst>
              <p:ext uri="{D42A27DB-BD31-4B8C-83A1-F6EECF244321}">
                <p14:modId xmlns:p14="http://schemas.microsoft.com/office/powerpoint/2010/main" val="2469469332"/>
              </p:ext>
            </p:extLst>
          </p:nvPr>
        </p:nvGraphicFramePr>
        <p:xfrm>
          <a:off x="1556657" y="1661433"/>
          <a:ext cx="9078686" cy="453594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9" name="21_Local Hearing">
            <a:hlinkClick r:id="" action="ppaction://media"/>
            <a:extLst>
              <a:ext uri="{FF2B5EF4-FFF2-40B4-BE49-F238E27FC236}">
                <a16:creationId xmlns:a16="http://schemas.microsoft.com/office/drawing/2014/main" id="{40714FAD-B910-9B91-A829-6D9891DE7F0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28600" y="5943600"/>
            <a:ext cx="609600" cy="609600"/>
          </a:xfrm>
          <a:prstGeom prst="rect">
            <a:avLst/>
          </a:prstGeom>
        </p:spPr>
      </p:pic>
    </p:spTree>
    <p:extLst>
      <p:ext uri="{BB962C8B-B14F-4D97-AF65-F5344CB8AC3E}">
        <p14:creationId xmlns:p14="http://schemas.microsoft.com/office/powerpoint/2010/main" val="15927369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4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Hearings: LWDB or DCF?</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5"/>
          <a:srcRect/>
          <a:stretch/>
        </p:blipFill>
        <p:spPr>
          <a:xfrm>
            <a:off x="11182350" y="5859901"/>
            <a:ext cx="882130" cy="899379"/>
          </a:xfrm>
          <a:prstGeom prst="rect">
            <a:avLst/>
          </a:prstGeom>
        </p:spPr>
      </p:pic>
      <p:graphicFrame>
        <p:nvGraphicFramePr>
          <p:cNvPr id="8" name="Content Placeholder 7">
            <a:extLst>
              <a:ext uri="{FF2B5EF4-FFF2-40B4-BE49-F238E27FC236}">
                <a16:creationId xmlns:a16="http://schemas.microsoft.com/office/drawing/2014/main" id="{AE57641C-D89F-8158-2A7E-FF5CF5D8618B}"/>
              </a:ext>
            </a:extLst>
          </p:cNvPr>
          <p:cNvGraphicFramePr>
            <a:graphicFrameLocks/>
          </p:cNvGraphicFramePr>
          <p:nvPr>
            <p:extLst>
              <p:ext uri="{D42A27DB-BD31-4B8C-83A1-F6EECF244321}">
                <p14:modId xmlns:p14="http://schemas.microsoft.com/office/powerpoint/2010/main" val="1026421843"/>
              </p:ext>
            </p:extLst>
          </p:nvPr>
        </p:nvGraphicFramePr>
        <p:xfrm>
          <a:off x="6096000" y="1690688"/>
          <a:ext cx="4114800" cy="4343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0" name="Content Placeholder 7">
            <a:extLst>
              <a:ext uri="{FF2B5EF4-FFF2-40B4-BE49-F238E27FC236}">
                <a16:creationId xmlns:a16="http://schemas.microsoft.com/office/drawing/2014/main" id="{4339E0E9-AC2D-655F-FEA9-365C388B06AD}"/>
              </a:ext>
            </a:extLst>
          </p:cNvPr>
          <p:cNvGraphicFramePr>
            <a:graphicFrameLocks/>
          </p:cNvGraphicFramePr>
          <p:nvPr>
            <p:extLst>
              <p:ext uri="{D42A27DB-BD31-4B8C-83A1-F6EECF244321}">
                <p14:modId xmlns:p14="http://schemas.microsoft.com/office/powerpoint/2010/main" val="2274125415"/>
              </p:ext>
            </p:extLst>
          </p:nvPr>
        </p:nvGraphicFramePr>
        <p:xfrm>
          <a:off x="1981200" y="1690688"/>
          <a:ext cx="4114800" cy="43434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13" name="22_LWDB or DCF">
            <a:hlinkClick r:id="" action="ppaction://media"/>
            <a:extLst>
              <a:ext uri="{FF2B5EF4-FFF2-40B4-BE49-F238E27FC236}">
                <a16:creationId xmlns:a16="http://schemas.microsoft.com/office/drawing/2014/main" id="{74FC3DA5-6BE1-E88C-D1B6-C0468A092D1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0" y="6019800"/>
            <a:ext cx="609600" cy="609600"/>
          </a:xfrm>
          <a:prstGeom prst="rect">
            <a:avLst/>
          </a:prstGeom>
        </p:spPr>
      </p:pic>
    </p:spTree>
    <p:extLst>
      <p:ext uri="{BB962C8B-B14F-4D97-AF65-F5344CB8AC3E}">
        <p14:creationId xmlns:p14="http://schemas.microsoft.com/office/powerpoint/2010/main" val="30054663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29"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Discrimination</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5"/>
          <a:srcRect/>
          <a:stretch/>
        </p:blipFill>
        <p:spPr>
          <a:xfrm>
            <a:off x="11182350" y="5859901"/>
            <a:ext cx="882130" cy="899379"/>
          </a:xfrm>
          <a:prstGeom prst="rect">
            <a:avLst/>
          </a:prstGeom>
        </p:spPr>
      </p:pic>
      <p:sp>
        <p:nvSpPr>
          <p:cNvPr id="3" name="Content Placeholder 7">
            <a:extLst>
              <a:ext uri="{FF2B5EF4-FFF2-40B4-BE49-F238E27FC236}">
                <a16:creationId xmlns:a16="http://schemas.microsoft.com/office/drawing/2014/main" id="{23C0E738-FF81-D255-1DF7-0220EF276C0F}"/>
              </a:ext>
            </a:extLst>
          </p:cNvPr>
          <p:cNvSpPr>
            <a:spLocks noGrp="1"/>
          </p:cNvSpPr>
          <p:nvPr>
            <p:ph idx="1"/>
          </p:nvPr>
        </p:nvSpPr>
        <p:spPr>
          <a:xfrm>
            <a:off x="838199" y="1690688"/>
            <a:ext cx="4996543" cy="4343400"/>
          </a:xfrm>
        </p:spPr>
        <p:txBody>
          <a:bodyPr>
            <a:normAutofit/>
          </a:bodyPr>
          <a:lstStyle/>
          <a:p>
            <a:r>
              <a:rPr lang="en-US" dirty="0">
                <a:solidFill>
                  <a:srgbClr val="202452"/>
                </a:solidFill>
              </a:rPr>
              <a:t>If you feel you have been discriminated against in the workforce system based on:</a:t>
            </a:r>
          </a:p>
          <a:p>
            <a:pPr lvl="1"/>
            <a:r>
              <a:rPr lang="en-US" sz="2800" dirty="0">
                <a:solidFill>
                  <a:srgbClr val="202452"/>
                </a:solidFill>
              </a:rPr>
              <a:t>Race</a:t>
            </a:r>
          </a:p>
          <a:p>
            <a:pPr lvl="1"/>
            <a:r>
              <a:rPr lang="en-US" sz="2800" dirty="0">
                <a:solidFill>
                  <a:srgbClr val="202452"/>
                </a:solidFill>
              </a:rPr>
              <a:t>Religion</a:t>
            </a:r>
          </a:p>
          <a:p>
            <a:pPr lvl="1"/>
            <a:r>
              <a:rPr lang="en-US" sz="2800" dirty="0">
                <a:solidFill>
                  <a:srgbClr val="202452"/>
                </a:solidFill>
              </a:rPr>
              <a:t>Gender</a:t>
            </a:r>
          </a:p>
          <a:p>
            <a:pPr lvl="1"/>
            <a:r>
              <a:rPr lang="en-US" sz="2800" dirty="0">
                <a:solidFill>
                  <a:srgbClr val="202452"/>
                </a:solidFill>
              </a:rPr>
              <a:t>Age</a:t>
            </a:r>
          </a:p>
          <a:p>
            <a:pPr lvl="1"/>
            <a:r>
              <a:rPr lang="en-US" sz="2800" dirty="0">
                <a:solidFill>
                  <a:srgbClr val="202452"/>
                </a:solidFill>
              </a:rPr>
              <a:t>Disability</a:t>
            </a:r>
          </a:p>
        </p:txBody>
      </p:sp>
      <p:graphicFrame>
        <p:nvGraphicFramePr>
          <p:cNvPr id="4" name="Content Placeholder 13">
            <a:extLst>
              <a:ext uri="{FF2B5EF4-FFF2-40B4-BE49-F238E27FC236}">
                <a16:creationId xmlns:a16="http://schemas.microsoft.com/office/drawing/2014/main" id="{14214CEB-0423-AA27-EFB3-0B97551190CC}"/>
              </a:ext>
            </a:extLst>
          </p:cNvPr>
          <p:cNvGraphicFramePr>
            <a:graphicFrameLocks/>
          </p:cNvGraphicFramePr>
          <p:nvPr>
            <p:extLst>
              <p:ext uri="{D42A27DB-BD31-4B8C-83A1-F6EECF244321}">
                <p14:modId xmlns:p14="http://schemas.microsoft.com/office/powerpoint/2010/main" val="444676307"/>
              </p:ext>
            </p:extLst>
          </p:nvPr>
        </p:nvGraphicFramePr>
        <p:xfrm>
          <a:off x="5399315" y="1690688"/>
          <a:ext cx="4114800" cy="4343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23_Discrimination complaints">
            <a:hlinkClick r:id="" action="ppaction://media"/>
            <a:extLst>
              <a:ext uri="{FF2B5EF4-FFF2-40B4-BE49-F238E27FC236}">
                <a16:creationId xmlns:a16="http://schemas.microsoft.com/office/drawing/2014/main" id="{FC301A3F-E6DB-B46A-1276-0638145A57D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5943600"/>
            <a:ext cx="609600" cy="609600"/>
          </a:xfrm>
          <a:prstGeom prst="rect">
            <a:avLst/>
          </a:prstGeom>
        </p:spPr>
      </p:pic>
    </p:spTree>
    <p:extLst>
      <p:ext uri="{BB962C8B-B14F-4D97-AF65-F5344CB8AC3E}">
        <p14:creationId xmlns:p14="http://schemas.microsoft.com/office/powerpoint/2010/main" val="23611698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2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C4B73-80C3-3ED4-CC82-56C50ACCE364}"/>
              </a:ext>
            </a:extLst>
          </p:cNvPr>
          <p:cNvSpPr>
            <a:spLocks noGrp="1"/>
          </p:cNvSpPr>
          <p:nvPr>
            <p:ph type="title"/>
          </p:nvPr>
        </p:nvSpPr>
        <p:spPr>
          <a:xfrm>
            <a:off x="838200" y="2766218"/>
            <a:ext cx="10515600" cy="1325563"/>
          </a:xfrm>
        </p:spPr>
        <p:txBody>
          <a:bodyPr/>
          <a:lstStyle/>
          <a:p>
            <a:r>
              <a:rPr lang="en-US" b="1" dirty="0">
                <a:solidFill>
                  <a:srgbClr val="04A651"/>
                </a:solidFill>
                <a:latin typeface="Franklin Gothic Book" panose="020B0503020102020204" pitchFamily="34" charset="0"/>
              </a:rPr>
              <a:t>END OF OVERVIEW</a:t>
            </a:r>
          </a:p>
        </p:txBody>
      </p:sp>
      <p:pic>
        <p:nvPicPr>
          <p:cNvPr id="6" name="Content Placeholder 4">
            <a:extLst>
              <a:ext uri="{FF2B5EF4-FFF2-40B4-BE49-F238E27FC236}">
                <a16:creationId xmlns:a16="http://schemas.microsoft.com/office/drawing/2014/main" id="{EE5A0F19-EBDC-82AF-3EA8-E9EF5FA73E1A}"/>
              </a:ext>
            </a:extLst>
          </p:cNvPr>
          <p:cNvPicPr>
            <a:picLocks noChangeAspect="1"/>
          </p:cNvPicPr>
          <p:nvPr/>
        </p:nvPicPr>
        <p:blipFill>
          <a:blip r:embed="rId5"/>
          <a:srcRect/>
          <a:stretch/>
        </p:blipFill>
        <p:spPr>
          <a:xfrm>
            <a:off x="11182350" y="5859901"/>
            <a:ext cx="882130" cy="899379"/>
          </a:xfrm>
          <a:prstGeom prst="rect">
            <a:avLst/>
          </a:prstGeom>
        </p:spPr>
      </p:pic>
      <p:sp>
        <p:nvSpPr>
          <p:cNvPr id="3" name="Title 1">
            <a:extLst>
              <a:ext uri="{FF2B5EF4-FFF2-40B4-BE49-F238E27FC236}">
                <a16:creationId xmlns:a16="http://schemas.microsoft.com/office/drawing/2014/main" id="{28038DFC-0E06-18A8-1155-05295F25147E}"/>
              </a:ext>
            </a:extLst>
          </p:cNvPr>
          <p:cNvSpPr txBox="1">
            <a:spLocks/>
          </p:cNvSpPr>
          <p:nvPr/>
        </p:nvSpPr>
        <p:spPr>
          <a:xfrm>
            <a:off x="838200" y="225583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4A651"/>
                </a:solidFill>
                <a:latin typeface="Franklin Gothic Book" panose="020B0503020102020204" pitchFamily="34" charset="0"/>
              </a:rPr>
              <a:t>Please proceed to your next step</a:t>
            </a:r>
          </a:p>
        </p:txBody>
      </p:sp>
      <p:pic>
        <p:nvPicPr>
          <p:cNvPr id="4" name="24_next step">
            <a:hlinkClick r:id="" action="ppaction://media"/>
            <a:extLst>
              <a:ext uri="{FF2B5EF4-FFF2-40B4-BE49-F238E27FC236}">
                <a16:creationId xmlns:a16="http://schemas.microsoft.com/office/drawing/2014/main" id="{F78032F9-E2D8-5DE7-A05C-9497FB0089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800" y="5943600"/>
            <a:ext cx="609600" cy="609600"/>
          </a:xfrm>
          <a:prstGeom prst="rect">
            <a:avLst/>
          </a:prstGeom>
        </p:spPr>
      </p:pic>
    </p:spTree>
    <p:extLst>
      <p:ext uri="{BB962C8B-B14F-4D97-AF65-F5344CB8AC3E}">
        <p14:creationId xmlns:p14="http://schemas.microsoft.com/office/powerpoint/2010/main" val="4870003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Common Terms</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5"/>
          <a:srcRect/>
          <a:stretch/>
        </p:blipFill>
        <p:spPr>
          <a:xfrm>
            <a:off x="11182350" y="5859901"/>
            <a:ext cx="882130" cy="899379"/>
          </a:xfrm>
          <a:prstGeom prst="rect">
            <a:avLst/>
          </a:prstGeom>
        </p:spPr>
      </p:pic>
      <p:graphicFrame>
        <p:nvGraphicFramePr>
          <p:cNvPr id="7" name="Content Placeholder 3">
            <a:extLst>
              <a:ext uri="{FF2B5EF4-FFF2-40B4-BE49-F238E27FC236}">
                <a16:creationId xmlns:a16="http://schemas.microsoft.com/office/drawing/2014/main" id="{E41AF72D-768A-CC1F-ABE1-E85200BE9229}"/>
              </a:ext>
            </a:extLst>
          </p:cNvPr>
          <p:cNvGraphicFramePr>
            <a:graphicFrameLocks noGrp="1"/>
          </p:cNvGraphicFramePr>
          <p:nvPr>
            <p:ph idx="1"/>
            <p:extLst>
              <p:ext uri="{D42A27DB-BD31-4B8C-83A1-F6EECF244321}">
                <p14:modId xmlns:p14="http://schemas.microsoft.com/office/powerpoint/2010/main" val="3989894349"/>
              </p:ext>
            </p:extLst>
          </p:nvPr>
        </p:nvGraphicFramePr>
        <p:xfrm>
          <a:off x="838200" y="1690688"/>
          <a:ext cx="9829800" cy="4343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 name="03_Common Terms">
            <a:hlinkClick r:id="" action="ppaction://media"/>
            <a:extLst>
              <a:ext uri="{FF2B5EF4-FFF2-40B4-BE49-F238E27FC236}">
                <a16:creationId xmlns:a16="http://schemas.microsoft.com/office/drawing/2014/main" id="{07253155-95EA-431F-32EE-1CF47547931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6019800"/>
            <a:ext cx="609600" cy="609600"/>
          </a:xfrm>
          <a:prstGeom prst="rect">
            <a:avLst/>
          </a:prstGeom>
        </p:spPr>
      </p:pic>
    </p:spTree>
    <p:extLst>
      <p:ext uri="{BB962C8B-B14F-4D97-AF65-F5344CB8AC3E}">
        <p14:creationId xmlns:p14="http://schemas.microsoft.com/office/powerpoint/2010/main" val="16960294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2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Why am I here?</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5"/>
          <a:srcRect/>
          <a:stretch/>
        </p:blipFill>
        <p:spPr>
          <a:xfrm>
            <a:off x="11182350" y="5859901"/>
            <a:ext cx="882130" cy="899379"/>
          </a:xfrm>
          <a:prstGeom prst="rect">
            <a:avLst/>
          </a:prstGeom>
        </p:spPr>
      </p:pic>
      <p:graphicFrame>
        <p:nvGraphicFramePr>
          <p:cNvPr id="6" name="Content Placeholder 6">
            <a:extLst>
              <a:ext uri="{FF2B5EF4-FFF2-40B4-BE49-F238E27FC236}">
                <a16:creationId xmlns:a16="http://schemas.microsoft.com/office/drawing/2014/main" id="{BD658C1D-2A16-486D-4B5F-D5362999C420}"/>
              </a:ext>
            </a:extLst>
          </p:cNvPr>
          <p:cNvGraphicFramePr>
            <a:graphicFrameLocks noGrp="1"/>
          </p:cNvGraphicFramePr>
          <p:nvPr>
            <p:ph idx="1"/>
            <p:extLst>
              <p:ext uri="{D42A27DB-BD31-4B8C-83A1-F6EECF244321}">
                <p14:modId xmlns:p14="http://schemas.microsoft.com/office/powerpoint/2010/main" val="1656355420"/>
              </p:ext>
            </p:extLst>
          </p:nvPr>
        </p:nvGraphicFramePr>
        <p:xfrm>
          <a:off x="1243693" y="1690688"/>
          <a:ext cx="9704614" cy="47101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 name="04_Why am I here">
            <a:hlinkClick r:id="" action="ppaction://media"/>
            <a:extLst>
              <a:ext uri="{FF2B5EF4-FFF2-40B4-BE49-F238E27FC236}">
                <a16:creationId xmlns:a16="http://schemas.microsoft.com/office/drawing/2014/main" id="{69886B00-9211-3CF7-E7CA-6B1476B36C3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580" y="6385560"/>
            <a:ext cx="472440" cy="472440"/>
          </a:xfrm>
          <a:prstGeom prst="rect">
            <a:avLst/>
          </a:prstGeom>
        </p:spPr>
      </p:pic>
    </p:spTree>
    <p:extLst>
      <p:ext uri="{BB962C8B-B14F-4D97-AF65-F5344CB8AC3E}">
        <p14:creationId xmlns:p14="http://schemas.microsoft.com/office/powerpoint/2010/main" val="5773601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9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What will I be asked to do in the SNAP E&amp;T Program?</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5"/>
          <a:srcRect/>
          <a:stretch/>
        </p:blipFill>
        <p:spPr>
          <a:xfrm>
            <a:off x="11182350" y="5859901"/>
            <a:ext cx="882130" cy="899379"/>
          </a:xfrm>
          <a:prstGeom prst="rect">
            <a:avLst/>
          </a:prstGeom>
        </p:spPr>
      </p:pic>
      <p:graphicFrame>
        <p:nvGraphicFramePr>
          <p:cNvPr id="7" name="Content Placeholder 4">
            <a:extLst>
              <a:ext uri="{FF2B5EF4-FFF2-40B4-BE49-F238E27FC236}">
                <a16:creationId xmlns:a16="http://schemas.microsoft.com/office/drawing/2014/main" id="{02E07105-B710-8D18-C8B0-3550AD6DF202}"/>
              </a:ext>
            </a:extLst>
          </p:cNvPr>
          <p:cNvGraphicFramePr>
            <a:graphicFrameLocks noGrp="1"/>
          </p:cNvGraphicFramePr>
          <p:nvPr>
            <p:ph idx="1"/>
            <p:extLst>
              <p:ext uri="{D42A27DB-BD31-4B8C-83A1-F6EECF244321}">
                <p14:modId xmlns:p14="http://schemas.microsoft.com/office/powerpoint/2010/main" val="466878624"/>
              </p:ext>
            </p:extLst>
          </p:nvPr>
        </p:nvGraphicFramePr>
        <p:xfrm>
          <a:off x="838200" y="1875745"/>
          <a:ext cx="10156371" cy="4343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 name="05_What will I be asked to do">
            <a:hlinkClick r:id="" action="ppaction://media"/>
            <a:extLst>
              <a:ext uri="{FF2B5EF4-FFF2-40B4-BE49-F238E27FC236}">
                <a16:creationId xmlns:a16="http://schemas.microsoft.com/office/drawing/2014/main" id="{AF39F81E-0DE7-18C1-1639-5F62A904701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5886450"/>
            <a:ext cx="609600" cy="609600"/>
          </a:xfrm>
          <a:prstGeom prst="rect">
            <a:avLst/>
          </a:prstGeom>
        </p:spPr>
      </p:pic>
    </p:spTree>
    <p:extLst>
      <p:ext uri="{BB962C8B-B14F-4D97-AF65-F5344CB8AC3E}">
        <p14:creationId xmlns:p14="http://schemas.microsoft.com/office/powerpoint/2010/main" val="3987070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4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What’s on the assessment?</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5"/>
          <a:srcRect/>
          <a:stretch/>
        </p:blipFill>
        <p:spPr>
          <a:xfrm>
            <a:off x="11182350" y="5859901"/>
            <a:ext cx="882130" cy="899379"/>
          </a:xfrm>
          <a:prstGeom prst="rect">
            <a:avLst/>
          </a:prstGeom>
        </p:spPr>
      </p:pic>
      <p:graphicFrame>
        <p:nvGraphicFramePr>
          <p:cNvPr id="6" name="Content Placeholder 4">
            <a:extLst>
              <a:ext uri="{FF2B5EF4-FFF2-40B4-BE49-F238E27FC236}">
                <a16:creationId xmlns:a16="http://schemas.microsoft.com/office/drawing/2014/main" id="{3C40EAB8-0161-6407-0180-A1F1AFAA2071}"/>
              </a:ext>
            </a:extLst>
          </p:cNvPr>
          <p:cNvGraphicFramePr>
            <a:graphicFrameLocks noGrp="1"/>
          </p:cNvGraphicFramePr>
          <p:nvPr>
            <p:ph idx="1"/>
            <p:extLst>
              <p:ext uri="{D42A27DB-BD31-4B8C-83A1-F6EECF244321}">
                <p14:modId xmlns:p14="http://schemas.microsoft.com/office/powerpoint/2010/main" val="1882596821"/>
              </p:ext>
            </p:extLst>
          </p:nvPr>
        </p:nvGraphicFramePr>
        <p:xfrm>
          <a:off x="838199" y="1690688"/>
          <a:ext cx="10080171" cy="4343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 name="06_Assessment">
            <a:hlinkClick r:id="" action="ppaction://media"/>
            <a:extLst>
              <a:ext uri="{FF2B5EF4-FFF2-40B4-BE49-F238E27FC236}">
                <a16:creationId xmlns:a16="http://schemas.microsoft.com/office/drawing/2014/main" id="{88568A55-345D-D550-9D4E-7EAFDD8EE3A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8100" y="5791200"/>
            <a:ext cx="609600" cy="609600"/>
          </a:xfrm>
          <a:prstGeom prst="rect">
            <a:avLst/>
          </a:prstGeom>
        </p:spPr>
      </p:pic>
    </p:spTree>
    <p:extLst>
      <p:ext uri="{BB962C8B-B14F-4D97-AF65-F5344CB8AC3E}">
        <p14:creationId xmlns:p14="http://schemas.microsoft.com/office/powerpoint/2010/main" val="7727456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8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SNAP E&amp;T</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5"/>
          <a:srcRect/>
          <a:stretch/>
        </p:blipFill>
        <p:spPr>
          <a:xfrm>
            <a:off x="11182350" y="5859901"/>
            <a:ext cx="882130" cy="899379"/>
          </a:xfrm>
          <a:prstGeom prst="rect">
            <a:avLst/>
          </a:prstGeom>
        </p:spPr>
      </p:pic>
      <p:graphicFrame>
        <p:nvGraphicFramePr>
          <p:cNvPr id="7" name="Content Placeholder 3">
            <a:extLst>
              <a:ext uri="{FF2B5EF4-FFF2-40B4-BE49-F238E27FC236}">
                <a16:creationId xmlns:a16="http://schemas.microsoft.com/office/drawing/2014/main" id="{4DAE7E58-7310-870F-68B4-1DA98F40E3EF}"/>
              </a:ext>
            </a:extLst>
          </p:cNvPr>
          <p:cNvGraphicFramePr>
            <a:graphicFrameLocks noGrp="1"/>
          </p:cNvGraphicFramePr>
          <p:nvPr>
            <p:ph idx="1"/>
            <p:extLst>
              <p:ext uri="{D42A27DB-BD31-4B8C-83A1-F6EECF244321}">
                <p14:modId xmlns:p14="http://schemas.microsoft.com/office/powerpoint/2010/main" val="2416166673"/>
              </p:ext>
            </p:extLst>
          </p:nvPr>
        </p:nvGraphicFramePr>
        <p:xfrm>
          <a:off x="1349828" y="1570944"/>
          <a:ext cx="9492343" cy="480218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 name="07_Services">
            <a:hlinkClick r:id="" action="ppaction://media"/>
            <a:extLst>
              <a:ext uri="{FF2B5EF4-FFF2-40B4-BE49-F238E27FC236}">
                <a16:creationId xmlns:a16="http://schemas.microsoft.com/office/drawing/2014/main" id="{A1C8F69F-D739-DC77-402B-8BC162676C2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28600" y="5810250"/>
            <a:ext cx="609600" cy="609600"/>
          </a:xfrm>
          <a:prstGeom prst="rect">
            <a:avLst/>
          </a:prstGeom>
        </p:spPr>
      </p:pic>
    </p:spTree>
    <p:extLst>
      <p:ext uri="{BB962C8B-B14F-4D97-AF65-F5344CB8AC3E}">
        <p14:creationId xmlns:p14="http://schemas.microsoft.com/office/powerpoint/2010/main" val="24310240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57"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What’s in it for me?</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5"/>
          <a:srcRect/>
          <a:stretch/>
        </p:blipFill>
        <p:spPr>
          <a:xfrm>
            <a:off x="11182350" y="5859901"/>
            <a:ext cx="882130" cy="899379"/>
          </a:xfrm>
          <a:prstGeom prst="rect">
            <a:avLst/>
          </a:prstGeom>
        </p:spPr>
      </p:pic>
      <p:graphicFrame>
        <p:nvGraphicFramePr>
          <p:cNvPr id="6" name="Content Placeholder 3">
            <a:extLst>
              <a:ext uri="{FF2B5EF4-FFF2-40B4-BE49-F238E27FC236}">
                <a16:creationId xmlns:a16="http://schemas.microsoft.com/office/drawing/2014/main" id="{63866A20-FE97-E0DB-50AC-FFA22EEF17CB}"/>
              </a:ext>
            </a:extLst>
          </p:cNvPr>
          <p:cNvGraphicFramePr>
            <a:graphicFrameLocks noGrp="1"/>
          </p:cNvGraphicFramePr>
          <p:nvPr>
            <p:ph idx="1"/>
            <p:extLst>
              <p:ext uri="{D42A27DB-BD31-4B8C-83A1-F6EECF244321}">
                <p14:modId xmlns:p14="http://schemas.microsoft.com/office/powerpoint/2010/main" val="29762883"/>
              </p:ext>
            </p:extLst>
          </p:nvPr>
        </p:nvGraphicFramePr>
        <p:xfrm>
          <a:off x="1379764" y="1690688"/>
          <a:ext cx="9432471" cy="469923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9" name="08_What's in it for me">
            <a:hlinkClick r:id="" action="ppaction://media"/>
            <a:extLst>
              <a:ext uri="{FF2B5EF4-FFF2-40B4-BE49-F238E27FC236}">
                <a16:creationId xmlns:a16="http://schemas.microsoft.com/office/drawing/2014/main" id="{C398F796-8520-AD4D-2C41-7BC68AB92AB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28600" y="5886450"/>
            <a:ext cx="609600" cy="609600"/>
          </a:xfrm>
          <a:prstGeom prst="rect">
            <a:avLst/>
          </a:prstGeom>
        </p:spPr>
      </p:pic>
    </p:spTree>
    <p:extLst>
      <p:ext uri="{BB962C8B-B14F-4D97-AF65-F5344CB8AC3E}">
        <p14:creationId xmlns:p14="http://schemas.microsoft.com/office/powerpoint/2010/main" val="324827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BD60-1096-62A4-E9E1-70DF6D011B44}"/>
              </a:ext>
            </a:extLst>
          </p:cNvPr>
          <p:cNvSpPr>
            <a:spLocks noGrp="1"/>
          </p:cNvSpPr>
          <p:nvPr>
            <p:ph type="title"/>
          </p:nvPr>
        </p:nvSpPr>
        <p:spPr/>
        <p:txBody>
          <a:bodyPr/>
          <a:lstStyle/>
          <a:p>
            <a:r>
              <a:rPr lang="en-US" b="1" dirty="0">
                <a:solidFill>
                  <a:srgbClr val="04A651"/>
                </a:solidFill>
                <a:latin typeface="Franklin Gothic Book" panose="020B0503020102020204" pitchFamily="34" charset="0"/>
              </a:rPr>
              <a:t>What does the program expect from me?</a:t>
            </a:r>
            <a:endParaRPr lang="en-US" b="1" dirty="0"/>
          </a:p>
        </p:txBody>
      </p:sp>
      <p:pic>
        <p:nvPicPr>
          <p:cNvPr id="5" name="Content Placeholder 4">
            <a:extLst>
              <a:ext uri="{FF2B5EF4-FFF2-40B4-BE49-F238E27FC236}">
                <a16:creationId xmlns:a16="http://schemas.microsoft.com/office/drawing/2014/main" id="{FC82ADE1-5313-29B9-B44D-DF53ACBBB087}"/>
              </a:ext>
            </a:extLst>
          </p:cNvPr>
          <p:cNvPicPr>
            <a:picLocks noChangeAspect="1"/>
          </p:cNvPicPr>
          <p:nvPr/>
        </p:nvPicPr>
        <p:blipFill>
          <a:blip r:embed="rId5"/>
          <a:srcRect/>
          <a:stretch/>
        </p:blipFill>
        <p:spPr>
          <a:xfrm>
            <a:off x="11182350" y="5859901"/>
            <a:ext cx="882130" cy="899379"/>
          </a:xfrm>
          <a:prstGeom prst="rect">
            <a:avLst/>
          </a:prstGeom>
        </p:spPr>
      </p:pic>
      <p:graphicFrame>
        <p:nvGraphicFramePr>
          <p:cNvPr id="7" name="Content Placeholder 3">
            <a:extLst>
              <a:ext uri="{FF2B5EF4-FFF2-40B4-BE49-F238E27FC236}">
                <a16:creationId xmlns:a16="http://schemas.microsoft.com/office/drawing/2014/main" id="{2F44D0A1-19BB-DDBB-272A-7E64A06136B0}"/>
              </a:ext>
            </a:extLst>
          </p:cNvPr>
          <p:cNvGraphicFramePr>
            <a:graphicFrameLocks noGrp="1"/>
          </p:cNvGraphicFramePr>
          <p:nvPr>
            <p:ph idx="1"/>
            <p:extLst>
              <p:ext uri="{D42A27DB-BD31-4B8C-83A1-F6EECF244321}">
                <p14:modId xmlns:p14="http://schemas.microsoft.com/office/powerpoint/2010/main" val="2541931989"/>
              </p:ext>
            </p:extLst>
          </p:nvPr>
        </p:nvGraphicFramePr>
        <p:xfrm>
          <a:off x="1445078" y="1690688"/>
          <a:ext cx="9301843" cy="454682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 name="09_what program expects">
            <a:hlinkClick r:id="" action="ppaction://media"/>
            <a:extLst>
              <a:ext uri="{FF2B5EF4-FFF2-40B4-BE49-F238E27FC236}">
                <a16:creationId xmlns:a16="http://schemas.microsoft.com/office/drawing/2014/main" id="{CB1911C7-CB33-98FA-5877-B712A7CE502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9050" y="5943600"/>
            <a:ext cx="609600" cy="609600"/>
          </a:xfrm>
          <a:prstGeom prst="rect">
            <a:avLst/>
          </a:prstGeom>
        </p:spPr>
      </p:pic>
    </p:spTree>
    <p:extLst>
      <p:ext uri="{BB962C8B-B14F-4D97-AF65-F5344CB8AC3E}">
        <p14:creationId xmlns:p14="http://schemas.microsoft.com/office/powerpoint/2010/main" val="26694755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3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1683</TotalTime>
  <Words>2298</Words>
  <Application>Microsoft Office PowerPoint</Application>
  <PresentationFormat>Widescreen</PresentationFormat>
  <Paragraphs>268</Paragraphs>
  <Slides>24</Slides>
  <Notes>24</Notes>
  <HiddenSlides>0</HiddenSlides>
  <MMClips>24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Franklin Gothic Book</vt:lpstr>
      <vt:lpstr>Office Theme</vt:lpstr>
      <vt:lpstr>PowerPoint Presentation</vt:lpstr>
      <vt:lpstr>Purpose of this Overview</vt:lpstr>
      <vt:lpstr>Common Terms</vt:lpstr>
      <vt:lpstr>Why am I here?</vt:lpstr>
      <vt:lpstr>What will I be asked to do in the SNAP E&amp;T Program?</vt:lpstr>
      <vt:lpstr>What’s on the assessment?</vt:lpstr>
      <vt:lpstr>SNAP E&amp;T</vt:lpstr>
      <vt:lpstr>What’s in it for me?</vt:lpstr>
      <vt:lpstr>What does the program expect from me?</vt:lpstr>
      <vt:lpstr>Other Program Expectations</vt:lpstr>
      <vt:lpstr>What do I do if…</vt:lpstr>
      <vt:lpstr>Program Expectations</vt:lpstr>
      <vt:lpstr>Consequences for Failing to Participate</vt:lpstr>
      <vt:lpstr>How do the sanction levels work?</vt:lpstr>
      <vt:lpstr>How do the sanction levels work? (cont’d)</vt:lpstr>
      <vt:lpstr>How do the sanction levels work? (cont’d)</vt:lpstr>
      <vt:lpstr>What kind of activities are available?</vt:lpstr>
      <vt:lpstr>What are my rights as a participant?</vt:lpstr>
      <vt:lpstr>Who has the right to file?</vt:lpstr>
      <vt:lpstr>Local Grievances and Hearings</vt:lpstr>
      <vt:lpstr>Local Hearings</vt:lpstr>
      <vt:lpstr>Hearings: LWDB or DCF?</vt:lpstr>
      <vt:lpstr>Discrimination</vt:lpstr>
      <vt:lpstr>END OF OVERVIEW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Jose Santos</dc:creator>
  <cp:lastModifiedBy>Thomas, Jewelisia</cp:lastModifiedBy>
  <cp:revision>6</cp:revision>
  <dcterms:created xsi:type="dcterms:W3CDTF">2023-06-29T18:41:40Z</dcterms:created>
  <dcterms:modified xsi:type="dcterms:W3CDTF">2024-04-30T15:56:29Z</dcterms:modified>
</cp:coreProperties>
</file>